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477" r:id="rId5"/>
    <p:sldId id="537" r:id="rId6"/>
    <p:sldId id="513" r:id="rId7"/>
    <p:sldId id="527" r:id="rId8"/>
    <p:sldId id="528" r:id="rId9"/>
    <p:sldId id="529" r:id="rId10"/>
    <p:sldId id="530" r:id="rId11"/>
    <p:sldId id="531" r:id="rId12"/>
    <p:sldId id="532" r:id="rId13"/>
    <p:sldId id="535" r:id="rId14"/>
    <p:sldId id="533" r:id="rId15"/>
    <p:sldId id="534" r:id="rId16"/>
    <p:sldId id="536" r:id="rId17"/>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53CB44E-D948-4082-A485-F4F588E65251}">
          <p14:sldIdLst>
            <p14:sldId id="477"/>
            <p14:sldId id="537"/>
            <p14:sldId id="513"/>
            <p14:sldId id="527"/>
            <p14:sldId id="528"/>
            <p14:sldId id="529"/>
            <p14:sldId id="530"/>
            <p14:sldId id="531"/>
            <p14:sldId id="532"/>
            <p14:sldId id="535"/>
            <p14:sldId id="533"/>
            <p14:sldId id="534"/>
            <p14:sldId id="53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andros Karakostas" initials="AK" lastIdx="2" clrIdx="0">
    <p:extLst>
      <p:ext uri="{19B8F6BF-5375-455C-9EA6-DF929625EA0E}">
        <p15:presenceInfo xmlns:p15="http://schemas.microsoft.com/office/powerpoint/2012/main" userId="S-1-5-21-620321403-24207062-1845911597-10355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2D97"/>
    <a:srgbClr val="FFCC00"/>
    <a:srgbClr val="D7D1CC"/>
    <a:srgbClr val="51247A"/>
    <a:srgbClr val="985CCF"/>
    <a:srgbClr val="7F49B1"/>
    <a:srgbClr val="8C2989"/>
    <a:srgbClr val="7635B1"/>
    <a:srgbClr val="AA309E"/>
    <a:srgbClr val="962A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03" autoAdjust="0"/>
    <p:restoredTop sz="82558" autoAdjust="0"/>
  </p:normalViewPr>
  <p:slideViewPr>
    <p:cSldViewPr showGuides="1">
      <p:cViewPr varScale="1">
        <p:scale>
          <a:sx n="98" d="100"/>
          <a:sy n="98" d="100"/>
        </p:scale>
        <p:origin x="852" y="72"/>
      </p:cViewPr>
      <p:guideLst/>
    </p:cSldViewPr>
  </p:slideViewPr>
  <p:notesTextViewPr>
    <p:cViewPr>
      <p:scale>
        <a:sx n="125" d="100"/>
        <a:sy n="125" d="100"/>
      </p:scale>
      <p:origin x="0" y="0"/>
    </p:cViewPr>
  </p:notesTextViewPr>
  <p:notesViewPr>
    <p:cSldViewPr showGuides="1">
      <p:cViewPr varScale="1">
        <p:scale>
          <a:sx n="84" d="100"/>
          <a:sy n="84" d="100"/>
        </p:scale>
        <p:origin x="2976" y="10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332"/>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50444" y="0"/>
            <a:ext cx="2945659" cy="496332"/>
          </a:xfrm>
          <a:prstGeom prst="rect">
            <a:avLst/>
          </a:prstGeom>
        </p:spPr>
        <p:txBody>
          <a:bodyPr vert="horz" lIns="91440" tIns="45720" rIns="91440" bIns="45720" rtlCol="0"/>
          <a:lstStyle>
            <a:lvl1pPr algn="r">
              <a:defRPr sz="1200"/>
            </a:lvl1pPr>
          </a:lstStyle>
          <a:p>
            <a:fld id="{412A36AD-C140-47B5-A0AA-2808AF1C1C9D}" type="datetimeFigureOut">
              <a:rPr lang="en-AU" smtClean="0"/>
              <a:t>11/03/2020</a:t>
            </a:fld>
            <a:endParaRPr lang="en-AU"/>
          </a:p>
        </p:txBody>
      </p:sp>
      <p:sp>
        <p:nvSpPr>
          <p:cNvPr id="4" name="Footer Placeholder 3"/>
          <p:cNvSpPr>
            <a:spLocks noGrp="1"/>
          </p:cNvSpPr>
          <p:nvPr>
            <p:ph type="ftr" sz="quarter" idx="2"/>
          </p:nvPr>
        </p:nvSpPr>
        <p:spPr>
          <a:xfrm>
            <a:off x="1" y="9428583"/>
            <a:ext cx="2945659" cy="496332"/>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50444" y="9428583"/>
            <a:ext cx="2945659" cy="496332"/>
          </a:xfrm>
          <a:prstGeom prst="rect">
            <a:avLst/>
          </a:prstGeom>
        </p:spPr>
        <p:txBody>
          <a:bodyPr vert="horz" lIns="91440" tIns="45720" rIns="91440" bIns="45720" rtlCol="0" anchor="b"/>
          <a:lstStyle>
            <a:lvl1pPr algn="r">
              <a:defRPr sz="1200"/>
            </a:lvl1pPr>
          </a:lstStyle>
          <a:p>
            <a:fld id="{36A420D9-E2BA-4BD5-B845-F55DFC0118AC}" type="slidenum">
              <a:rPr lang="en-AU" smtClean="0"/>
              <a:t>‹#›</a:t>
            </a:fld>
            <a:endParaRPr lang="en-AU"/>
          </a:p>
        </p:txBody>
      </p:sp>
    </p:spTree>
    <p:extLst>
      <p:ext uri="{BB962C8B-B14F-4D97-AF65-F5344CB8AC3E}">
        <p14:creationId xmlns:p14="http://schemas.microsoft.com/office/powerpoint/2010/main" val="26849784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332"/>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50444" y="0"/>
            <a:ext cx="2945659" cy="496332"/>
          </a:xfrm>
          <a:prstGeom prst="rect">
            <a:avLst/>
          </a:prstGeom>
        </p:spPr>
        <p:txBody>
          <a:bodyPr vert="horz" lIns="91440" tIns="45720" rIns="91440" bIns="45720" rtlCol="0"/>
          <a:lstStyle>
            <a:lvl1pPr algn="r">
              <a:defRPr sz="1200"/>
            </a:lvl1pPr>
          </a:lstStyle>
          <a:p>
            <a:fld id="{2763829E-EB69-4A98-9D54-8D6822520B27}" type="datetimeFigureOut">
              <a:rPr lang="en-AU" smtClean="0"/>
              <a:t>11/03/2020</a:t>
            </a:fld>
            <a:endParaRPr lang="en-AU"/>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79768" y="4715154"/>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1" y="9428583"/>
            <a:ext cx="2945659" cy="496332"/>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0444" y="9428583"/>
            <a:ext cx="2945659" cy="496332"/>
          </a:xfrm>
          <a:prstGeom prst="rect">
            <a:avLst/>
          </a:prstGeom>
        </p:spPr>
        <p:txBody>
          <a:bodyPr vert="horz" lIns="91440" tIns="45720" rIns="91440" bIns="45720" rtlCol="0" anchor="b"/>
          <a:lstStyle>
            <a:lvl1pPr algn="r">
              <a:defRPr sz="1200"/>
            </a:lvl1pPr>
          </a:lstStyle>
          <a:p>
            <a:fld id="{0EF05BAA-92F6-4DEA-A832-E4B15A2F525C}" type="slidenum">
              <a:rPr lang="en-AU" smtClean="0"/>
              <a:t>‹#›</a:t>
            </a:fld>
            <a:endParaRPr lang="en-AU"/>
          </a:p>
        </p:txBody>
      </p:sp>
    </p:spTree>
    <p:extLst>
      <p:ext uri="{BB962C8B-B14F-4D97-AF65-F5344CB8AC3E}">
        <p14:creationId xmlns:p14="http://schemas.microsoft.com/office/powerpoint/2010/main" val="2039978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F05BAA-92F6-4DEA-A832-E4B15A2F525C}" type="slidenum">
              <a:rPr lang="en-AU" smtClean="0"/>
              <a:t>1</a:t>
            </a:fld>
            <a:endParaRPr lang="en-AU"/>
          </a:p>
        </p:txBody>
      </p:sp>
    </p:spTree>
    <p:extLst>
      <p:ext uri="{BB962C8B-B14F-4D97-AF65-F5344CB8AC3E}">
        <p14:creationId xmlns:p14="http://schemas.microsoft.com/office/powerpoint/2010/main" val="2497937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EF05BAA-92F6-4DEA-A832-E4B15A2F525C}" type="slidenum">
              <a:rPr lang="en-AU" smtClean="0"/>
              <a:t>10</a:t>
            </a:fld>
            <a:endParaRPr lang="en-AU"/>
          </a:p>
        </p:txBody>
      </p:sp>
    </p:spTree>
    <p:extLst>
      <p:ext uri="{BB962C8B-B14F-4D97-AF65-F5344CB8AC3E}">
        <p14:creationId xmlns:p14="http://schemas.microsoft.com/office/powerpoint/2010/main" val="3910816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F05BAA-92F6-4DEA-A832-E4B15A2F525C}" type="slidenum">
              <a:rPr lang="en-AU" smtClean="0"/>
              <a:t>11</a:t>
            </a:fld>
            <a:endParaRPr lang="en-AU"/>
          </a:p>
        </p:txBody>
      </p:sp>
    </p:spTree>
    <p:extLst>
      <p:ext uri="{BB962C8B-B14F-4D97-AF65-F5344CB8AC3E}">
        <p14:creationId xmlns:p14="http://schemas.microsoft.com/office/powerpoint/2010/main" val="2905679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1) For China: P</a:t>
            </a:r>
            <a:r>
              <a:rPr lang="en-US" sz="1200" kern="1200" baseline="-25000" dirty="0">
                <a:solidFill>
                  <a:schemeClr val="tx1"/>
                </a:solidFill>
                <a:effectLst/>
                <a:latin typeface="+mn-lt"/>
                <a:ea typeface="+mn-ea"/>
                <a:cs typeface="+mn-cs"/>
              </a:rPr>
              <a:t>E</a:t>
            </a:r>
            <a:r>
              <a:rPr lang="en-US" sz="1200" kern="1200" dirty="0">
                <a:solidFill>
                  <a:schemeClr val="tx1"/>
                </a:solidFill>
                <a:effectLst/>
                <a:latin typeface="+mn-lt"/>
                <a:ea typeface="+mn-ea"/>
                <a:cs typeface="+mn-cs"/>
              </a:rPr>
              <a:t>/P</a:t>
            </a:r>
            <a:r>
              <a:rPr lang="en-US" sz="1200" kern="1200" baseline="-250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=20/1=20. For Australia: P</a:t>
            </a:r>
            <a:r>
              <a:rPr lang="en-US" sz="1200" kern="1200" baseline="-25000" dirty="0">
                <a:solidFill>
                  <a:schemeClr val="tx1"/>
                </a:solidFill>
                <a:effectLst/>
                <a:latin typeface="+mn-lt"/>
                <a:ea typeface="+mn-ea"/>
                <a:cs typeface="+mn-cs"/>
              </a:rPr>
              <a:t>E</a:t>
            </a:r>
            <a:r>
              <a:rPr lang="en-US" sz="1200" kern="1200" dirty="0">
                <a:solidFill>
                  <a:schemeClr val="tx1"/>
                </a:solidFill>
                <a:effectLst/>
                <a:latin typeface="+mn-lt"/>
                <a:ea typeface="+mn-ea"/>
                <a:cs typeface="+mn-cs"/>
              </a:rPr>
              <a:t>/P</a:t>
            </a:r>
            <a:r>
              <a:rPr lang="en-US" sz="1200" kern="1200" baseline="-250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=10/5=2. </a:t>
            </a:r>
          </a:p>
          <a:p>
            <a:r>
              <a:rPr lang="en-US" sz="1200" kern="1200" dirty="0">
                <a:solidFill>
                  <a:schemeClr val="tx1"/>
                </a:solidFill>
                <a:effectLst/>
                <a:latin typeface="+mn-lt"/>
                <a:ea typeface="+mn-ea"/>
                <a:cs typeface="+mn-cs"/>
              </a:rPr>
              <a:t>2) It must be P</a:t>
            </a:r>
            <a:r>
              <a:rPr lang="en-US" sz="1200" kern="1200" baseline="-25000" dirty="0">
                <a:solidFill>
                  <a:schemeClr val="tx1"/>
                </a:solidFill>
                <a:effectLst/>
                <a:latin typeface="+mn-lt"/>
                <a:ea typeface="+mn-ea"/>
                <a:cs typeface="+mn-cs"/>
              </a:rPr>
              <a:t>E</a:t>
            </a:r>
            <a:r>
              <a:rPr lang="en-US" sz="1200" kern="1200" dirty="0">
                <a:solidFill>
                  <a:schemeClr val="tx1"/>
                </a:solidFill>
                <a:effectLst/>
                <a:latin typeface="+mn-lt"/>
                <a:ea typeface="+mn-ea"/>
                <a:cs typeface="+mn-cs"/>
              </a:rPr>
              <a:t>/P</a:t>
            </a:r>
            <a:r>
              <a:rPr lang="en-US" sz="1200" kern="1200" baseline="-250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=20= 2Q</a:t>
            </a:r>
            <a:r>
              <a:rPr lang="en-US" sz="1200" kern="1200" baseline="-250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/Q</a:t>
            </a:r>
            <a:r>
              <a:rPr lang="en-US" sz="1200" kern="1200" baseline="-25000" dirty="0">
                <a:solidFill>
                  <a:schemeClr val="tx1"/>
                </a:solidFill>
                <a:effectLst/>
                <a:latin typeface="+mn-lt"/>
                <a:ea typeface="+mn-ea"/>
                <a:cs typeface="+mn-cs"/>
              </a:rPr>
              <a:t>E</a:t>
            </a:r>
            <a:r>
              <a:rPr lang="en-US" sz="1200" kern="1200" dirty="0">
                <a:solidFill>
                  <a:schemeClr val="tx1"/>
                </a:solidFill>
                <a:effectLst/>
                <a:latin typeface="+mn-lt"/>
                <a:ea typeface="+mn-ea"/>
                <a:cs typeface="+mn-cs"/>
              </a:rPr>
              <a:t> or Q</a:t>
            </a:r>
            <a:r>
              <a:rPr lang="en-US" sz="1200" kern="1200" baseline="-250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=10Q</a:t>
            </a:r>
            <a:r>
              <a:rPr lang="en-US" sz="1200" kern="1200" baseline="-25000" dirty="0">
                <a:solidFill>
                  <a:schemeClr val="tx1"/>
                </a:solidFill>
                <a:effectLst/>
                <a:latin typeface="+mn-lt"/>
                <a:ea typeface="+mn-ea"/>
                <a:cs typeface="+mn-cs"/>
              </a:rPr>
              <a:t>E</a:t>
            </a:r>
            <a:r>
              <a:rPr lang="en-US" sz="1200" kern="1200" dirty="0">
                <a:solidFill>
                  <a:schemeClr val="tx1"/>
                </a:solidFill>
                <a:effectLst/>
                <a:latin typeface="+mn-lt"/>
                <a:ea typeface="+mn-ea"/>
                <a:cs typeface="+mn-cs"/>
              </a:rPr>
              <a:t> and Q</a:t>
            </a:r>
            <a:r>
              <a:rPr lang="en-US" sz="1200" kern="1200" baseline="-250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+20Q</a:t>
            </a:r>
            <a:r>
              <a:rPr lang="en-US" sz="1200" kern="1200" baseline="-25000" dirty="0">
                <a:solidFill>
                  <a:schemeClr val="tx1"/>
                </a:solidFill>
                <a:effectLst/>
                <a:latin typeface="+mn-lt"/>
                <a:ea typeface="+mn-ea"/>
                <a:cs typeface="+mn-cs"/>
              </a:rPr>
              <a:t>E</a:t>
            </a:r>
            <a:r>
              <a:rPr lang="en-US" sz="1200" kern="1200" dirty="0">
                <a:solidFill>
                  <a:schemeClr val="tx1"/>
                </a:solidFill>
                <a:effectLst/>
                <a:latin typeface="+mn-lt"/>
                <a:ea typeface="+mn-ea"/>
                <a:cs typeface="+mn-cs"/>
              </a:rPr>
              <a:t>=400. Hence Q</a:t>
            </a:r>
            <a:r>
              <a:rPr lang="en-US" sz="1200" kern="1200" baseline="-25000" dirty="0">
                <a:solidFill>
                  <a:schemeClr val="tx1"/>
                </a:solidFill>
                <a:effectLst/>
                <a:latin typeface="+mn-lt"/>
                <a:ea typeface="+mn-ea"/>
                <a:cs typeface="+mn-cs"/>
              </a:rPr>
              <a:t>E</a:t>
            </a:r>
            <a:r>
              <a:rPr lang="en-US" sz="1200" kern="1200" dirty="0">
                <a:solidFill>
                  <a:schemeClr val="tx1"/>
                </a:solidFill>
                <a:effectLst/>
                <a:latin typeface="+mn-lt"/>
                <a:ea typeface="+mn-ea"/>
                <a:cs typeface="+mn-cs"/>
              </a:rPr>
              <a:t>=40/3 and Q</a:t>
            </a:r>
            <a:r>
              <a:rPr lang="en-US" sz="1200" kern="1200" baseline="-250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=400/3. </a:t>
            </a:r>
          </a:p>
          <a:p>
            <a:r>
              <a:rPr lang="en-US" sz="1200" kern="1200" dirty="0">
                <a:solidFill>
                  <a:schemeClr val="tx1"/>
                </a:solidFill>
                <a:effectLst/>
                <a:latin typeface="+mn-lt"/>
                <a:ea typeface="+mn-ea"/>
                <a:cs typeface="+mn-cs"/>
              </a:rPr>
              <a:t>3) It must be P</a:t>
            </a:r>
            <a:r>
              <a:rPr lang="en-US" sz="1200" kern="1200" baseline="-25000" dirty="0">
                <a:solidFill>
                  <a:schemeClr val="tx1"/>
                </a:solidFill>
                <a:effectLst/>
                <a:latin typeface="+mn-lt"/>
                <a:ea typeface="+mn-ea"/>
                <a:cs typeface="+mn-cs"/>
              </a:rPr>
              <a:t>E</a:t>
            </a:r>
            <a:r>
              <a:rPr lang="en-US" sz="1200" kern="1200" dirty="0">
                <a:solidFill>
                  <a:schemeClr val="tx1"/>
                </a:solidFill>
                <a:effectLst/>
                <a:latin typeface="+mn-lt"/>
                <a:ea typeface="+mn-ea"/>
                <a:cs typeface="+mn-cs"/>
              </a:rPr>
              <a:t>/P</a:t>
            </a:r>
            <a:r>
              <a:rPr lang="en-US" sz="1200" kern="1200" baseline="-250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=2=Q</a:t>
            </a:r>
            <a:r>
              <a:rPr lang="en-US" sz="1200" kern="1200" baseline="-250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/Q</a:t>
            </a:r>
            <a:r>
              <a:rPr lang="en-US" sz="1200" kern="1200" baseline="-25000" dirty="0">
                <a:solidFill>
                  <a:schemeClr val="tx1"/>
                </a:solidFill>
                <a:effectLst/>
                <a:latin typeface="+mn-lt"/>
                <a:ea typeface="+mn-ea"/>
                <a:cs typeface="+mn-cs"/>
              </a:rPr>
              <a:t>E</a:t>
            </a:r>
            <a:r>
              <a:rPr lang="en-US" sz="1200" kern="1200" dirty="0">
                <a:solidFill>
                  <a:schemeClr val="tx1"/>
                </a:solidFill>
                <a:effectLst/>
                <a:latin typeface="+mn-lt"/>
                <a:ea typeface="+mn-ea"/>
                <a:cs typeface="+mn-cs"/>
              </a:rPr>
              <a:t> or Q</a:t>
            </a:r>
            <a:r>
              <a:rPr lang="en-US" sz="1200" kern="1200" baseline="-250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=2Q</a:t>
            </a:r>
            <a:r>
              <a:rPr lang="en-US" sz="1200" kern="1200" baseline="-25000" dirty="0">
                <a:solidFill>
                  <a:schemeClr val="tx1"/>
                </a:solidFill>
                <a:effectLst/>
                <a:latin typeface="+mn-lt"/>
                <a:ea typeface="+mn-ea"/>
                <a:cs typeface="+mn-cs"/>
              </a:rPr>
              <a:t>E</a:t>
            </a:r>
            <a:r>
              <a:rPr lang="en-US" sz="1200" kern="1200" dirty="0">
                <a:solidFill>
                  <a:schemeClr val="tx1"/>
                </a:solidFill>
                <a:effectLst/>
                <a:latin typeface="+mn-lt"/>
                <a:ea typeface="+mn-ea"/>
                <a:cs typeface="+mn-cs"/>
              </a:rPr>
              <a:t> and 5Q</a:t>
            </a:r>
            <a:r>
              <a:rPr lang="en-US" sz="1200" kern="1200" baseline="-250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+10Q</a:t>
            </a:r>
            <a:r>
              <a:rPr lang="en-US" sz="1200" kern="1200" baseline="-25000" dirty="0">
                <a:solidFill>
                  <a:schemeClr val="tx1"/>
                </a:solidFill>
                <a:effectLst/>
                <a:latin typeface="+mn-lt"/>
                <a:ea typeface="+mn-ea"/>
                <a:cs typeface="+mn-cs"/>
              </a:rPr>
              <a:t>E</a:t>
            </a:r>
            <a:r>
              <a:rPr lang="en-US" sz="1200" kern="1200" dirty="0">
                <a:solidFill>
                  <a:schemeClr val="tx1"/>
                </a:solidFill>
                <a:effectLst/>
                <a:latin typeface="+mn-lt"/>
                <a:ea typeface="+mn-ea"/>
                <a:cs typeface="+mn-cs"/>
              </a:rPr>
              <a:t>=10. Hence Q</a:t>
            </a:r>
            <a:r>
              <a:rPr lang="en-US" sz="1200" kern="1200" baseline="-25000" dirty="0">
                <a:solidFill>
                  <a:schemeClr val="tx1"/>
                </a:solidFill>
                <a:effectLst/>
                <a:latin typeface="+mn-lt"/>
                <a:ea typeface="+mn-ea"/>
                <a:cs typeface="+mn-cs"/>
              </a:rPr>
              <a:t>E</a:t>
            </a:r>
            <a:r>
              <a:rPr lang="en-US" sz="1200" kern="1200" dirty="0">
                <a:solidFill>
                  <a:schemeClr val="tx1"/>
                </a:solidFill>
                <a:effectLst/>
                <a:latin typeface="+mn-lt"/>
                <a:ea typeface="+mn-ea"/>
                <a:cs typeface="+mn-cs"/>
              </a:rPr>
              <a:t>=3/5 and Q</a:t>
            </a:r>
            <a:r>
              <a:rPr lang="en-US" sz="1200" kern="1200" baseline="-250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=6/5.</a:t>
            </a:r>
          </a:p>
          <a:p>
            <a:r>
              <a:rPr lang="en-US" sz="1200" kern="1200" dirty="0">
                <a:solidFill>
                  <a:schemeClr val="tx1"/>
                </a:solidFill>
                <a:effectLst/>
                <a:latin typeface="+mn-lt"/>
                <a:ea typeface="+mn-ea"/>
                <a:cs typeface="+mn-cs"/>
              </a:rPr>
              <a:t>4) Yes they specialize. Australia in education, China in computers.</a:t>
            </a:r>
          </a:p>
        </p:txBody>
      </p:sp>
      <p:sp>
        <p:nvSpPr>
          <p:cNvPr id="4" name="Slide Number Placeholder 3"/>
          <p:cNvSpPr>
            <a:spLocks noGrp="1"/>
          </p:cNvSpPr>
          <p:nvPr>
            <p:ph type="sldNum" sz="quarter" idx="10"/>
          </p:nvPr>
        </p:nvSpPr>
        <p:spPr/>
        <p:txBody>
          <a:bodyPr/>
          <a:lstStyle/>
          <a:p>
            <a:fld id="{0EF05BAA-92F6-4DEA-A832-E4B15A2F525C}" type="slidenum">
              <a:rPr lang="en-AU" smtClean="0"/>
              <a:t>12</a:t>
            </a:fld>
            <a:endParaRPr lang="en-AU"/>
          </a:p>
        </p:txBody>
      </p:sp>
    </p:spTree>
    <p:extLst>
      <p:ext uri="{BB962C8B-B14F-4D97-AF65-F5344CB8AC3E}">
        <p14:creationId xmlns:p14="http://schemas.microsoft.com/office/powerpoint/2010/main" val="3818324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Discussion time</a:t>
            </a:r>
          </a:p>
        </p:txBody>
      </p:sp>
      <p:sp>
        <p:nvSpPr>
          <p:cNvPr id="4" name="Slide Number Placeholder 3"/>
          <p:cNvSpPr>
            <a:spLocks noGrp="1"/>
          </p:cNvSpPr>
          <p:nvPr>
            <p:ph type="sldNum" sz="quarter" idx="10"/>
          </p:nvPr>
        </p:nvSpPr>
        <p:spPr/>
        <p:txBody>
          <a:bodyPr/>
          <a:lstStyle/>
          <a:p>
            <a:fld id="{0EF05BAA-92F6-4DEA-A832-E4B15A2F525C}" type="slidenum">
              <a:rPr lang="en-AU" smtClean="0"/>
              <a:t>13</a:t>
            </a:fld>
            <a:endParaRPr lang="en-AU"/>
          </a:p>
        </p:txBody>
      </p:sp>
    </p:spTree>
    <p:extLst>
      <p:ext uri="{BB962C8B-B14F-4D97-AF65-F5344CB8AC3E}">
        <p14:creationId xmlns:p14="http://schemas.microsoft.com/office/powerpoint/2010/main" val="3919270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EF05BAA-92F6-4DEA-A832-E4B15A2F525C}" type="slidenum">
              <a:rPr lang="en-AU" smtClean="0"/>
              <a:t>2</a:t>
            </a:fld>
            <a:endParaRPr lang="en-AU"/>
          </a:p>
        </p:txBody>
      </p:sp>
    </p:spTree>
    <p:extLst>
      <p:ext uri="{BB962C8B-B14F-4D97-AF65-F5344CB8AC3E}">
        <p14:creationId xmlns:p14="http://schemas.microsoft.com/office/powerpoint/2010/main" val="3965441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F05BAA-92F6-4DEA-A832-E4B15A2F525C}" type="slidenum">
              <a:rPr lang="en-AU" smtClean="0"/>
              <a:t>3</a:t>
            </a:fld>
            <a:endParaRPr lang="en-AU"/>
          </a:p>
        </p:txBody>
      </p:sp>
    </p:spTree>
    <p:extLst>
      <p:ext uri="{BB962C8B-B14F-4D97-AF65-F5344CB8AC3E}">
        <p14:creationId xmlns:p14="http://schemas.microsoft.com/office/powerpoint/2010/main" val="1552933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Comparative advantage is when a country produces a good or service for a lower opportunity cost than other countries. Opportunity cost measures a trade-off. A nation with a comparative advantage in a good finds the trade-off favouring producing the good. </a:t>
            </a:r>
            <a:endParaRPr lang="en-US" sz="1200" kern="1200" dirty="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0EF05BAA-92F6-4DEA-A832-E4B15A2F525C}" type="slidenum">
              <a:rPr lang="en-AU" smtClean="0"/>
              <a:t>4</a:t>
            </a:fld>
            <a:endParaRPr lang="en-AU"/>
          </a:p>
        </p:txBody>
      </p:sp>
    </p:spTree>
    <p:extLst>
      <p:ext uri="{BB962C8B-B14F-4D97-AF65-F5344CB8AC3E}">
        <p14:creationId xmlns:p14="http://schemas.microsoft.com/office/powerpoint/2010/main" val="3981107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Oil-producing nations have a comparative advantage in chemicals because their locally-produced oil provides a cheap source of material for the chemicals when compared to countries without it. A lot of the raw ingredients are produced in the oil distillery process. As a result, Saudi Arabia, Kuwait, and Mexico are competitive with U.S. chemical production firms. Their chemicals are inexpensive, making their opportunity cost low. </a:t>
            </a:r>
            <a:endParaRPr lang="en-US" sz="1200" kern="1200" dirty="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0EF05BAA-92F6-4DEA-A832-E4B15A2F525C}" type="slidenum">
              <a:rPr lang="en-AU" smtClean="0"/>
              <a:t>5</a:t>
            </a:fld>
            <a:endParaRPr lang="en-AU"/>
          </a:p>
        </p:txBody>
      </p:sp>
    </p:spTree>
    <p:extLst>
      <p:ext uri="{BB962C8B-B14F-4D97-AF65-F5344CB8AC3E}">
        <p14:creationId xmlns:p14="http://schemas.microsoft.com/office/powerpoint/2010/main" val="1003894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USA, UK and Australia companies buy services from call </a:t>
            </a:r>
            <a:r>
              <a:rPr lang="en-AU" sz="1200" kern="1200" dirty="0" err="1">
                <a:solidFill>
                  <a:schemeClr val="tx1"/>
                </a:solidFill>
                <a:effectLst/>
                <a:latin typeface="+mn-lt"/>
                <a:ea typeface="+mn-ea"/>
                <a:cs typeface="+mn-cs"/>
              </a:rPr>
              <a:t>centers</a:t>
            </a:r>
            <a:r>
              <a:rPr lang="en-AU" sz="1200" kern="1200" dirty="0">
                <a:solidFill>
                  <a:schemeClr val="tx1"/>
                </a:solidFill>
                <a:effectLst/>
                <a:latin typeface="+mn-lt"/>
                <a:ea typeface="+mn-ea"/>
                <a:cs typeface="+mn-cs"/>
              </a:rPr>
              <a:t> in India because it is cheaper than locating the call </a:t>
            </a:r>
            <a:r>
              <a:rPr lang="en-AU" sz="1200" kern="1200" dirty="0" err="1">
                <a:solidFill>
                  <a:schemeClr val="tx1"/>
                </a:solidFill>
                <a:effectLst/>
                <a:latin typeface="+mn-lt"/>
                <a:ea typeface="+mn-ea"/>
                <a:cs typeface="+mn-cs"/>
              </a:rPr>
              <a:t>centers</a:t>
            </a:r>
            <a:r>
              <a:rPr lang="en-AU" sz="1200" kern="1200" dirty="0">
                <a:solidFill>
                  <a:schemeClr val="tx1"/>
                </a:solidFill>
                <a:effectLst/>
                <a:latin typeface="+mn-lt"/>
                <a:ea typeface="+mn-ea"/>
                <a:cs typeface="+mn-cs"/>
              </a:rPr>
              <a:t> in their countries. Indian call </a:t>
            </a:r>
            <a:r>
              <a:rPr lang="en-AU" sz="1200" kern="1200" dirty="0" err="1">
                <a:solidFill>
                  <a:schemeClr val="tx1"/>
                </a:solidFill>
                <a:effectLst/>
                <a:latin typeface="+mn-lt"/>
                <a:ea typeface="+mn-ea"/>
                <a:cs typeface="+mn-cs"/>
              </a:rPr>
              <a:t>centers</a:t>
            </a:r>
            <a:r>
              <a:rPr lang="en-AU" sz="1200" kern="1200" dirty="0">
                <a:solidFill>
                  <a:schemeClr val="tx1"/>
                </a:solidFill>
                <a:effectLst/>
                <a:latin typeface="+mn-lt"/>
                <a:ea typeface="+mn-ea"/>
                <a:cs typeface="+mn-cs"/>
              </a:rPr>
              <a:t> aren't necessarily better than U.S. call </a:t>
            </a:r>
            <a:r>
              <a:rPr lang="en-AU" sz="1200" kern="1200" dirty="0" err="1">
                <a:solidFill>
                  <a:schemeClr val="tx1"/>
                </a:solidFill>
                <a:effectLst/>
                <a:latin typeface="+mn-lt"/>
                <a:ea typeface="+mn-ea"/>
                <a:cs typeface="+mn-cs"/>
              </a:rPr>
              <a:t>centers</a:t>
            </a:r>
            <a:r>
              <a:rPr lang="en-AU" sz="1200" kern="1200" dirty="0">
                <a:solidFill>
                  <a:schemeClr val="tx1"/>
                </a:solidFill>
                <a:effectLst/>
                <a:latin typeface="+mn-lt"/>
                <a:ea typeface="+mn-ea"/>
                <a:cs typeface="+mn-cs"/>
              </a:rPr>
              <a:t>. Their workers don't always speak English in a way that is clear to local customers. But they provide the service cheaply enough to make the </a:t>
            </a:r>
            <a:r>
              <a:rPr lang="en-AU" sz="1200" kern="1200" dirty="0" err="1">
                <a:solidFill>
                  <a:schemeClr val="tx1"/>
                </a:solidFill>
                <a:effectLst/>
                <a:latin typeface="+mn-lt"/>
                <a:ea typeface="+mn-ea"/>
                <a:cs typeface="+mn-cs"/>
              </a:rPr>
              <a:t>tradeoff</a:t>
            </a:r>
            <a:r>
              <a:rPr lang="en-AU" sz="1200" kern="1200" dirty="0">
                <a:solidFill>
                  <a:schemeClr val="tx1"/>
                </a:solidFill>
                <a:effectLst/>
                <a:latin typeface="+mn-lt"/>
                <a:ea typeface="+mn-ea"/>
                <a:cs typeface="+mn-cs"/>
              </a:rPr>
              <a:t> worth it. </a:t>
            </a:r>
            <a:endParaRPr lang="en-US" sz="1200" kern="1200" dirty="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0EF05BAA-92F6-4DEA-A832-E4B15A2F525C}" type="slidenum">
              <a:rPr lang="en-AU" smtClean="0"/>
              <a:t>6</a:t>
            </a:fld>
            <a:endParaRPr lang="en-AU"/>
          </a:p>
        </p:txBody>
      </p:sp>
    </p:spTree>
    <p:extLst>
      <p:ext uri="{BB962C8B-B14F-4D97-AF65-F5344CB8AC3E}">
        <p14:creationId xmlns:p14="http://schemas.microsoft.com/office/powerpoint/2010/main" val="1589699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In the past, comparative advantages occurred more in goods and rarely in services. That's because products are easier to export. But telecommunication technology like the internet is making services easier to export. Those services include call </a:t>
            </a:r>
            <a:r>
              <a:rPr lang="en-AU" sz="1200" kern="1200" dirty="0" err="1">
                <a:solidFill>
                  <a:schemeClr val="tx1"/>
                </a:solidFill>
                <a:effectLst/>
                <a:latin typeface="+mn-lt"/>
                <a:ea typeface="+mn-ea"/>
                <a:cs typeface="+mn-cs"/>
              </a:rPr>
              <a:t>centers</a:t>
            </a:r>
            <a:r>
              <a:rPr lang="en-AU" sz="1200" kern="1200" dirty="0">
                <a:solidFill>
                  <a:schemeClr val="tx1"/>
                </a:solidFill>
                <a:effectLst/>
                <a:latin typeface="+mn-lt"/>
                <a:ea typeface="+mn-ea"/>
                <a:cs typeface="+mn-cs"/>
              </a:rPr>
              <a:t>, banking, and entertainment.</a:t>
            </a:r>
            <a:endParaRPr lang="en-US" sz="1200" kern="1200" dirty="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0EF05BAA-92F6-4DEA-A832-E4B15A2F525C}" type="slidenum">
              <a:rPr lang="en-AU" smtClean="0"/>
              <a:t>7</a:t>
            </a:fld>
            <a:endParaRPr lang="en-AU"/>
          </a:p>
        </p:txBody>
      </p:sp>
    </p:spTree>
    <p:extLst>
      <p:ext uri="{BB962C8B-B14F-4D97-AF65-F5344CB8AC3E}">
        <p14:creationId xmlns:p14="http://schemas.microsoft.com/office/powerpoint/2010/main" val="3560652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F05BAA-92F6-4DEA-A832-E4B15A2F525C}" type="slidenum">
              <a:rPr lang="en-AU" smtClean="0"/>
              <a:t>8</a:t>
            </a:fld>
            <a:endParaRPr lang="en-AU"/>
          </a:p>
        </p:txBody>
      </p:sp>
    </p:spTree>
    <p:extLst>
      <p:ext uri="{BB962C8B-B14F-4D97-AF65-F5344CB8AC3E}">
        <p14:creationId xmlns:p14="http://schemas.microsoft.com/office/powerpoint/2010/main" val="423230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1) China: Q</a:t>
            </a:r>
            <a:r>
              <a:rPr lang="en-US" sz="1200" kern="1200" baseline="-250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+20Q</a:t>
            </a:r>
            <a:r>
              <a:rPr lang="en-US" sz="1200" kern="1200" baseline="-25000" dirty="0">
                <a:solidFill>
                  <a:schemeClr val="tx1"/>
                </a:solidFill>
                <a:effectLst/>
                <a:latin typeface="+mn-lt"/>
                <a:ea typeface="+mn-ea"/>
                <a:cs typeface="+mn-cs"/>
              </a:rPr>
              <a:t>E</a:t>
            </a:r>
            <a:r>
              <a:rPr lang="en-US" sz="1200" kern="1200" dirty="0">
                <a:solidFill>
                  <a:schemeClr val="tx1"/>
                </a:solidFill>
                <a:effectLst/>
                <a:latin typeface="+mn-lt"/>
                <a:ea typeface="+mn-ea"/>
                <a:cs typeface="+mn-cs"/>
              </a:rPr>
              <a:t>=400. Australia: 4Q</a:t>
            </a:r>
            <a:r>
              <a:rPr lang="en-US" sz="1200" kern="1200" baseline="-250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+13Q</a:t>
            </a:r>
            <a:r>
              <a:rPr lang="en-US" sz="1200" kern="1200" baseline="-25000" dirty="0">
                <a:solidFill>
                  <a:schemeClr val="tx1"/>
                </a:solidFill>
                <a:effectLst/>
                <a:latin typeface="+mn-lt"/>
                <a:ea typeface="+mn-ea"/>
                <a:cs typeface="+mn-cs"/>
              </a:rPr>
              <a:t>E</a:t>
            </a:r>
            <a:r>
              <a:rPr lang="en-US" sz="1200" kern="1200" dirty="0">
                <a:solidFill>
                  <a:schemeClr val="tx1"/>
                </a:solidFill>
                <a:effectLst/>
                <a:latin typeface="+mn-lt"/>
                <a:ea typeface="+mn-ea"/>
                <a:cs typeface="+mn-cs"/>
              </a:rPr>
              <a:t>=12. Let us put computers on the horizontal axis. Then, horizontal axis intercepts China is 400, the vertical intercept is 20. The horizontal axis intercepts Australia is 3, the vertical intercept is 4.</a:t>
            </a:r>
          </a:p>
          <a:p>
            <a:r>
              <a:rPr lang="en-US" sz="1200" kern="1200" dirty="0">
                <a:solidFill>
                  <a:schemeClr val="tx1"/>
                </a:solidFill>
                <a:effectLst/>
                <a:latin typeface="+mn-lt"/>
                <a:ea typeface="+mn-ea"/>
                <a:cs typeface="+mn-cs"/>
              </a:rPr>
              <a:t>2) MPL in computer is 1 in China and ¼ in Australia. MPL education is 1/20 in China and 1/3 in Australia.</a:t>
            </a:r>
          </a:p>
          <a:p>
            <a:r>
              <a:rPr lang="en-US" sz="1200" kern="1200" dirty="0">
                <a:solidFill>
                  <a:schemeClr val="tx1"/>
                </a:solidFill>
                <a:effectLst/>
                <a:latin typeface="+mn-lt"/>
                <a:ea typeface="+mn-ea"/>
                <a:cs typeface="+mn-cs"/>
              </a:rPr>
              <a:t>3) The opportunity cost of computers is 1/20 in China and 4/3 in Australia. The opportunity cost of education is 20 in china and ¾ in Australia.</a:t>
            </a:r>
          </a:p>
          <a:p>
            <a:r>
              <a:rPr lang="en-US" sz="1200" kern="1200" dirty="0">
                <a:solidFill>
                  <a:schemeClr val="tx1"/>
                </a:solidFill>
                <a:effectLst/>
                <a:latin typeface="+mn-lt"/>
                <a:ea typeface="+mn-ea"/>
                <a:cs typeface="+mn-cs"/>
              </a:rPr>
              <a:t>4) China has an absolute advantage in computers, Australia in Education.</a:t>
            </a:r>
          </a:p>
          <a:p>
            <a:r>
              <a:rPr lang="en-US" sz="1200" kern="1200" dirty="0">
                <a:solidFill>
                  <a:schemeClr val="tx1"/>
                </a:solidFill>
                <a:effectLst/>
                <a:latin typeface="+mn-lt"/>
                <a:ea typeface="+mn-ea"/>
                <a:cs typeface="+mn-cs"/>
              </a:rPr>
              <a:t>5) China has a comparative advantage in computers, Australia in Education.</a:t>
            </a:r>
          </a:p>
          <a:p>
            <a:r>
              <a:rPr lang="en-US" sz="1200" kern="1200" dirty="0">
                <a:solidFill>
                  <a:schemeClr val="tx1"/>
                </a:solidFill>
                <a:effectLst/>
                <a:latin typeface="+mn-lt"/>
                <a:ea typeface="+mn-ea"/>
                <a:cs typeface="+mn-cs"/>
              </a:rPr>
              <a:t>6) With computers on the horizontal axis, the slope with the horizontal axis of the PPF is the opportunity cost of computers. The slope with the vertical axis of the PPF is the opportunity cost of education. </a:t>
            </a:r>
          </a:p>
          <a:p>
            <a:endParaRPr lang="en-AU" dirty="0"/>
          </a:p>
        </p:txBody>
      </p:sp>
      <p:sp>
        <p:nvSpPr>
          <p:cNvPr id="4" name="Slide Number Placeholder 3"/>
          <p:cNvSpPr>
            <a:spLocks noGrp="1"/>
          </p:cNvSpPr>
          <p:nvPr>
            <p:ph type="sldNum" sz="quarter" idx="10"/>
          </p:nvPr>
        </p:nvSpPr>
        <p:spPr/>
        <p:txBody>
          <a:bodyPr/>
          <a:lstStyle/>
          <a:p>
            <a:fld id="{0EF05BAA-92F6-4DEA-A832-E4B15A2F525C}" type="slidenum">
              <a:rPr lang="en-AU" smtClean="0"/>
              <a:t>9</a:t>
            </a:fld>
            <a:endParaRPr lang="en-AU"/>
          </a:p>
        </p:txBody>
      </p:sp>
    </p:spTree>
    <p:extLst>
      <p:ext uri="{BB962C8B-B14F-4D97-AF65-F5344CB8AC3E}">
        <p14:creationId xmlns:p14="http://schemas.microsoft.com/office/powerpoint/2010/main" val="37240560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5BEF6F-6263-4F8D-8EB5-8791451073CD}"/>
              </a:ext>
            </a:extLst>
          </p:cNvPr>
          <p:cNvSpPr/>
          <p:nvPr userDrawn="1"/>
        </p:nvSpPr>
        <p:spPr>
          <a:xfrm>
            <a:off x="0" y="0"/>
            <a:ext cx="12192000" cy="9288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5" name="Picture 4">
            <a:extLst>
              <a:ext uri="{FF2B5EF4-FFF2-40B4-BE49-F238E27FC236}">
                <a16:creationId xmlns:a16="http://schemas.microsoft.com/office/drawing/2014/main" id="{3F3E3223-6328-4488-8A5F-952E87A12E34}"/>
              </a:ext>
            </a:extLst>
          </p:cNvPr>
          <p:cNvPicPr>
            <a:picLocks noChangeAspect="1"/>
          </p:cNvPicPr>
          <p:nvPr userDrawn="1"/>
        </p:nvPicPr>
        <p:blipFill rotWithShape="1">
          <a:blip r:embed="rId2"/>
          <a:srcRect l="74412" t="80198" b="-1"/>
          <a:stretch/>
        </p:blipFill>
        <p:spPr>
          <a:xfrm>
            <a:off x="9852228" y="5499893"/>
            <a:ext cx="2339772" cy="1358107"/>
          </a:xfrm>
          <a:prstGeom prst="rect">
            <a:avLst/>
          </a:prstGeom>
          <a:ln>
            <a:noFill/>
          </a:ln>
        </p:spPr>
      </p:pic>
      <p:sp>
        <p:nvSpPr>
          <p:cNvPr id="2" name="Title 1"/>
          <p:cNvSpPr>
            <a:spLocks noGrp="1"/>
          </p:cNvSpPr>
          <p:nvPr>
            <p:ph type="title" hasCustomPrompt="1"/>
          </p:nvPr>
        </p:nvSpPr>
        <p:spPr>
          <a:xfrm>
            <a:off x="695325" y="1160745"/>
            <a:ext cx="10738247" cy="1296144"/>
          </a:xfrm>
        </p:spPr>
        <p:txBody>
          <a:bodyPr anchor="b">
            <a:noAutofit/>
          </a:bodyPr>
          <a:lstStyle>
            <a:lvl1pPr>
              <a:lnSpc>
                <a:spcPts val="5040"/>
              </a:lnSpc>
              <a:defRPr sz="4200">
                <a:solidFill>
                  <a:schemeClr val="accent1"/>
                </a:solidFill>
              </a:defRPr>
            </a:lvl1pPr>
          </a:lstStyle>
          <a:p>
            <a:r>
              <a:rPr lang="en-US" dirty="0"/>
              <a:t>[Title]</a:t>
            </a:r>
            <a:endParaRPr lang="en-AU" dirty="0"/>
          </a:p>
        </p:txBody>
      </p:sp>
      <p:sp>
        <p:nvSpPr>
          <p:cNvPr id="7" name="Text Placeholder 6"/>
          <p:cNvSpPr>
            <a:spLocks noGrp="1"/>
          </p:cNvSpPr>
          <p:nvPr>
            <p:ph type="body" sz="quarter" idx="10" hasCustomPrompt="1"/>
          </p:nvPr>
        </p:nvSpPr>
        <p:spPr>
          <a:xfrm>
            <a:off x="695298" y="2571294"/>
            <a:ext cx="10747200" cy="2675249"/>
          </a:xfrm>
          <a:prstGeom prst="rect">
            <a:avLst/>
          </a:prstGeom>
        </p:spPr>
        <p:txBody>
          <a:bodyPr>
            <a:normAutofit/>
          </a:bodyPr>
          <a:lstStyle>
            <a:lvl1pPr marL="0" indent="0">
              <a:lnSpc>
                <a:spcPts val="3240"/>
              </a:lnSpc>
              <a:buNone/>
              <a:defRPr sz="2700">
                <a:solidFill>
                  <a:schemeClr val="accent1"/>
                </a:solidFill>
              </a:defRPr>
            </a:lvl1pPr>
          </a:lstStyle>
          <a:p>
            <a:pPr lvl="0"/>
            <a:r>
              <a:rPr lang="en-US" dirty="0"/>
              <a:t>[Subtitle]</a:t>
            </a:r>
          </a:p>
        </p:txBody>
      </p:sp>
      <p:pic>
        <p:nvPicPr>
          <p:cNvPr id="9" name="Picture 8">
            <a:extLst>
              <a:ext uri="{FF2B5EF4-FFF2-40B4-BE49-F238E27FC236}">
                <a16:creationId xmlns:a16="http://schemas.microsoft.com/office/drawing/2014/main" id="{B3140420-5D32-4B9D-AAC5-EA821D594034}"/>
              </a:ext>
            </a:extLst>
          </p:cNvPr>
          <p:cNvPicPr>
            <a:picLocks noChangeAspect="1"/>
          </p:cNvPicPr>
          <p:nvPr userDrawn="1"/>
        </p:nvPicPr>
        <p:blipFill rotWithShape="1">
          <a:blip r:embed="rId2"/>
          <a:srcRect t="59270" r="70475" b="-1"/>
          <a:stretch/>
        </p:blipFill>
        <p:spPr>
          <a:xfrm>
            <a:off x="1" y="4064704"/>
            <a:ext cx="2699772" cy="2793299"/>
          </a:xfrm>
          <a:prstGeom prst="rect">
            <a:avLst/>
          </a:prstGeom>
          <a:ln>
            <a:noFill/>
          </a:ln>
        </p:spPr>
      </p:pic>
      <p:pic>
        <p:nvPicPr>
          <p:cNvPr id="10" name="Picture 9">
            <a:extLst>
              <a:ext uri="{FF2B5EF4-FFF2-40B4-BE49-F238E27FC236}">
                <a16:creationId xmlns:a16="http://schemas.microsoft.com/office/drawing/2014/main" id="{1A1484F3-3D7B-466C-B621-2369AAE0DB10}"/>
              </a:ext>
            </a:extLst>
          </p:cNvPr>
          <p:cNvPicPr>
            <a:picLocks noChangeAspect="1"/>
          </p:cNvPicPr>
          <p:nvPr userDrawn="1"/>
        </p:nvPicPr>
        <p:blipFill>
          <a:blip r:embed="rId3"/>
          <a:stretch>
            <a:fillRect/>
          </a:stretch>
        </p:blipFill>
        <p:spPr>
          <a:xfrm>
            <a:off x="695325" y="207631"/>
            <a:ext cx="3204000" cy="472463"/>
          </a:xfrm>
          <a:prstGeom prst="rect">
            <a:avLst/>
          </a:prstGeom>
        </p:spPr>
      </p:pic>
    </p:spTree>
    <p:extLst>
      <p:ext uri="{BB962C8B-B14F-4D97-AF65-F5344CB8AC3E}">
        <p14:creationId xmlns:p14="http://schemas.microsoft.com/office/powerpoint/2010/main" val="369773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2 Graph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AA2A89B-5F40-4031-8108-1BFB255068B7}"/>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375E875C-DD57-4708-A99D-D59276162100}"/>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7" name="Text Placeholder 6">
            <a:extLst>
              <a:ext uri="{FF2B5EF4-FFF2-40B4-BE49-F238E27FC236}">
                <a16:creationId xmlns:a16="http://schemas.microsoft.com/office/drawing/2014/main" id="{E22F89E8-AEA0-41B7-97D7-227B19E804EC}"/>
              </a:ext>
            </a:extLst>
          </p:cNvPr>
          <p:cNvSpPr>
            <a:spLocks noGrp="1"/>
          </p:cNvSpPr>
          <p:nvPr>
            <p:ph type="body" sz="quarter" idx="13" hasCustomPrompt="1"/>
          </p:nvPr>
        </p:nvSpPr>
        <p:spPr>
          <a:xfrm>
            <a:off x="695326" y="2279553"/>
            <a:ext cx="5220000" cy="360000"/>
          </a:xfrm>
          <a:prstGeom prst="rect">
            <a:avLst/>
          </a:prstGeom>
        </p:spPr>
        <p:txBody>
          <a:bodyPr>
            <a:noAutofit/>
          </a:bodyPr>
          <a:lstStyle>
            <a:lvl1pPr>
              <a:lnSpc>
                <a:spcPct val="100000"/>
              </a:lnSpc>
              <a:defRPr sz="1200">
                <a:solidFill>
                  <a:schemeClr val="accent1"/>
                </a:solidFill>
              </a:defRPr>
            </a:lvl1pPr>
            <a:lvl2pPr>
              <a:defRPr sz="1200">
                <a:solidFill>
                  <a:schemeClr val="accent1"/>
                </a:solidFill>
              </a:defRPr>
            </a:lvl2pPr>
            <a:lvl3pPr>
              <a:defRPr sz="1200">
                <a:solidFill>
                  <a:schemeClr val="accent1"/>
                </a:solidFill>
              </a:defRPr>
            </a:lvl3pPr>
            <a:lvl4pPr>
              <a:defRPr sz="1200">
                <a:solidFill>
                  <a:schemeClr val="accent1"/>
                </a:solidFill>
              </a:defRPr>
            </a:lvl4pPr>
            <a:lvl5pPr>
              <a:defRPr lang="en-AU" dirty="0"/>
            </a:lvl5pPr>
            <a:lvl6pPr>
              <a:defRPr b="0"/>
            </a:lvl6pPr>
          </a:lstStyle>
          <a:p>
            <a:pPr lvl="5"/>
            <a:r>
              <a:rPr lang="en-US" dirty="0"/>
              <a:t>[Graph title]</a:t>
            </a:r>
            <a:endParaRPr lang="en-AU" dirty="0"/>
          </a:p>
        </p:txBody>
      </p:sp>
      <p:sp>
        <p:nvSpPr>
          <p:cNvPr id="6" name="Content Placeholder 5">
            <a:extLst>
              <a:ext uri="{FF2B5EF4-FFF2-40B4-BE49-F238E27FC236}">
                <a16:creationId xmlns:a16="http://schemas.microsoft.com/office/drawing/2014/main" id="{5F93F161-17EB-4DA5-BE00-069D1277B92D}"/>
              </a:ext>
            </a:extLst>
          </p:cNvPr>
          <p:cNvSpPr>
            <a:spLocks noGrp="1"/>
          </p:cNvSpPr>
          <p:nvPr>
            <p:ph sz="quarter" idx="17"/>
          </p:nvPr>
        </p:nvSpPr>
        <p:spPr>
          <a:xfrm>
            <a:off x="695326" y="2696388"/>
            <a:ext cx="5220000" cy="3612337"/>
          </a:xfrm>
        </p:spPr>
        <p:txBody>
          <a:bodyPr/>
          <a:lstStyle>
            <a:lvl1pPr>
              <a:defRPr lang="en-US" dirty="0"/>
            </a:lvl1pPr>
            <a:lvl2pPr>
              <a:defRPr lang="en-US" dirty="0"/>
            </a:lvl2pPr>
            <a:lvl3pPr>
              <a:defRPr lang="en-US" dirty="0"/>
            </a:lvl3pPr>
            <a:lvl4pPr>
              <a:defRPr lang="en-US" dirty="0"/>
            </a:lvl4pPr>
            <a:lvl5pPr>
              <a:defRPr lang="en-AU"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5" name="Text Placeholder 6">
            <a:extLst>
              <a:ext uri="{FF2B5EF4-FFF2-40B4-BE49-F238E27FC236}">
                <a16:creationId xmlns:a16="http://schemas.microsoft.com/office/drawing/2014/main" id="{4324DF9C-3E8A-469C-8FC9-4938DAA32240}"/>
              </a:ext>
            </a:extLst>
          </p:cNvPr>
          <p:cNvSpPr>
            <a:spLocks noGrp="1"/>
          </p:cNvSpPr>
          <p:nvPr>
            <p:ph type="body" sz="quarter" idx="18" hasCustomPrompt="1"/>
          </p:nvPr>
        </p:nvSpPr>
        <p:spPr>
          <a:xfrm>
            <a:off x="6279511" y="2279553"/>
            <a:ext cx="5220000" cy="360000"/>
          </a:xfrm>
          <a:prstGeom prst="rect">
            <a:avLst/>
          </a:prstGeom>
        </p:spPr>
        <p:txBody>
          <a:bodyPr>
            <a:noAutofit/>
          </a:bodyPr>
          <a:lstStyle>
            <a:lvl1pPr>
              <a:lnSpc>
                <a:spcPct val="100000"/>
              </a:lnSpc>
              <a:defRPr sz="1200">
                <a:solidFill>
                  <a:schemeClr val="accent1"/>
                </a:solidFill>
              </a:defRPr>
            </a:lvl1pPr>
            <a:lvl2pPr>
              <a:defRPr sz="1200">
                <a:solidFill>
                  <a:schemeClr val="accent1"/>
                </a:solidFill>
              </a:defRPr>
            </a:lvl2pPr>
            <a:lvl3pPr>
              <a:defRPr sz="1200">
                <a:solidFill>
                  <a:schemeClr val="accent1"/>
                </a:solidFill>
              </a:defRPr>
            </a:lvl3pPr>
            <a:lvl4pPr>
              <a:defRPr sz="1200">
                <a:solidFill>
                  <a:schemeClr val="accent1"/>
                </a:solidFill>
              </a:defRPr>
            </a:lvl4pPr>
            <a:lvl5pPr>
              <a:defRPr lang="en-AU" dirty="0"/>
            </a:lvl5pPr>
            <a:lvl6pPr>
              <a:defRPr b="0"/>
            </a:lvl6pPr>
          </a:lstStyle>
          <a:p>
            <a:pPr lvl="5"/>
            <a:r>
              <a:rPr lang="en-US" dirty="0"/>
              <a:t>[Graph title]</a:t>
            </a:r>
            <a:endParaRPr lang="en-AU" dirty="0"/>
          </a:p>
        </p:txBody>
      </p:sp>
      <p:sp>
        <p:nvSpPr>
          <p:cNvPr id="16" name="Content Placeholder 5">
            <a:extLst>
              <a:ext uri="{FF2B5EF4-FFF2-40B4-BE49-F238E27FC236}">
                <a16:creationId xmlns:a16="http://schemas.microsoft.com/office/drawing/2014/main" id="{A027F0FB-D735-4865-B5EA-A50B34F47CA8}"/>
              </a:ext>
            </a:extLst>
          </p:cNvPr>
          <p:cNvSpPr>
            <a:spLocks noGrp="1"/>
          </p:cNvSpPr>
          <p:nvPr>
            <p:ph sz="quarter" idx="19"/>
          </p:nvPr>
        </p:nvSpPr>
        <p:spPr>
          <a:xfrm>
            <a:off x="6279511" y="2696388"/>
            <a:ext cx="5220000" cy="3612337"/>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AE529219-BCD0-4496-8C5D-775ED0D27837}"/>
              </a:ext>
            </a:extLst>
          </p:cNvPr>
          <p:cNvSpPr>
            <a:spLocks noGrp="1"/>
          </p:cNvSpPr>
          <p:nvPr>
            <p:ph type="dt" sz="half" idx="20"/>
          </p:nvPr>
        </p:nvSpPr>
        <p:spPr/>
        <p:txBody>
          <a:bodyPr/>
          <a:lstStyle/>
          <a:p>
            <a:pPr algn="l"/>
            <a:r>
              <a:rPr lang="en-US"/>
              <a:t>CRICOS code 00025B</a:t>
            </a:r>
            <a:endParaRPr lang="en-AU" dirty="0"/>
          </a:p>
        </p:txBody>
      </p:sp>
      <p:sp>
        <p:nvSpPr>
          <p:cNvPr id="11" name="Text Placeholder 5">
            <a:extLst>
              <a:ext uri="{FF2B5EF4-FFF2-40B4-BE49-F238E27FC236}">
                <a16:creationId xmlns:a16="http://schemas.microsoft.com/office/drawing/2014/main" id="{CAE7F11A-C7DA-440F-83D7-3571E1FAF17A}"/>
              </a:ext>
            </a:extLst>
          </p:cNvPr>
          <p:cNvSpPr>
            <a:spLocks noGrp="1"/>
          </p:cNvSpPr>
          <p:nvPr>
            <p:ph type="body" sz="quarter" idx="14" hasCustomPrompt="1"/>
          </p:nvPr>
        </p:nvSpPr>
        <p:spPr>
          <a:xfrm>
            <a:off x="695327" y="1699200"/>
            <a:ext cx="10772776" cy="504825"/>
          </a:xfrm>
        </p:spPr>
        <p:txBody>
          <a:bodyPr>
            <a:normAutofit/>
          </a:bodyPr>
          <a:lstStyle>
            <a:lvl1pPr>
              <a:defRPr sz="2000" b="1">
                <a:solidFill>
                  <a:schemeClr val="accent1"/>
                </a:solidFill>
              </a:defRPr>
            </a:lvl1pPr>
            <a:lvl2pPr marL="612" indent="0">
              <a:buNone/>
              <a:defRPr/>
            </a:lvl2pPr>
          </a:lstStyle>
          <a:p>
            <a:pPr lvl="0"/>
            <a:r>
              <a:rPr lang="en-US" dirty="0"/>
              <a:t>[Subtitle]</a:t>
            </a:r>
          </a:p>
        </p:txBody>
      </p:sp>
      <p:sp>
        <p:nvSpPr>
          <p:cNvPr id="13" name="Text Placeholder 5">
            <a:extLst>
              <a:ext uri="{FF2B5EF4-FFF2-40B4-BE49-F238E27FC236}">
                <a16:creationId xmlns:a16="http://schemas.microsoft.com/office/drawing/2014/main" id="{97ABDCDB-C6CD-4C8C-A5E2-31920BCF53A3}"/>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2" name="Rectangle 11">
            <a:extLst>
              <a:ext uri="{FF2B5EF4-FFF2-40B4-BE49-F238E27FC236}">
                <a16:creationId xmlns:a16="http://schemas.microsoft.com/office/drawing/2014/main" id="{71F7154F-DE85-4B92-BE63-FC9C5B0FC149}"/>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7" name="Picture 16">
            <a:extLst>
              <a:ext uri="{FF2B5EF4-FFF2-40B4-BE49-F238E27FC236}">
                <a16:creationId xmlns:a16="http://schemas.microsoft.com/office/drawing/2014/main" id="{6C08FAE1-741A-4147-AD4A-766CC098B78A}"/>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8" name="Title 7">
            <a:extLst>
              <a:ext uri="{FF2B5EF4-FFF2-40B4-BE49-F238E27FC236}">
                <a16:creationId xmlns:a16="http://schemas.microsoft.com/office/drawing/2014/main" id="{0701168E-769B-45DB-AFDD-B10DB12B4A9C}"/>
              </a:ext>
            </a:extLst>
          </p:cNvPr>
          <p:cNvSpPr>
            <a:spLocks noGrp="1"/>
          </p:cNvSpPr>
          <p:nvPr>
            <p:ph type="title"/>
          </p:nvPr>
        </p:nvSpPr>
        <p:spPr/>
        <p:txBody>
          <a:bodyPr/>
          <a:lstStyle/>
          <a:p>
            <a:r>
              <a:rPr lang="en-US"/>
              <a:t>Click to edit Master title style</a:t>
            </a:r>
            <a:endParaRPr lang="en-AU" dirty="0"/>
          </a:p>
        </p:txBody>
      </p:sp>
    </p:spTree>
    <p:extLst>
      <p:ext uri="{BB962C8B-B14F-4D97-AF65-F5344CB8AC3E}">
        <p14:creationId xmlns:p14="http://schemas.microsoft.com/office/powerpoint/2010/main" val="3024888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Layout Horizontal">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325" y="1700212"/>
            <a:ext cx="10801350" cy="2160000"/>
          </a:xfrm>
          <a:prstGeom prst="rect">
            <a:avLst/>
          </a:prstGeom>
        </p:spPr>
        <p:txBody>
          <a:bodyPr/>
          <a:lstStyle>
            <a:lvl1pPr>
              <a:defRPr lang="en-US" dirty="0"/>
            </a:lvl1pPr>
            <a:lvl2pPr>
              <a:defRPr lang="en-US" dirty="0"/>
            </a:lvl2pPr>
            <a:lvl3pPr>
              <a:defRPr lang="en-US" dirty="0"/>
            </a:lvl3pPr>
            <a:lvl4pPr>
              <a:defRPr lang="en-US" dirty="0"/>
            </a:lvl4pPr>
            <a:lvl5pPr>
              <a:defRPr lang="en-US"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Content Placeholder 6"/>
          <p:cNvSpPr>
            <a:spLocks noGrp="1"/>
          </p:cNvSpPr>
          <p:nvPr>
            <p:ph sz="quarter" idx="13"/>
          </p:nvPr>
        </p:nvSpPr>
        <p:spPr>
          <a:xfrm>
            <a:off x="695325" y="4149320"/>
            <a:ext cx="10801350" cy="2160000"/>
          </a:xfrm>
          <a:prstGeom prst="rect">
            <a:avLst/>
          </a:prstGeom>
        </p:spPr>
        <p:txBody>
          <a:bodyPr/>
          <a:lstStyle>
            <a:lvl1pPr>
              <a:defRPr lang="en-US" dirty="0"/>
            </a:lvl1pPr>
            <a:lvl2pPr>
              <a:defRPr lang="en-US" dirty="0"/>
            </a:lvl2pPr>
            <a:lvl3pPr>
              <a:defRPr lang="en-US" dirty="0"/>
            </a:lvl3pPr>
            <a:lvl4pPr>
              <a:defRPr lang="en-US" dirty="0"/>
            </a:lvl4pPr>
            <a:lvl5pPr>
              <a:defRPr lang="en-US"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Slide Number Placeholder 5">
            <a:extLst>
              <a:ext uri="{FF2B5EF4-FFF2-40B4-BE49-F238E27FC236}">
                <a16:creationId xmlns:a16="http://schemas.microsoft.com/office/drawing/2014/main" id="{28A64A70-781C-4A35-B011-4415D9D6857F}"/>
              </a:ext>
            </a:extLst>
          </p:cNvPr>
          <p:cNvSpPr>
            <a:spLocks noGrp="1"/>
          </p:cNvSpPr>
          <p:nvPr>
            <p:ph type="sldNum" sz="quarter" idx="15"/>
          </p:nvPr>
        </p:nvSpPr>
        <p:spPr/>
        <p:txBody>
          <a:bodyPr/>
          <a:lstStyle/>
          <a:p>
            <a:fld id="{E917DE0E-AFB1-41FD-BC35-27DB61CA125F}" type="slidenum">
              <a:rPr lang="en-AU" smtClean="0"/>
              <a:pPr/>
              <a:t>‹#›</a:t>
            </a:fld>
            <a:endParaRPr lang="en-AU" dirty="0"/>
          </a:p>
        </p:txBody>
      </p:sp>
      <p:sp>
        <p:nvSpPr>
          <p:cNvPr id="8" name="Footer Placeholder 2">
            <a:extLst>
              <a:ext uri="{FF2B5EF4-FFF2-40B4-BE49-F238E27FC236}">
                <a16:creationId xmlns:a16="http://schemas.microsoft.com/office/drawing/2014/main" id="{9773C7E2-CDC5-49EC-A9E3-AC0C9037344D}"/>
              </a:ext>
            </a:extLst>
          </p:cNvPr>
          <p:cNvSpPr>
            <a:spLocks noGrp="1"/>
          </p:cNvSpPr>
          <p:nvPr>
            <p:ph type="ftr" sz="quarter" idx="10"/>
          </p:nvPr>
        </p:nvSpPr>
        <p:spPr>
          <a:xfrm>
            <a:off x="719668" y="6519171"/>
            <a:ext cx="3360109" cy="240219"/>
          </a:xfrm>
        </p:spPr>
        <p:txBody>
          <a:bodyPr/>
          <a:lstStyle>
            <a:lvl1pPr>
              <a:defRPr b="0"/>
            </a:lvl1pPr>
          </a:lstStyle>
          <a:p>
            <a:r>
              <a:rPr lang="en-AU"/>
              <a:t>Presentation Title | Date</a:t>
            </a:r>
            <a:endParaRPr lang="en-AU" dirty="0"/>
          </a:p>
        </p:txBody>
      </p:sp>
      <p:sp>
        <p:nvSpPr>
          <p:cNvPr id="2" name="Date Placeholder 1">
            <a:extLst>
              <a:ext uri="{FF2B5EF4-FFF2-40B4-BE49-F238E27FC236}">
                <a16:creationId xmlns:a16="http://schemas.microsoft.com/office/drawing/2014/main" id="{0B423B96-95FF-4790-8D30-9E7B110C4387}"/>
              </a:ext>
            </a:extLst>
          </p:cNvPr>
          <p:cNvSpPr>
            <a:spLocks noGrp="1"/>
          </p:cNvSpPr>
          <p:nvPr>
            <p:ph type="dt" sz="half" idx="16"/>
          </p:nvPr>
        </p:nvSpPr>
        <p:spPr/>
        <p:txBody>
          <a:bodyPr/>
          <a:lstStyle/>
          <a:p>
            <a:pPr algn="l"/>
            <a:r>
              <a:rPr lang="en-US"/>
              <a:t>CRICOS code 00025B</a:t>
            </a:r>
            <a:endParaRPr lang="en-AU" dirty="0"/>
          </a:p>
        </p:txBody>
      </p:sp>
      <p:sp>
        <p:nvSpPr>
          <p:cNvPr id="5" name="Title 4">
            <a:extLst>
              <a:ext uri="{FF2B5EF4-FFF2-40B4-BE49-F238E27FC236}">
                <a16:creationId xmlns:a16="http://schemas.microsoft.com/office/drawing/2014/main" id="{CD9D3A3A-6391-449C-98D8-8000F53C5CEA}"/>
              </a:ext>
            </a:extLst>
          </p:cNvPr>
          <p:cNvSpPr>
            <a:spLocks noGrp="1"/>
          </p:cNvSpPr>
          <p:nvPr>
            <p:ph type="title"/>
          </p:nvPr>
        </p:nvSpPr>
        <p:spPr/>
        <p:txBody>
          <a:bodyPr/>
          <a:lstStyle/>
          <a:p>
            <a:r>
              <a:rPr lang="en-US"/>
              <a:t>Click to edit Master title style</a:t>
            </a:r>
            <a:endParaRPr lang="en-AU" dirty="0"/>
          </a:p>
        </p:txBody>
      </p:sp>
      <p:sp>
        <p:nvSpPr>
          <p:cNvPr id="10" name="Text Placeholder 5">
            <a:extLst>
              <a:ext uri="{FF2B5EF4-FFF2-40B4-BE49-F238E27FC236}">
                <a16:creationId xmlns:a16="http://schemas.microsoft.com/office/drawing/2014/main" id="{B4204264-ED99-42CA-9AA0-998A63609F92}"/>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6BF99E85-067E-4D25-84D4-D21BC7C23B71}"/>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2" name="Picture 11">
            <a:extLst>
              <a:ext uri="{FF2B5EF4-FFF2-40B4-BE49-F238E27FC236}">
                <a16:creationId xmlns:a16="http://schemas.microsoft.com/office/drawing/2014/main" id="{78C68E48-49B8-418B-BA86-C6FED8002F94}"/>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2870134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4210091-B817-4684-B184-7D4087D1A130}"/>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4886D46C-E3B9-4EED-8ECB-83007B70FCF7}"/>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7" name="Content Placeholder 6">
            <a:extLst>
              <a:ext uri="{FF2B5EF4-FFF2-40B4-BE49-F238E27FC236}">
                <a16:creationId xmlns:a16="http://schemas.microsoft.com/office/drawing/2014/main" id="{DBFF82D3-6289-409B-A057-3D813BA14F7F}"/>
              </a:ext>
            </a:extLst>
          </p:cNvPr>
          <p:cNvSpPr>
            <a:spLocks noGrp="1"/>
          </p:cNvSpPr>
          <p:nvPr>
            <p:ph sz="quarter" idx="14"/>
          </p:nvPr>
        </p:nvSpPr>
        <p:spPr>
          <a:xfrm>
            <a:off x="695325" y="1700213"/>
            <a:ext cx="3384342" cy="4608512"/>
          </a:xfrm>
        </p:spPr>
        <p:txBody>
          <a:bodyPr/>
          <a:lstStyle>
            <a:lvl1pPr>
              <a:defRPr lang="en-US" dirty="0"/>
            </a:lvl1pPr>
            <a:lvl2pPr>
              <a:defRPr lang="en-US" dirty="0"/>
            </a:lvl2pPr>
            <a:lvl3pPr>
              <a:defRPr lang="en-US" dirty="0"/>
            </a:lvl3pPr>
            <a:lvl4pPr>
              <a:defRPr lang="en-US" dirty="0"/>
            </a:lvl4pPr>
            <a:lvl5pPr>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8" name="Content Placeholder 6">
            <a:extLst>
              <a:ext uri="{FF2B5EF4-FFF2-40B4-BE49-F238E27FC236}">
                <a16:creationId xmlns:a16="http://schemas.microsoft.com/office/drawing/2014/main" id="{3F6BB689-6536-431A-8821-1D05F11A490B}"/>
              </a:ext>
            </a:extLst>
          </p:cNvPr>
          <p:cNvSpPr>
            <a:spLocks noGrp="1"/>
          </p:cNvSpPr>
          <p:nvPr>
            <p:ph sz="quarter" idx="15"/>
          </p:nvPr>
        </p:nvSpPr>
        <p:spPr>
          <a:xfrm>
            <a:off x="4406607" y="1700213"/>
            <a:ext cx="3384000" cy="4608512"/>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9" name="Content Placeholder 6">
            <a:extLst>
              <a:ext uri="{FF2B5EF4-FFF2-40B4-BE49-F238E27FC236}">
                <a16:creationId xmlns:a16="http://schemas.microsoft.com/office/drawing/2014/main" id="{DE3EE136-4551-4345-9B3F-12045A92B814}"/>
              </a:ext>
            </a:extLst>
          </p:cNvPr>
          <p:cNvSpPr>
            <a:spLocks noGrp="1"/>
          </p:cNvSpPr>
          <p:nvPr>
            <p:ph sz="quarter" idx="16"/>
          </p:nvPr>
        </p:nvSpPr>
        <p:spPr>
          <a:xfrm>
            <a:off x="8112597" y="1700213"/>
            <a:ext cx="3384000" cy="4608512"/>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2EFFA529-ABC2-48D5-B054-69D988F2D0EC}"/>
              </a:ext>
            </a:extLst>
          </p:cNvPr>
          <p:cNvSpPr>
            <a:spLocks noGrp="1"/>
          </p:cNvSpPr>
          <p:nvPr>
            <p:ph type="dt" sz="half" idx="17"/>
          </p:nvPr>
        </p:nvSpPr>
        <p:spPr/>
        <p:txBody>
          <a:bodyPr/>
          <a:lstStyle/>
          <a:p>
            <a:pPr algn="l"/>
            <a:r>
              <a:rPr lang="en-US"/>
              <a:t>CRICOS code 00025B</a:t>
            </a:r>
            <a:endParaRPr lang="en-AU" dirty="0"/>
          </a:p>
        </p:txBody>
      </p:sp>
      <p:sp>
        <p:nvSpPr>
          <p:cNvPr id="6" name="Title 5">
            <a:extLst>
              <a:ext uri="{FF2B5EF4-FFF2-40B4-BE49-F238E27FC236}">
                <a16:creationId xmlns:a16="http://schemas.microsoft.com/office/drawing/2014/main" id="{7DA12390-A044-4D48-96A4-00A2D51D906B}"/>
              </a:ext>
            </a:extLst>
          </p:cNvPr>
          <p:cNvSpPr>
            <a:spLocks noGrp="1"/>
          </p:cNvSpPr>
          <p:nvPr>
            <p:ph type="title"/>
          </p:nvPr>
        </p:nvSpPr>
        <p:spPr/>
        <p:txBody>
          <a:bodyPr/>
          <a:lstStyle/>
          <a:p>
            <a:r>
              <a:rPr lang="en-US"/>
              <a:t>Click to edit Master title style</a:t>
            </a:r>
            <a:endParaRPr lang="en-AU" dirty="0"/>
          </a:p>
        </p:txBody>
      </p:sp>
      <p:sp>
        <p:nvSpPr>
          <p:cNvPr id="11" name="Text Placeholder 5">
            <a:extLst>
              <a:ext uri="{FF2B5EF4-FFF2-40B4-BE49-F238E27FC236}">
                <a16:creationId xmlns:a16="http://schemas.microsoft.com/office/drawing/2014/main" id="{60070F8D-A181-4941-8E6E-89B3B6A120EA}"/>
              </a:ext>
            </a:extLst>
          </p:cNvPr>
          <p:cNvSpPr>
            <a:spLocks noGrp="1"/>
          </p:cNvSpPr>
          <p:nvPr>
            <p:ph type="body" sz="quarter" idx="18"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FA713AAF-B990-435A-8393-8A687098057E}"/>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16E32DE4-D188-4655-B345-81AD0F7B8AEF}"/>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770752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Third Two Third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7049" y="1700213"/>
            <a:ext cx="7089626"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Content Placeholder 2"/>
          <p:cNvSpPr>
            <a:spLocks noGrp="1"/>
          </p:cNvSpPr>
          <p:nvPr>
            <p:ph idx="10"/>
          </p:nvPr>
        </p:nvSpPr>
        <p:spPr>
          <a:xfrm>
            <a:off x="695325" y="1698659"/>
            <a:ext cx="3384000"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Slide Number Placeholder 4">
            <a:extLst>
              <a:ext uri="{FF2B5EF4-FFF2-40B4-BE49-F238E27FC236}">
                <a16:creationId xmlns:a16="http://schemas.microsoft.com/office/drawing/2014/main" id="{4FBEAB6A-AEF1-462D-95F9-F1519022943D}"/>
              </a:ext>
            </a:extLst>
          </p:cNvPr>
          <p:cNvSpPr>
            <a:spLocks noGrp="1"/>
          </p:cNvSpPr>
          <p:nvPr>
            <p:ph type="sldNum" sz="quarter" idx="12"/>
          </p:nvPr>
        </p:nvSpPr>
        <p:spPr/>
        <p:txBody>
          <a:bodyPr/>
          <a:lstStyle/>
          <a:p>
            <a:fld id="{E917DE0E-AFB1-41FD-BC35-27DB61CA125F}" type="slidenum">
              <a:rPr lang="en-AU" smtClean="0"/>
              <a:pPr/>
              <a:t>‹#›</a:t>
            </a:fld>
            <a:endParaRPr lang="en-AU" dirty="0"/>
          </a:p>
        </p:txBody>
      </p:sp>
      <p:sp>
        <p:nvSpPr>
          <p:cNvPr id="8" name="Footer Placeholder 2">
            <a:extLst>
              <a:ext uri="{FF2B5EF4-FFF2-40B4-BE49-F238E27FC236}">
                <a16:creationId xmlns:a16="http://schemas.microsoft.com/office/drawing/2014/main" id="{5570B25E-86C2-4120-ADF1-BA5A998ACB22}"/>
              </a:ext>
            </a:extLst>
          </p:cNvPr>
          <p:cNvSpPr>
            <a:spLocks noGrp="1"/>
          </p:cNvSpPr>
          <p:nvPr>
            <p:ph type="ftr" sz="quarter" idx="13"/>
          </p:nvPr>
        </p:nvSpPr>
        <p:spPr>
          <a:xfrm>
            <a:off x="719668" y="6519171"/>
            <a:ext cx="3360109" cy="240219"/>
          </a:xfrm>
        </p:spPr>
        <p:txBody>
          <a:bodyPr/>
          <a:lstStyle>
            <a:lvl1pPr>
              <a:defRPr b="0"/>
            </a:lvl1pPr>
          </a:lstStyle>
          <a:p>
            <a:r>
              <a:rPr lang="en-AU"/>
              <a:t>Presentation Title | Date</a:t>
            </a:r>
            <a:endParaRPr lang="en-AU" dirty="0"/>
          </a:p>
        </p:txBody>
      </p:sp>
      <p:sp>
        <p:nvSpPr>
          <p:cNvPr id="4" name="Date Placeholder 3">
            <a:extLst>
              <a:ext uri="{FF2B5EF4-FFF2-40B4-BE49-F238E27FC236}">
                <a16:creationId xmlns:a16="http://schemas.microsoft.com/office/drawing/2014/main" id="{DEE5E26C-0EA4-4311-8C33-7E0BB26727D1}"/>
              </a:ext>
            </a:extLst>
          </p:cNvPr>
          <p:cNvSpPr>
            <a:spLocks noGrp="1"/>
          </p:cNvSpPr>
          <p:nvPr>
            <p:ph type="dt" sz="half" idx="14"/>
          </p:nvPr>
        </p:nvSpPr>
        <p:spPr/>
        <p:txBody>
          <a:bodyPr/>
          <a:lstStyle/>
          <a:p>
            <a:pPr algn="l"/>
            <a:r>
              <a:rPr lang="en-US"/>
              <a:t>CRICOS code 00025B</a:t>
            </a:r>
            <a:endParaRPr lang="en-AU" dirty="0"/>
          </a:p>
        </p:txBody>
      </p:sp>
      <p:sp>
        <p:nvSpPr>
          <p:cNvPr id="10" name="Text Placeholder 5">
            <a:extLst>
              <a:ext uri="{FF2B5EF4-FFF2-40B4-BE49-F238E27FC236}">
                <a16:creationId xmlns:a16="http://schemas.microsoft.com/office/drawing/2014/main" id="{A819475F-5544-4974-AE9E-4B8F82C06AFF}"/>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FB7ADCB3-94A1-487D-85FB-8FFC9CDD03AB}"/>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2" name="Picture 11">
            <a:extLst>
              <a:ext uri="{FF2B5EF4-FFF2-40B4-BE49-F238E27FC236}">
                <a16:creationId xmlns:a16="http://schemas.microsoft.com/office/drawing/2014/main" id="{4198469F-EA11-46C7-AAEC-1DCCFFCDF452}"/>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ECD0CC0B-EDBE-4119-B030-67B593429642}"/>
              </a:ext>
            </a:extLst>
          </p:cNvPr>
          <p:cNvSpPr>
            <a:spLocks noGrp="1"/>
          </p:cNvSpPr>
          <p:nvPr>
            <p:ph type="title"/>
          </p:nvPr>
        </p:nvSpPr>
        <p:spPr/>
        <p:txBody>
          <a:bodyPr/>
          <a:lstStyle/>
          <a:p>
            <a:r>
              <a:rPr lang="en-US"/>
              <a:t>Click to edit Master title style</a:t>
            </a:r>
            <a:endParaRPr lang="en-AU" dirty="0"/>
          </a:p>
        </p:txBody>
      </p:sp>
    </p:spTree>
    <p:extLst>
      <p:ext uri="{BB962C8B-B14F-4D97-AF65-F5344CB8AC3E}">
        <p14:creationId xmlns:p14="http://schemas.microsoft.com/office/powerpoint/2010/main" val="3378483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Third One Third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326" y="1700213"/>
            <a:ext cx="7092000"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Content Placeholder 2"/>
          <p:cNvSpPr>
            <a:spLocks noGrp="1"/>
          </p:cNvSpPr>
          <p:nvPr>
            <p:ph idx="10"/>
          </p:nvPr>
        </p:nvSpPr>
        <p:spPr>
          <a:xfrm>
            <a:off x="8112676" y="1700213"/>
            <a:ext cx="3384000"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Slide Number Placeholder 3">
            <a:extLst>
              <a:ext uri="{FF2B5EF4-FFF2-40B4-BE49-F238E27FC236}">
                <a16:creationId xmlns:a16="http://schemas.microsoft.com/office/drawing/2014/main" id="{B5ADC021-5712-427A-9A4F-3BEA0E8FD587}"/>
              </a:ext>
            </a:extLst>
          </p:cNvPr>
          <p:cNvSpPr>
            <a:spLocks noGrp="1"/>
          </p:cNvSpPr>
          <p:nvPr>
            <p:ph type="sldNum" sz="quarter" idx="12"/>
          </p:nvPr>
        </p:nvSpPr>
        <p:spPr/>
        <p:txBody>
          <a:bodyPr/>
          <a:lstStyle/>
          <a:p>
            <a:fld id="{E917DE0E-AFB1-41FD-BC35-27DB61CA125F}" type="slidenum">
              <a:rPr lang="en-AU" smtClean="0"/>
              <a:pPr/>
              <a:t>‹#›</a:t>
            </a:fld>
            <a:endParaRPr lang="en-AU" dirty="0"/>
          </a:p>
        </p:txBody>
      </p:sp>
      <p:sp>
        <p:nvSpPr>
          <p:cNvPr id="9" name="Footer Placeholder 2">
            <a:extLst>
              <a:ext uri="{FF2B5EF4-FFF2-40B4-BE49-F238E27FC236}">
                <a16:creationId xmlns:a16="http://schemas.microsoft.com/office/drawing/2014/main" id="{4C523327-0B7D-4C38-92D5-3F55376A81CA}"/>
              </a:ext>
            </a:extLst>
          </p:cNvPr>
          <p:cNvSpPr>
            <a:spLocks noGrp="1"/>
          </p:cNvSpPr>
          <p:nvPr>
            <p:ph type="ftr" sz="quarter" idx="13"/>
          </p:nvPr>
        </p:nvSpPr>
        <p:spPr>
          <a:xfrm>
            <a:off x="719668" y="6519171"/>
            <a:ext cx="3360109" cy="240219"/>
          </a:xfrm>
        </p:spPr>
        <p:txBody>
          <a:bodyPr/>
          <a:lstStyle>
            <a:lvl1pPr>
              <a:defRPr b="0"/>
            </a:lvl1pPr>
          </a:lstStyle>
          <a:p>
            <a:r>
              <a:rPr lang="en-AU" dirty="0"/>
              <a:t>Presentation Title | Date</a:t>
            </a:r>
          </a:p>
        </p:txBody>
      </p:sp>
      <p:sp>
        <p:nvSpPr>
          <p:cNvPr id="2" name="Date Placeholder 1">
            <a:extLst>
              <a:ext uri="{FF2B5EF4-FFF2-40B4-BE49-F238E27FC236}">
                <a16:creationId xmlns:a16="http://schemas.microsoft.com/office/drawing/2014/main" id="{B3CAE99C-6246-4A8D-9665-8E1EF48C2776}"/>
              </a:ext>
            </a:extLst>
          </p:cNvPr>
          <p:cNvSpPr>
            <a:spLocks noGrp="1"/>
          </p:cNvSpPr>
          <p:nvPr>
            <p:ph type="dt" sz="half" idx="14"/>
          </p:nvPr>
        </p:nvSpPr>
        <p:spPr/>
        <p:txBody>
          <a:bodyPr/>
          <a:lstStyle>
            <a:lvl1pPr algn="l">
              <a:defRPr/>
            </a:lvl1pPr>
          </a:lstStyle>
          <a:p>
            <a:r>
              <a:rPr lang="en-US"/>
              <a:t>CRICOS code 00025B</a:t>
            </a:r>
            <a:endParaRPr lang="en-AU" dirty="0"/>
          </a:p>
        </p:txBody>
      </p:sp>
      <p:sp>
        <p:nvSpPr>
          <p:cNvPr id="10" name="Text Placeholder 5">
            <a:extLst>
              <a:ext uri="{FF2B5EF4-FFF2-40B4-BE49-F238E27FC236}">
                <a16:creationId xmlns:a16="http://schemas.microsoft.com/office/drawing/2014/main" id="{99C00F56-0B94-47B9-B665-E10A225FC23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1" name="Rectangle 10">
            <a:extLst>
              <a:ext uri="{FF2B5EF4-FFF2-40B4-BE49-F238E27FC236}">
                <a16:creationId xmlns:a16="http://schemas.microsoft.com/office/drawing/2014/main" id="{B4415799-71FD-449D-8349-3495B06EE871}"/>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BCDEB36B-7D7C-483E-8547-AC6A66877EC0}"/>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8739D336-33BA-494B-81D0-9D8B47FD05AB}"/>
              </a:ext>
            </a:extLst>
          </p:cNvPr>
          <p:cNvSpPr>
            <a:spLocks noGrp="1"/>
          </p:cNvSpPr>
          <p:nvPr>
            <p:ph type="title"/>
          </p:nvPr>
        </p:nvSpPr>
        <p:spPr/>
        <p:txBody>
          <a:bodyPr/>
          <a:lstStyle/>
          <a:p>
            <a:r>
              <a:rPr lang="en-US"/>
              <a:t>Click to edit Master title style</a:t>
            </a:r>
            <a:endParaRPr lang="en-AU" dirty="0"/>
          </a:p>
        </p:txBody>
      </p:sp>
    </p:spTree>
    <p:extLst>
      <p:ext uri="{BB962C8B-B14F-4D97-AF65-F5344CB8AC3E}">
        <p14:creationId xmlns:p14="http://schemas.microsoft.com/office/powerpoint/2010/main" val="309038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Pullout">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0" y="624880"/>
            <a:ext cx="12191999" cy="6233119"/>
          </a:xfrm>
          <a:prstGeom prst="rect">
            <a:avLst/>
          </a:prstGeom>
          <a:solidFill>
            <a:schemeClr val="bg2"/>
          </a:solidFill>
        </p:spPr>
        <p:txBody>
          <a:bodyPr anchor="ctr"/>
          <a:lstStyle>
            <a:lvl1pPr marL="0" indent="0" algn="ctr">
              <a:spcBef>
                <a:spcPts val="0"/>
              </a:spcBef>
              <a:spcAft>
                <a:spcPts val="0"/>
              </a:spcAft>
              <a:buNone/>
              <a:defRPr lang="en-AU" dirty="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dirty="0"/>
              <a:t>Click icon to add picture</a:t>
            </a:r>
            <a:br>
              <a:rPr lang="en-AU" dirty="0"/>
            </a:br>
            <a:br>
              <a:rPr lang="en-AU" dirty="0"/>
            </a:br>
            <a:br>
              <a:rPr lang="en-AU" dirty="0"/>
            </a:br>
            <a:endParaRPr lang="en-AU" dirty="0"/>
          </a:p>
        </p:txBody>
      </p:sp>
      <p:sp>
        <p:nvSpPr>
          <p:cNvPr id="11" name="Text Placeholder 6">
            <a:extLst>
              <a:ext uri="{FF2B5EF4-FFF2-40B4-BE49-F238E27FC236}">
                <a16:creationId xmlns:a16="http://schemas.microsoft.com/office/drawing/2014/main" id="{F90B2496-E1DB-4D4C-859D-CC14426C6917}"/>
              </a:ext>
            </a:extLst>
          </p:cNvPr>
          <p:cNvSpPr>
            <a:spLocks noGrp="1"/>
          </p:cNvSpPr>
          <p:nvPr>
            <p:ph type="body" sz="quarter" idx="19" hasCustomPrompt="1"/>
          </p:nvPr>
        </p:nvSpPr>
        <p:spPr>
          <a:xfrm>
            <a:off x="695328" y="1052514"/>
            <a:ext cx="3384548" cy="5263410"/>
          </a:xfrm>
          <a:prstGeom prst="rect">
            <a:avLst/>
          </a:prstGeom>
          <a:solidFill>
            <a:schemeClr val="bg1"/>
          </a:solidFill>
        </p:spPr>
        <p:txBody>
          <a:bodyPr lIns="180000" tIns="180000" rIns="180000" bIns="180000" anchor="t">
            <a:normAutofit/>
          </a:bodyPr>
          <a:lstStyle>
            <a:lvl1pPr marL="285750" indent="-285750" algn="l">
              <a:buClr>
                <a:schemeClr val="bg1"/>
              </a:buClr>
              <a:buFont typeface="Arial" panose="020B0604020202020204" pitchFamily="34" charset="0"/>
              <a:buChar char="•"/>
              <a:defRPr lang="en-AU" dirty="0"/>
            </a:lvl1pPr>
          </a:lstStyle>
          <a:p>
            <a:pPr lvl="0"/>
            <a:br>
              <a:rPr lang="en-AU" dirty="0"/>
            </a:br>
            <a:br>
              <a:rPr lang="en-AU" dirty="0"/>
            </a:br>
            <a:br>
              <a:rPr lang="en-AU" dirty="0"/>
            </a:br>
            <a:br>
              <a:rPr lang="en-AU" dirty="0"/>
            </a:br>
            <a:br>
              <a:rPr lang="en-AU" dirty="0"/>
            </a:br>
            <a:r>
              <a:rPr lang="en-AU" dirty="0"/>
              <a:t>[Enter text – You can change the colour of this placeholder under the ‘Shape fill’ menu. Change shape width/height as preferred]</a:t>
            </a:r>
          </a:p>
        </p:txBody>
      </p:sp>
      <p:sp>
        <p:nvSpPr>
          <p:cNvPr id="2" name="Title 1">
            <a:extLst>
              <a:ext uri="{FF2B5EF4-FFF2-40B4-BE49-F238E27FC236}">
                <a16:creationId xmlns:a16="http://schemas.microsoft.com/office/drawing/2014/main" id="{DFCB796C-2145-4E36-9CCD-4A6E104CD86A}"/>
              </a:ext>
            </a:extLst>
          </p:cNvPr>
          <p:cNvSpPr>
            <a:spLocks noGrp="1"/>
          </p:cNvSpPr>
          <p:nvPr>
            <p:ph type="title" hasCustomPrompt="1"/>
          </p:nvPr>
        </p:nvSpPr>
        <p:spPr>
          <a:xfrm>
            <a:off x="1127448" y="1688434"/>
            <a:ext cx="2592288" cy="876470"/>
          </a:xfrm>
        </p:spPr>
        <p:txBody>
          <a:bodyPr anchor="t">
            <a:normAutofit/>
          </a:bodyPr>
          <a:lstStyle>
            <a:lvl1pPr>
              <a:defRPr sz="2800"/>
            </a:lvl1pPr>
          </a:lstStyle>
          <a:p>
            <a:r>
              <a:rPr lang="en-US" dirty="0"/>
              <a:t>[Title]</a:t>
            </a:r>
            <a:endParaRPr lang="en-AU" dirty="0"/>
          </a:p>
        </p:txBody>
      </p:sp>
      <p:sp>
        <p:nvSpPr>
          <p:cNvPr id="6" name="Slide Number Placeholder 5">
            <a:extLst>
              <a:ext uri="{FF2B5EF4-FFF2-40B4-BE49-F238E27FC236}">
                <a16:creationId xmlns:a16="http://schemas.microsoft.com/office/drawing/2014/main" id="{B4A0D377-DFFF-4D31-BDB5-651C6BEB3C8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9" name="Footer Placeholder 2">
            <a:extLst>
              <a:ext uri="{FF2B5EF4-FFF2-40B4-BE49-F238E27FC236}">
                <a16:creationId xmlns:a16="http://schemas.microsoft.com/office/drawing/2014/main" id="{25E0D7F5-D6F4-4FC8-AA3F-7860223EA408}"/>
              </a:ext>
            </a:extLst>
          </p:cNvPr>
          <p:cNvSpPr>
            <a:spLocks noGrp="1"/>
          </p:cNvSpPr>
          <p:nvPr>
            <p:ph type="ftr" sz="quarter" idx="10"/>
          </p:nvPr>
        </p:nvSpPr>
        <p:spPr>
          <a:xfrm>
            <a:off x="719668" y="6519171"/>
            <a:ext cx="3360109" cy="240219"/>
          </a:xfrm>
        </p:spPr>
        <p:txBody>
          <a:bodyPr/>
          <a:lstStyle>
            <a:lvl1pPr>
              <a:defRPr b="0"/>
            </a:lvl1pPr>
          </a:lstStyle>
          <a:p>
            <a:r>
              <a:rPr lang="en-AU" dirty="0"/>
              <a:t>Presentation Title | Date</a:t>
            </a:r>
          </a:p>
        </p:txBody>
      </p:sp>
      <p:sp>
        <p:nvSpPr>
          <p:cNvPr id="5" name="Date Placeholder 4">
            <a:extLst>
              <a:ext uri="{FF2B5EF4-FFF2-40B4-BE49-F238E27FC236}">
                <a16:creationId xmlns:a16="http://schemas.microsoft.com/office/drawing/2014/main" id="{E33690E2-A6F8-4F49-8E32-5EC5B8A5507A}"/>
              </a:ext>
            </a:extLst>
          </p:cNvPr>
          <p:cNvSpPr>
            <a:spLocks noGrp="1"/>
          </p:cNvSpPr>
          <p:nvPr>
            <p:ph type="dt" sz="half" idx="12"/>
          </p:nvPr>
        </p:nvSpPr>
        <p:spPr/>
        <p:txBody>
          <a:bodyPr/>
          <a:lstStyle/>
          <a:p>
            <a:pPr algn="l"/>
            <a:r>
              <a:rPr lang="en-US"/>
              <a:t>CRICOS code 00025B</a:t>
            </a:r>
            <a:endParaRPr lang="en-AU" dirty="0"/>
          </a:p>
        </p:txBody>
      </p:sp>
      <p:sp>
        <p:nvSpPr>
          <p:cNvPr id="10" name="Text Placeholder 5">
            <a:extLst>
              <a:ext uri="{FF2B5EF4-FFF2-40B4-BE49-F238E27FC236}">
                <a16:creationId xmlns:a16="http://schemas.microsoft.com/office/drawing/2014/main" id="{D683528B-5613-4179-BFD8-DFE24675A848}"/>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2" name="Rectangle 11">
            <a:extLst>
              <a:ext uri="{FF2B5EF4-FFF2-40B4-BE49-F238E27FC236}">
                <a16:creationId xmlns:a16="http://schemas.microsoft.com/office/drawing/2014/main" id="{745D19A3-55E4-4A3E-B43F-B4D3EFBE1E1E}"/>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4" name="Picture 13">
            <a:extLst>
              <a:ext uri="{FF2B5EF4-FFF2-40B4-BE49-F238E27FC236}">
                <a16:creationId xmlns:a16="http://schemas.microsoft.com/office/drawing/2014/main" id="{71B58DF6-309B-4BE3-BBE4-1BA28FFD90EC}"/>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29999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695327" y="1700213"/>
            <a:ext cx="10801349" cy="4249107"/>
          </a:xfrm>
          <a:prstGeom prst="rect">
            <a:avLst/>
          </a:prstGeom>
          <a:solidFill>
            <a:schemeClr val="bg2"/>
          </a:solidFill>
        </p:spPr>
        <p:txBody>
          <a:bodyPr anchor="ctr"/>
          <a:lstStyle>
            <a:lvl1pPr marL="0" indent="0" algn="ctr">
              <a:spcBef>
                <a:spcPts val="0"/>
              </a:spcBef>
              <a:spcAft>
                <a:spcPts val="0"/>
              </a:spcAft>
              <a:buNone/>
              <a:defRPr lang="en-AU" dirty="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dirty="0"/>
              <a:t>Click icon to add picture</a:t>
            </a:r>
            <a:br>
              <a:rPr lang="en-AU" dirty="0"/>
            </a:br>
            <a:br>
              <a:rPr lang="en-AU" dirty="0"/>
            </a:br>
            <a:br>
              <a:rPr lang="en-AU" dirty="0"/>
            </a:br>
            <a:endParaRPr lang="en-AU" dirty="0"/>
          </a:p>
        </p:txBody>
      </p:sp>
      <p:sp>
        <p:nvSpPr>
          <p:cNvPr id="4" name="Text Placeholder 3"/>
          <p:cNvSpPr>
            <a:spLocks noGrp="1"/>
          </p:cNvSpPr>
          <p:nvPr>
            <p:ph type="body" sz="half" idx="2" hasCustomPrompt="1"/>
          </p:nvPr>
        </p:nvSpPr>
        <p:spPr>
          <a:xfrm>
            <a:off x="695327" y="5949320"/>
            <a:ext cx="10801348" cy="360000"/>
          </a:xfrm>
          <a:prstGeom prst="rect">
            <a:avLst/>
          </a:prstGeo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Slide Number Placeholder 5">
            <a:extLst>
              <a:ext uri="{FF2B5EF4-FFF2-40B4-BE49-F238E27FC236}">
                <a16:creationId xmlns:a16="http://schemas.microsoft.com/office/drawing/2014/main" id="{B4A0D377-DFFF-4D31-BDB5-651C6BEB3C8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9" name="Footer Placeholder 2">
            <a:extLst>
              <a:ext uri="{FF2B5EF4-FFF2-40B4-BE49-F238E27FC236}">
                <a16:creationId xmlns:a16="http://schemas.microsoft.com/office/drawing/2014/main" id="{25E0D7F5-D6F4-4FC8-AA3F-7860223EA408}"/>
              </a:ext>
            </a:extLst>
          </p:cNvPr>
          <p:cNvSpPr>
            <a:spLocks noGrp="1"/>
          </p:cNvSpPr>
          <p:nvPr>
            <p:ph type="ftr" sz="quarter" idx="10"/>
          </p:nvPr>
        </p:nvSpPr>
        <p:spPr>
          <a:xfrm>
            <a:off x="719668" y="6519171"/>
            <a:ext cx="3360109" cy="240219"/>
          </a:xfrm>
        </p:spPr>
        <p:txBody>
          <a:bodyPr/>
          <a:lstStyle>
            <a:lvl1pPr>
              <a:defRPr b="0"/>
            </a:lvl1pPr>
          </a:lstStyle>
          <a:p>
            <a:r>
              <a:rPr lang="en-AU"/>
              <a:t>Presentation Title | Date</a:t>
            </a:r>
            <a:endParaRPr lang="en-AU" dirty="0"/>
          </a:p>
        </p:txBody>
      </p:sp>
      <p:sp>
        <p:nvSpPr>
          <p:cNvPr id="5" name="Date Placeholder 4">
            <a:extLst>
              <a:ext uri="{FF2B5EF4-FFF2-40B4-BE49-F238E27FC236}">
                <a16:creationId xmlns:a16="http://schemas.microsoft.com/office/drawing/2014/main" id="{E33690E2-A6F8-4F49-8E32-5EC5B8A5507A}"/>
              </a:ext>
            </a:extLst>
          </p:cNvPr>
          <p:cNvSpPr>
            <a:spLocks noGrp="1"/>
          </p:cNvSpPr>
          <p:nvPr>
            <p:ph type="dt" sz="half" idx="12"/>
          </p:nvPr>
        </p:nvSpPr>
        <p:spPr/>
        <p:txBody>
          <a:bodyPr/>
          <a:lstStyle/>
          <a:p>
            <a:pPr algn="l"/>
            <a:r>
              <a:rPr lang="en-US"/>
              <a:t>CRICOS code 00025B</a:t>
            </a:r>
            <a:endParaRPr lang="en-AU" dirty="0"/>
          </a:p>
        </p:txBody>
      </p:sp>
      <p:sp>
        <p:nvSpPr>
          <p:cNvPr id="10" name="Text Placeholder 5">
            <a:extLst>
              <a:ext uri="{FF2B5EF4-FFF2-40B4-BE49-F238E27FC236}">
                <a16:creationId xmlns:a16="http://schemas.microsoft.com/office/drawing/2014/main" id="{D683528B-5613-4179-BFD8-DFE24675A848}"/>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1" name="Rectangle 10">
            <a:extLst>
              <a:ext uri="{FF2B5EF4-FFF2-40B4-BE49-F238E27FC236}">
                <a16:creationId xmlns:a16="http://schemas.microsoft.com/office/drawing/2014/main" id="{61FA6F18-A6B9-4002-9AF5-5A621B0ECEA9}"/>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F6667976-37E5-419D-871B-FF7F3279A819}"/>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7" name="Title 6">
            <a:extLst>
              <a:ext uri="{FF2B5EF4-FFF2-40B4-BE49-F238E27FC236}">
                <a16:creationId xmlns:a16="http://schemas.microsoft.com/office/drawing/2014/main" id="{7328C3BB-E5DD-47D4-B3C1-7A89BC1FE841}"/>
              </a:ext>
            </a:extLst>
          </p:cNvPr>
          <p:cNvSpPr>
            <a:spLocks noGrp="1"/>
          </p:cNvSpPr>
          <p:nvPr>
            <p:ph type="title"/>
          </p:nvPr>
        </p:nvSpPr>
        <p:spPr/>
        <p:txBody>
          <a:bodyPr/>
          <a:lstStyle/>
          <a:p>
            <a:r>
              <a:rPr lang="en-US"/>
              <a:t>Click to edit Master title style</a:t>
            </a:r>
            <a:endParaRPr lang="en-AU" dirty="0"/>
          </a:p>
        </p:txBody>
      </p:sp>
    </p:spTree>
    <p:extLst>
      <p:ext uri="{BB962C8B-B14F-4D97-AF65-F5344CB8AC3E}">
        <p14:creationId xmlns:p14="http://schemas.microsoft.com/office/powerpoint/2010/main" val="400272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with Image Two Third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B39BD51-2E8D-4FDD-8EEB-A7A9070EDD67}"/>
              </a:ext>
            </a:extLst>
          </p:cNvPr>
          <p:cNvSpPr>
            <a:spLocks noGrp="1"/>
          </p:cNvSpPr>
          <p:nvPr>
            <p:ph type="pic" sz="quarter" idx="12" hasCustomPrompt="1"/>
          </p:nvPr>
        </p:nvSpPr>
        <p:spPr>
          <a:xfrm>
            <a:off x="4407048" y="630979"/>
            <a:ext cx="7784951" cy="6234196"/>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8916" h="5593381">
                <a:moveTo>
                  <a:pt x="454" y="629"/>
                </a:moveTo>
                <a:lnTo>
                  <a:pt x="5198916" y="0"/>
                </a:lnTo>
                <a:lnTo>
                  <a:pt x="5198916" y="5587822"/>
                </a:lnTo>
                <a:lnTo>
                  <a:pt x="1718207" y="5593381"/>
                </a:lnTo>
                <a:cubicBezTo>
                  <a:pt x="689093" y="5283249"/>
                  <a:pt x="-8821" y="3998617"/>
                  <a:pt x="1791" y="3144946"/>
                </a:cubicBezTo>
                <a:cubicBezTo>
                  <a:pt x="3783" y="1941683"/>
                  <a:pt x="-1538" y="1203892"/>
                  <a:pt x="454" y="629"/>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6" name="Text Placeholder 5">
            <a:extLst>
              <a:ext uri="{FF2B5EF4-FFF2-40B4-BE49-F238E27FC236}">
                <a16:creationId xmlns:a16="http://schemas.microsoft.com/office/drawing/2014/main" id="{05B945E3-14E3-4804-9C19-FEC6CFB9A20D}"/>
              </a:ext>
            </a:extLst>
          </p:cNvPr>
          <p:cNvSpPr>
            <a:spLocks noGrp="1"/>
          </p:cNvSpPr>
          <p:nvPr>
            <p:ph type="body" sz="quarter" idx="13"/>
          </p:nvPr>
        </p:nvSpPr>
        <p:spPr>
          <a:xfrm>
            <a:off x="695326" y="2204864"/>
            <a:ext cx="3384000" cy="4093424"/>
          </a:xfrm>
          <a:prstGeom prst="rect">
            <a:avLst/>
          </a:prstGeom>
        </p:spPr>
        <p:txBody>
          <a:bodyPr/>
          <a:lstStyle>
            <a:lvl1pPr>
              <a:buNone/>
              <a:defRPr lang="en-US" dirty="0"/>
            </a:lvl1pPr>
            <a:lvl2pPr>
              <a:defRPr lang="en-US" dirty="0"/>
            </a:lvl2pPr>
            <a:lvl3pPr>
              <a:defRPr lang="en-US" dirty="0"/>
            </a:lvl3pPr>
            <a:lvl4pPr>
              <a:defRPr lang="en-US" dirty="0"/>
            </a:lvl4pPr>
            <a:lvl5pPr>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60FD0FAE-3953-4EE5-ADCD-BB5BCA72CF76}"/>
              </a:ext>
            </a:extLst>
          </p:cNvPr>
          <p:cNvSpPr>
            <a:spLocks noGrp="1"/>
          </p:cNvSpPr>
          <p:nvPr>
            <p:ph type="dt" sz="half" idx="14"/>
          </p:nvPr>
        </p:nvSpPr>
        <p:spPr/>
        <p:txBody>
          <a:bodyPr/>
          <a:lstStyle/>
          <a:p>
            <a:pPr algn="l"/>
            <a:r>
              <a:rPr lang="en-US"/>
              <a:t>CRICOS code 00025B</a:t>
            </a:r>
            <a:endParaRPr lang="en-AU" dirty="0"/>
          </a:p>
        </p:txBody>
      </p:sp>
      <p:sp>
        <p:nvSpPr>
          <p:cNvPr id="9" name="Rectangle 8">
            <a:extLst>
              <a:ext uri="{FF2B5EF4-FFF2-40B4-BE49-F238E27FC236}">
                <a16:creationId xmlns:a16="http://schemas.microsoft.com/office/drawing/2014/main" id="{35F1548D-4CF2-410E-9EAF-5FFD92B8BD25}"/>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A4FFD650-D01F-491D-B510-1C0C7A868A64}"/>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2" name="Title 1">
            <a:extLst>
              <a:ext uri="{FF2B5EF4-FFF2-40B4-BE49-F238E27FC236}">
                <a16:creationId xmlns:a16="http://schemas.microsoft.com/office/drawing/2014/main" id="{E6DFCBBC-8906-4BED-9DB4-F37D43569C83}"/>
              </a:ext>
            </a:extLst>
          </p:cNvPr>
          <p:cNvSpPr>
            <a:spLocks noGrp="1"/>
          </p:cNvSpPr>
          <p:nvPr>
            <p:ph type="title"/>
          </p:nvPr>
        </p:nvSpPr>
        <p:spPr>
          <a:xfrm>
            <a:off x="695326" y="1052736"/>
            <a:ext cx="3384549" cy="1008112"/>
          </a:xfrm>
        </p:spPr>
        <p:txBody>
          <a:bodyPr anchor="t"/>
          <a:lstStyle/>
          <a:p>
            <a:r>
              <a:rPr lang="en-US"/>
              <a:t>Click to edit Master title style</a:t>
            </a:r>
            <a:endParaRPr lang="en-AU" dirty="0"/>
          </a:p>
        </p:txBody>
      </p:sp>
    </p:spTree>
    <p:extLst>
      <p:ext uri="{BB962C8B-B14F-4D97-AF65-F5344CB8AC3E}">
        <p14:creationId xmlns:p14="http://schemas.microsoft.com/office/powerpoint/2010/main" val="1805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with Image Half">
    <p:spTree>
      <p:nvGrpSpPr>
        <p:cNvPr id="1" name=""/>
        <p:cNvGrpSpPr/>
        <p:nvPr/>
      </p:nvGrpSpPr>
      <p:grpSpPr>
        <a:xfrm>
          <a:off x="0" y="0"/>
          <a:ext cx="0" cy="0"/>
          <a:chOff x="0" y="0"/>
          <a:chExt cx="0" cy="0"/>
        </a:xfrm>
      </p:grpSpPr>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6099776" y="619522"/>
            <a:ext cx="6096132" cy="6238324"/>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3943363 w 4070093"/>
              <a:gd name="connsiteY1" fmla="*/ 324970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10480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5150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14049 w 4069424"/>
              <a:gd name="connsiteY0" fmla="*/ 174112 h 5602782"/>
              <a:gd name="connsiteX1" fmla="*/ 4068911 w 4069424"/>
              <a:gd name="connsiteY1" fmla="*/ 0 h 5602782"/>
              <a:gd name="connsiteX2" fmla="*/ 4068422 w 4069424"/>
              <a:gd name="connsiteY2" fmla="*/ 5600840 h 5602782"/>
              <a:gd name="connsiteX3" fmla="*/ 1716536 w 4069424"/>
              <a:gd name="connsiteY3" fmla="*/ 5602782 h 5602782"/>
              <a:gd name="connsiteX4" fmla="*/ 120 w 4069424"/>
              <a:gd name="connsiteY4" fmla="*/ 3154347 h 5602782"/>
              <a:gd name="connsiteX5" fmla="*/ 14049 w 4069424"/>
              <a:gd name="connsiteY5" fmla="*/ 174112 h 560278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4065493 w 4070093"/>
              <a:gd name="connsiteY1" fmla="*/ 51501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934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4333 h 5597085"/>
              <a:gd name="connsiteX1" fmla="*/ 4070582 w 4071095"/>
              <a:gd name="connsiteY1" fmla="*/ 0 h 5597085"/>
              <a:gd name="connsiteX2" fmla="*/ 4070093 w 4071095"/>
              <a:gd name="connsiteY2" fmla="*/ 5595143 h 5597085"/>
              <a:gd name="connsiteX3" fmla="*/ 1718207 w 4071095"/>
              <a:gd name="connsiteY3" fmla="*/ 5597085 h 5597085"/>
              <a:gd name="connsiteX4" fmla="*/ 1791 w 4071095"/>
              <a:gd name="connsiteY4" fmla="*/ 3148650 h 5597085"/>
              <a:gd name="connsiteX5" fmla="*/ 454 w 4071095"/>
              <a:gd name="connsiteY5" fmla="*/ 4333 h 5597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1095" h="5597085">
                <a:moveTo>
                  <a:pt x="454" y="4333"/>
                </a:moveTo>
                <a:lnTo>
                  <a:pt x="4070582" y="0"/>
                </a:lnTo>
                <a:cubicBezTo>
                  <a:pt x="4072539" y="1865237"/>
                  <a:pt x="4068136" y="3729906"/>
                  <a:pt x="4070093" y="5595143"/>
                </a:cubicBezTo>
                <a:lnTo>
                  <a:pt x="1718207" y="5597085"/>
                </a:lnTo>
                <a:cubicBezTo>
                  <a:pt x="689093" y="5286953"/>
                  <a:pt x="-8821" y="4002321"/>
                  <a:pt x="1791" y="3148650"/>
                </a:cubicBezTo>
                <a:cubicBezTo>
                  <a:pt x="3783" y="1945387"/>
                  <a:pt x="-1538" y="1207596"/>
                  <a:pt x="454" y="4333"/>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9" name="Text Placeholder 5">
            <a:extLst>
              <a:ext uri="{FF2B5EF4-FFF2-40B4-BE49-F238E27FC236}">
                <a16:creationId xmlns:a16="http://schemas.microsoft.com/office/drawing/2014/main" id="{9939388E-DE68-4319-9112-7BA5E2C40EB3}"/>
              </a:ext>
            </a:extLst>
          </p:cNvPr>
          <p:cNvSpPr>
            <a:spLocks noGrp="1"/>
          </p:cNvSpPr>
          <p:nvPr>
            <p:ph type="body" sz="quarter" idx="15"/>
          </p:nvPr>
        </p:nvSpPr>
        <p:spPr>
          <a:xfrm>
            <a:off x="695326" y="1700213"/>
            <a:ext cx="5208588"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spcAft>
                <a:spcPts val="600"/>
              </a:spcAft>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26E4E8D8-7819-4122-838F-7CED981EC3B0}"/>
              </a:ext>
            </a:extLst>
          </p:cNvPr>
          <p:cNvSpPr>
            <a:spLocks noGrp="1"/>
          </p:cNvSpPr>
          <p:nvPr>
            <p:ph type="dt" sz="half" idx="16"/>
          </p:nvPr>
        </p:nvSpPr>
        <p:spPr/>
        <p:txBody>
          <a:bodyPr/>
          <a:lstStyle/>
          <a:p>
            <a:pPr algn="l"/>
            <a:r>
              <a:rPr lang="en-US"/>
              <a:t>CRICOS code 00025B</a:t>
            </a:r>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9ED1E0F1-AFFA-42EB-BA75-DA2D4500467E}"/>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4" name="Picture 13">
            <a:extLst>
              <a:ext uri="{FF2B5EF4-FFF2-40B4-BE49-F238E27FC236}">
                <a16:creationId xmlns:a16="http://schemas.microsoft.com/office/drawing/2014/main" id="{9BE6FC7D-C34E-46C7-8941-E28D2138AB4A}"/>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3" name="Title 1">
            <a:extLst>
              <a:ext uri="{FF2B5EF4-FFF2-40B4-BE49-F238E27FC236}">
                <a16:creationId xmlns:a16="http://schemas.microsoft.com/office/drawing/2014/main" id="{080EDC1B-18C6-4124-ACB9-D441CF15FE5D}"/>
              </a:ext>
            </a:extLst>
          </p:cNvPr>
          <p:cNvSpPr>
            <a:spLocks noGrp="1"/>
          </p:cNvSpPr>
          <p:nvPr>
            <p:ph type="title"/>
          </p:nvPr>
        </p:nvSpPr>
        <p:spPr>
          <a:xfrm>
            <a:off x="695326" y="1052736"/>
            <a:ext cx="5208587" cy="468000"/>
          </a:xfrm>
        </p:spPr>
        <p:txBody>
          <a:bodyPr anchor="t"/>
          <a:lstStyle/>
          <a:p>
            <a:r>
              <a:rPr lang="en-US"/>
              <a:t>Click to edit Master title style</a:t>
            </a:r>
            <a:endParaRPr lang="en-AU" dirty="0"/>
          </a:p>
        </p:txBody>
      </p:sp>
    </p:spTree>
    <p:extLst>
      <p:ext uri="{BB962C8B-B14F-4D97-AF65-F5344CB8AC3E}">
        <p14:creationId xmlns:p14="http://schemas.microsoft.com/office/powerpoint/2010/main" val="384967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with Image One Third">
    <p:spTree>
      <p:nvGrpSpPr>
        <p:cNvPr id="1" name=""/>
        <p:cNvGrpSpPr/>
        <p:nvPr/>
      </p:nvGrpSpPr>
      <p:grpSpPr>
        <a:xfrm>
          <a:off x="0" y="0"/>
          <a:ext cx="0" cy="0"/>
          <a:chOff x="0" y="0"/>
          <a:chExt cx="0" cy="0"/>
        </a:xfrm>
      </p:grpSpPr>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8127980" y="619866"/>
            <a:ext cx="4065161" cy="6239970"/>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0093"/>
              <a:gd name="connsiteY0" fmla="*/ 0 h 5592752"/>
              <a:gd name="connsiteX1" fmla="*/ 2714232 w 4070093"/>
              <a:gd name="connsiteY1" fmla="*/ 3644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2714242"/>
              <a:gd name="connsiteY0" fmla="*/ 0 h 5592752"/>
              <a:gd name="connsiteX1" fmla="*/ 2714232 w 2714242"/>
              <a:gd name="connsiteY1" fmla="*/ 3644 h 5592752"/>
              <a:gd name="connsiteX2" fmla="*/ 2455391 w 2714242"/>
              <a:gd name="connsiteY2" fmla="*/ 5590810 h 5592752"/>
              <a:gd name="connsiteX3" fmla="*/ 1718207 w 2714242"/>
              <a:gd name="connsiteY3" fmla="*/ 5592752 h 5592752"/>
              <a:gd name="connsiteX4" fmla="*/ 1791 w 2714242"/>
              <a:gd name="connsiteY4" fmla="*/ 3144317 h 5592752"/>
              <a:gd name="connsiteX5" fmla="*/ 454 w 2714242"/>
              <a:gd name="connsiteY5" fmla="*/ 0 h 5592752"/>
              <a:gd name="connsiteX0" fmla="*/ 454 w 2714778"/>
              <a:gd name="connsiteY0" fmla="*/ 0 h 5596508"/>
              <a:gd name="connsiteX1" fmla="*/ 2714232 w 2714778"/>
              <a:gd name="connsiteY1" fmla="*/ 3644 h 5596508"/>
              <a:gd name="connsiteX2" fmla="*/ 2714070 w 2714778"/>
              <a:gd name="connsiteY2" fmla="*/ 5596508 h 5596508"/>
              <a:gd name="connsiteX3" fmla="*/ 1718207 w 2714778"/>
              <a:gd name="connsiteY3" fmla="*/ 5592752 h 5596508"/>
              <a:gd name="connsiteX4" fmla="*/ 1791 w 2714778"/>
              <a:gd name="connsiteY4" fmla="*/ 3144317 h 5596508"/>
              <a:gd name="connsiteX5" fmla="*/ 454 w 2714778"/>
              <a:gd name="connsiteY5" fmla="*/ 0 h 5596508"/>
              <a:gd name="connsiteX0" fmla="*/ 454 w 2714070"/>
              <a:gd name="connsiteY0" fmla="*/ 0 h 5596508"/>
              <a:gd name="connsiteX1" fmla="*/ 2709992 w 2714070"/>
              <a:gd name="connsiteY1" fmla="*/ 3644 h 5596508"/>
              <a:gd name="connsiteX2" fmla="*/ 2714070 w 2714070"/>
              <a:gd name="connsiteY2" fmla="*/ 5596508 h 5596508"/>
              <a:gd name="connsiteX3" fmla="*/ 1718207 w 2714070"/>
              <a:gd name="connsiteY3" fmla="*/ 5592752 h 5596508"/>
              <a:gd name="connsiteX4" fmla="*/ 1791 w 2714070"/>
              <a:gd name="connsiteY4" fmla="*/ 3144317 h 5596508"/>
              <a:gd name="connsiteX5" fmla="*/ 454 w 2714070"/>
              <a:gd name="connsiteY5" fmla="*/ 0 h 5596508"/>
              <a:gd name="connsiteX0" fmla="*/ 454 w 2714779"/>
              <a:gd name="connsiteY0" fmla="*/ 2054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2054 h 5598562"/>
              <a:gd name="connsiteX0" fmla="*/ 454 w 2714779"/>
              <a:gd name="connsiteY0" fmla="*/ 7751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7751 h 5598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4779" h="5598562">
                <a:moveTo>
                  <a:pt x="454" y="7751"/>
                </a:moveTo>
                <a:lnTo>
                  <a:pt x="2714233" y="0"/>
                </a:lnTo>
                <a:cubicBezTo>
                  <a:pt x="2716190" y="1865237"/>
                  <a:pt x="2712113" y="3733325"/>
                  <a:pt x="2714070" y="5598562"/>
                </a:cubicBezTo>
                <a:lnTo>
                  <a:pt x="1718207" y="5594806"/>
                </a:lnTo>
                <a:cubicBezTo>
                  <a:pt x="689093" y="5284674"/>
                  <a:pt x="-8821" y="4000042"/>
                  <a:pt x="1791" y="3146371"/>
                </a:cubicBezTo>
                <a:cubicBezTo>
                  <a:pt x="3783" y="1943108"/>
                  <a:pt x="-1538" y="1211014"/>
                  <a:pt x="454" y="7751"/>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9" name="Text Placeholder 5">
            <a:extLst>
              <a:ext uri="{FF2B5EF4-FFF2-40B4-BE49-F238E27FC236}">
                <a16:creationId xmlns:a16="http://schemas.microsoft.com/office/drawing/2014/main" id="{9939388E-DE68-4319-9112-7BA5E2C40EB3}"/>
              </a:ext>
            </a:extLst>
          </p:cNvPr>
          <p:cNvSpPr>
            <a:spLocks noGrp="1"/>
          </p:cNvSpPr>
          <p:nvPr>
            <p:ph type="body" sz="quarter" idx="15"/>
          </p:nvPr>
        </p:nvSpPr>
        <p:spPr>
          <a:xfrm>
            <a:off x="695326" y="1700213"/>
            <a:ext cx="7089890" cy="4608515"/>
          </a:xfrm>
          <a:prstGeom prst="rect">
            <a:avLst/>
          </a:prstGeom>
        </p:spPr>
        <p:txBody>
          <a:bodyPr/>
          <a:lstStyle>
            <a:lvl1pPr>
              <a:lnSpc>
                <a:spcPct val="100000"/>
              </a:lnSpc>
              <a:defRPr lang="en-US" dirty="0" smtClean="0"/>
            </a:lvl1pPr>
            <a:lvl2pPr>
              <a:defRPr lang="en-US" dirty="0" smtClean="0"/>
            </a:lvl2pPr>
            <a:lvl3pPr>
              <a:defRPr lang="en-US" dirty="0" smtClean="0"/>
            </a:lvl3pPr>
            <a:lvl4pPr>
              <a:defRPr lang="en-US" dirty="0" smtClean="0"/>
            </a:lvl4pPr>
            <a:lvl5pPr>
              <a:spcAft>
                <a:spcPts val="600"/>
              </a:spcAft>
              <a:defRPr lang="en-US" dirty="0" smtClean="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26E4E8D8-7819-4122-838F-7CED981EC3B0}"/>
              </a:ext>
            </a:extLst>
          </p:cNvPr>
          <p:cNvSpPr>
            <a:spLocks noGrp="1"/>
          </p:cNvSpPr>
          <p:nvPr>
            <p:ph type="dt" sz="half" idx="16"/>
          </p:nvPr>
        </p:nvSpPr>
        <p:spPr/>
        <p:txBody>
          <a:bodyPr/>
          <a:lstStyle/>
          <a:p>
            <a:pPr algn="l"/>
            <a:r>
              <a:rPr lang="en-US"/>
              <a:t>CRICOS code 00025B</a:t>
            </a:r>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1FE2A31D-86B6-46B8-BB44-FE4A0151AFEC}"/>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4" name="Picture 13">
            <a:extLst>
              <a:ext uri="{FF2B5EF4-FFF2-40B4-BE49-F238E27FC236}">
                <a16:creationId xmlns:a16="http://schemas.microsoft.com/office/drawing/2014/main" id="{79DB1757-F26E-4E87-887C-D21CB8F0D41B}"/>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3322A0C3-D06A-4B53-BF2D-7247BE3F1E44}"/>
              </a:ext>
            </a:extLst>
          </p:cNvPr>
          <p:cNvSpPr>
            <a:spLocks noGrp="1"/>
          </p:cNvSpPr>
          <p:nvPr>
            <p:ph type="title"/>
          </p:nvPr>
        </p:nvSpPr>
        <p:spPr>
          <a:xfrm>
            <a:off x="695326" y="1052736"/>
            <a:ext cx="7089890" cy="469056"/>
          </a:xfrm>
        </p:spPr>
        <p:txBody>
          <a:bodyPr/>
          <a:lstStyle/>
          <a:p>
            <a:r>
              <a:rPr lang="en-US"/>
              <a:t>Click to edit Master title style</a:t>
            </a:r>
            <a:endParaRPr lang="en-AU" dirty="0"/>
          </a:p>
        </p:txBody>
      </p:sp>
    </p:spTree>
    <p:extLst>
      <p:ext uri="{BB962C8B-B14F-4D97-AF65-F5344CB8AC3E}">
        <p14:creationId xmlns:p14="http://schemas.microsoft.com/office/powerpoint/2010/main" val="24313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4299D2-DE60-4B62-A10B-375899206764}"/>
              </a:ext>
            </a:extLst>
          </p:cNvPr>
          <p:cNvSpPr/>
          <p:nvPr userDrawn="1"/>
        </p:nvSpPr>
        <p:spPr>
          <a:xfrm>
            <a:off x="0" y="0"/>
            <a:ext cx="12192000" cy="6858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2" name="Title 1"/>
          <p:cNvSpPr>
            <a:spLocks noGrp="1"/>
          </p:cNvSpPr>
          <p:nvPr>
            <p:ph type="title" hasCustomPrompt="1"/>
          </p:nvPr>
        </p:nvSpPr>
        <p:spPr>
          <a:xfrm>
            <a:off x="695325" y="1143405"/>
            <a:ext cx="10738247" cy="1296144"/>
          </a:xfrm>
        </p:spPr>
        <p:txBody>
          <a:bodyPr anchor="b">
            <a:noAutofit/>
          </a:bodyPr>
          <a:lstStyle>
            <a:lvl1pPr>
              <a:lnSpc>
                <a:spcPts val="5040"/>
              </a:lnSpc>
              <a:defRPr sz="4200">
                <a:solidFill>
                  <a:schemeClr val="bg1"/>
                </a:solidFill>
              </a:defRPr>
            </a:lvl1pPr>
          </a:lstStyle>
          <a:p>
            <a:r>
              <a:rPr lang="en-US" dirty="0"/>
              <a:t>[Title]</a:t>
            </a:r>
            <a:endParaRPr lang="en-AU" dirty="0"/>
          </a:p>
        </p:txBody>
      </p:sp>
      <p:sp>
        <p:nvSpPr>
          <p:cNvPr id="7" name="Text Placeholder 6"/>
          <p:cNvSpPr>
            <a:spLocks noGrp="1"/>
          </p:cNvSpPr>
          <p:nvPr>
            <p:ph type="body" sz="quarter" idx="10" hasCustomPrompt="1"/>
          </p:nvPr>
        </p:nvSpPr>
        <p:spPr>
          <a:xfrm>
            <a:off x="695298" y="2553954"/>
            <a:ext cx="10747200" cy="2675249"/>
          </a:xfrm>
          <a:prstGeom prst="rect">
            <a:avLst/>
          </a:prstGeom>
        </p:spPr>
        <p:txBody>
          <a:bodyPr>
            <a:normAutofit/>
          </a:bodyPr>
          <a:lstStyle>
            <a:lvl1pPr marL="0" indent="0">
              <a:lnSpc>
                <a:spcPts val="3240"/>
              </a:lnSpc>
              <a:buNone/>
              <a:defRPr sz="2700">
                <a:solidFill>
                  <a:schemeClr val="bg1"/>
                </a:solidFill>
              </a:defRPr>
            </a:lvl1pPr>
          </a:lstStyle>
          <a:p>
            <a:pPr lvl="0"/>
            <a:r>
              <a:rPr lang="en-US" dirty="0"/>
              <a:t>[Subtitle]</a:t>
            </a:r>
          </a:p>
        </p:txBody>
      </p:sp>
      <p:sp>
        <p:nvSpPr>
          <p:cNvPr id="18" name="Right Triangle 3">
            <a:extLst>
              <a:ext uri="{FF2B5EF4-FFF2-40B4-BE49-F238E27FC236}">
                <a16:creationId xmlns:a16="http://schemas.microsoft.com/office/drawing/2014/main" id="{E49831C3-1265-4B26-84DA-16A7EC28AF57}"/>
              </a:ext>
            </a:extLst>
          </p:cNvPr>
          <p:cNvSpPr/>
          <p:nvPr userDrawn="1"/>
        </p:nvSpPr>
        <p:spPr>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8" name="Graphic 1">
            <a:extLst>
              <a:ext uri="{FF2B5EF4-FFF2-40B4-BE49-F238E27FC236}">
                <a16:creationId xmlns:a16="http://schemas.microsoft.com/office/drawing/2014/main" id="{570549AC-72A0-49C7-B98A-4959B5690850}"/>
              </a:ext>
            </a:extLst>
          </p:cNvPr>
          <p:cNvSpPr/>
          <p:nvPr userDrawn="1"/>
        </p:nvSpPr>
        <p:spPr>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pic>
        <p:nvPicPr>
          <p:cNvPr id="11" name="Picture 10">
            <a:extLst>
              <a:ext uri="{FF2B5EF4-FFF2-40B4-BE49-F238E27FC236}">
                <a16:creationId xmlns:a16="http://schemas.microsoft.com/office/drawing/2014/main" id="{DEDF6610-A984-4E2A-B1B8-C6D02948493B}"/>
              </a:ext>
            </a:extLst>
          </p:cNvPr>
          <p:cNvPicPr>
            <a:picLocks noChangeAspect="1"/>
          </p:cNvPicPr>
          <p:nvPr userDrawn="1"/>
        </p:nvPicPr>
        <p:blipFill>
          <a:blip r:embed="rId2"/>
          <a:stretch>
            <a:fillRect/>
          </a:stretch>
        </p:blipFill>
        <p:spPr>
          <a:xfrm>
            <a:off x="695325" y="207631"/>
            <a:ext cx="3204000" cy="472463"/>
          </a:xfrm>
          <a:prstGeom prst="rect">
            <a:avLst/>
          </a:prstGeom>
        </p:spPr>
      </p:pic>
    </p:spTree>
    <p:extLst>
      <p:ext uri="{BB962C8B-B14F-4D97-AF65-F5344CB8AC3E}">
        <p14:creationId xmlns:p14="http://schemas.microsoft.com/office/powerpoint/2010/main" val="175575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with Image Two Thirds Alt">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B39BD51-2E8D-4FDD-8EEB-A7A9070EDD67}"/>
              </a:ext>
            </a:extLst>
          </p:cNvPr>
          <p:cNvSpPr>
            <a:spLocks noGrp="1"/>
          </p:cNvSpPr>
          <p:nvPr>
            <p:ph type="pic" sz="quarter" idx="12" hasCustomPrompt="1"/>
          </p:nvPr>
        </p:nvSpPr>
        <p:spPr>
          <a:xfrm>
            <a:off x="4409550" y="-3115"/>
            <a:ext cx="7782449" cy="6868289"/>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586635 h 6179387"/>
              <a:gd name="connsiteX1" fmla="*/ 5198916 w 5198916"/>
              <a:gd name="connsiteY1" fmla="*/ 0 h 6179387"/>
              <a:gd name="connsiteX2" fmla="*/ 5198916 w 5198916"/>
              <a:gd name="connsiteY2" fmla="*/ 6173828 h 6179387"/>
              <a:gd name="connsiteX3" fmla="*/ 1718207 w 5198916"/>
              <a:gd name="connsiteY3" fmla="*/ 6179387 h 6179387"/>
              <a:gd name="connsiteX4" fmla="*/ 1791 w 5198916"/>
              <a:gd name="connsiteY4" fmla="*/ 3730952 h 6179387"/>
              <a:gd name="connsiteX5" fmla="*/ 454 w 5198916"/>
              <a:gd name="connsiteY5" fmla="*/ 586635 h 6179387"/>
              <a:gd name="connsiteX0" fmla="*/ 8476 w 5197245"/>
              <a:gd name="connsiteY0" fmla="*/ 39696 h 6179387"/>
              <a:gd name="connsiteX1" fmla="*/ 5197245 w 5197245"/>
              <a:gd name="connsiteY1" fmla="*/ 0 h 6179387"/>
              <a:gd name="connsiteX2" fmla="*/ 5197245 w 5197245"/>
              <a:gd name="connsiteY2" fmla="*/ 6173828 h 6179387"/>
              <a:gd name="connsiteX3" fmla="*/ 1716536 w 5197245"/>
              <a:gd name="connsiteY3" fmla="*/ 6179387 h 6179387"/>
              <a:gd name="connsiteX4" fmla="*/ 120 w 5197245"/>
              <a:gd name="connsiteY4" fmla="*/ 3730952 h 6179387"/>
              <a:gd name="connsiteX5" fmla="*/ 8476 w 5197245"/>
              <a:gd name="connsiteY5" fmla="*/ 39696 h 6179387"/>
              <a:gd name="connsiteX0" fmla="*/ 8476 w 5197245"/>
              <a:gd name="connsiteY0" fmla="*/ 0 h 6139691"/>
              <a:gd name="connsiteX1" fmla="*/ 5146357 w 5197245"/>
              <a:gd name="connsiteY1" fmla="*/ 191044 h 6139691"/>
              <a:gd name="connsiteX2" fmla="*/ 5197245 w 5197245"/>
              <a:gd name="connsiteY2" fmla="*/ 6134132 h 6139691"/>
              <a:gd name="connsiteX3" fmla="*/ 1716536 w 5197245"/>
              <a:gd name="connsiteY3" fmla="*/ 6139691 h 6139691"/>
              <a:gd name="connsiteX4" fmla="*/ 120 w 5197245"/>
              <a:gd name="connsiteY4" fmla="*/ 3691256 h 6139691"/>
              <a:gd name="connsiteX5" fmla="*/ 8476 w 5197245"/>
              <a:gd name="connsiteY5" fmla="*/ 0 h 6139691"/>
              <a:gd name="connsiteX0" fmla="*/ 8476 w 5197245"/>
              <a:gd name="connsiteY0" fmla="*/ 22604 h 6162295"/>
              <a:gd name="connsiteX1" fmla="*/ 5197245 w 5197245"/>
              <a:gd name="connsiteY1" fmla="*/ 0 h 6162295"/>
              <a:gd name="connsiteX2" fmla="*/ 5197245 w 5197245"/>
              <a:gd name="connsiteY2" fmla="*/ 6156736 h 6162295"/>
              <a:gd name="connsiteX3" fmla="*/ 1716536 w 5197245"/>
              <a:gd name="connsiteY3" fmla="*/ 6162295 h 6162295"/>
              <a:gd name="connsiteX4" fmla="*/ 120 w 5197245"/>
              <a:gd name="connsiteY4" fmla="*/ 3713860 h 6162295"/>
              <a:gd name="connsiteX5" fmla="*/ 8476 w 5197245"/>
              <a:gd name="connsiteY5" fmla="*/ 22604 h 6162295"/>
              <a:gd name="connsiteX0" fmla="*/ 2115 w 5197245"/>
              <a:gd name="connsiteY0" fmla="*/ 5512 h 6162295"/>
              <a:gd name="connsiteX1" fmla="*/ 5197245 w 5197245"/>
              <a:gd name="connsiteY1" fmla="*/ 0 h 6162295"/>
              <a:gd name="connsiteX2" fmla="*/ 5197245 w 5197245"/>
              <a:gd name="connsiteY2" fmla="*/ 6156736 h 6162295"/>
              <a:gd name="connsiteX3" fmla="*/ 1716536 w 5197245"/>
              <a:gd name="connsiteY3" fmla="*/ 6162295 h 6162295"/>
              <a:gd name="connsiteX4" fmla="*/ 120 w 5197245"/>
              <a:gd name="connsiteY4" fmla="*/ 3713860 h 6162295"/>
              <a:gd name="connsiteX5" fmla="*/ 2115 w 5197245"/>
              <a:gd name="connsiteY5" fmla="*/ 5512 h 6162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7245" h="6162295">
                <a:moveTo>
                  <a:pt x="2115" y="5512"/>
                </a:moveTo>
                <a:lnTo>
                  <a:pt x="5197245" y="0"/>
                </a:lnTo>
                <a:lnTo>
                  <a:pt x="5197245" y="6156736"/>
                </a:lnTo>
                <a:lnTo>
                  <a:pt x="1716536" y="6162295"/>
                </a:lnTo>
                <a:cubicBezTo>
                  <a:pt x="687422" y="5852163"/>
                  <a:pt x="-10492" y="4567531"/>
                  <a:pt x="120" y="3713860"/>
                </a:cubicBezTo>
                <a:cubicBezTo>
                  <a:pt x="2112" y="2510597"/>
                  <a:pt x="123" y="1208775"/>
                  <a:pt x="2115" y="5512"/>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solidFill>
                  <a:schemeClr val="bg1"/>
                </a:solidFill>
              </a:defRPr>
            </a:lvl1pPr>
          </a:lstStyle>
          <a:p>
            <a:r>
              <a:rPr lang="en-AU" dirty="0"/>
              <a:t>Presentation Title | Date</a:t>
            </a:r>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6" name="Text Placeholder 5">
            <a:extLst>
              <a:ext uri="{FF2B5EF4-FFF2-40B4-BE49-F238E27FC236}">
                <a16:creationId xmlns:a16="http://schemas.microsoft.com/office/drawing/2014/main" id="{05B945E3-14E3-4804-9C19-FEC6CFB9A20D}"/>
              </a:ext>
            </a:extLst>
          </p:cNvPr>
          <p:cNvSpPr>
            <a:spLocks noGrp="1"/>
          </p:cNvSpPr>
          <p:nvPr>
            <p:ph type="body" sz="quarter" idx="13"/>
          </p:nvPr>
        </p:nvSpPr>
        <p:spPr>
          <a:xfrm>
            <a:off x="695326" y="2204864"/>
            <a:ext cx="3384000" cy="4093424"/>
          </a:xfrm>
          <a:prstGeom prst="rect">
            <a:avLst/>
          </a:prstGeom>
        </p:spPr>
        <p:txBody>
          <a:bodyPr/>
          <a:lstStyle>
            <a:lvl1pPr>
              <a:buNone/>
              <a:defRPr lang="en-US" dirty="0">
                <a:solidFill>
                  <a:schemeClr val="bg1"/>
                </a:solidFill>
              </a:defRPr>
            </a:lvl1pPr>
            <a:lvl2pPr>
              <a:buClr>
                <a:schemeClr val="bg1"/>
              </a:buClr>
              <a:defRPr lang="en-US" dirty="0">
                <a:solidFill>
                  <a:schemeClr val="bg1"/>
                </a:solidFill>
              </a:defRPr>
            </a:lvl2pPr>
            <a:lvl3pPr>
              <a:buClr>
                <a:schemeClr val="bg1"/>
              </a:buClr>
              <a:defRPr lang="en-US" dirty="0">
                <a:solidFill>
                  <a:schemeClr val="bg1"/>
                </a:solidFill>
              </a:defRPr>
            </a:lvl3pPr>
            <a:lvl4pPr>
              <a:defRPr lang="en-US" dirty="0">
                <a:solidFill>
                  <a:schemeClr val="bg1"/>
                </a:solidFill>
              </a:defRPr>
            </a:lvl4pPr>
            <a:lvl5pPr>
              <a:defRPr lang="en-US" dirty="0">
                <a:solidFill>
                  <a:schemeClr val="bg1"/>
                </a:solidFill>
              </a:defRPr>
            </a:lvl5pPr>
            <a:lvl6pPr>
              <a:defRPr lang="en-AU" dirty="0">
                <a:solidFill>
                  <a:schemeClr val="bg1"/>
                </a:solidFill>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60FD0FAE-3953-4EE5-ADCD-BB5BCA72CF76}"/>
              </a:ext>
            </a:extLst>
          </p:cNvPr>
          <p:cNvSpPr>
            <a:spLocks noGrp="1"/>
          </p:cNvSpPr>
          <p:nvPr>
            <p:ph type="dt" sz="half" idx="14"/>
          </p:nvPr>
        </p:nvSpPr>
        <p:spPr/>
        <p:txBody>
          <a:bodyPr/>
          <a:lstStyle/>
          <a:p>
            <a:pPr algn="l"/>
            <a:r>
              <a:rPr lang="en-US"/>
              <a:t>CRICOS code 00025B</a:t>
            </a:r>
            <a:endParaRPr lang="en-AU" dirty="0"/>
          </a:p>
        </p:txBody>
      </p:sp>
      <p:sp>
        <p:nvSpPr>
          <p:cNvPr id="9" name="TextBox 8">
            <a:extLst>
              <a:ext uri="{FF2B5EF4-FFF2-40B4-BE49-F238E27FC236}">
                <a16:creationId xmlns:a16="http://schemas.microsoft.com/office/drawing/2014/main" id="{43322D7A-8171-44C9-AFA6-24E34B78763E}"/>
              </a:ext>
            </a:extLst>
          </p:cNvPr>
          <p:cNvSpPr txBox="1"/>
          <p:nvPr userDrawn="1"/>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sp>
        <p:nvSpPr>
          <p:cNvPr id="11" name="Title 1">
            <a:extLst>
              <a:ext uri="{FF2B5EF4-FFF2-40B4-BE49-F238E27FC236}">
                <a16:creationId xmlns:a16="http://schemas.microsoft.com/office/drawing/2014/main" id="{7F45073E-2992-405B-AB05-A3E6ADD2877C}"/>
              </a:ext>
            </a:extLst>
          </p:cNvPr>
          <p:cNvSpPr>
            <a:spLocks noGrp="1"/>
          </p:cNvSpPr>
          <p:nvPr>
            <p:ph type="title"/>
          </p:nvPr>
        </p:nvSpPr>
        <p:spPr>
          <a:xfrm>
            <a:off x="695326" y="1052736"/>
            <a:ext cx="3384549" cy="1008112"/>
          </a:xfrm>
        </p:spPr>
        <p:txBody>
          <a:bodyPr anchor="t"/>
          <a:lstStyle>
            <a:lvl1pPr>
              <a:defRPr>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142604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with Image Half Alt">
    <p:bg>
      <p:bgPr>
        <a:solidFill>
          <a:schemeClr val="accent1"/>
        </a:solidFill>
        <a:effectLst/>
      </p:bgPr>
    </p:bg>
    <p:spTree>
      <p:nvGrpSpPr>
        <p:cNvPr id="1" name=""/>
        <p:cNvGrpSpPr/>
        <p:nvPr/>
      </p:nvGrpSpPr>
      <p:grpSpPr>
        <a:xfrm>
          <a:off x="0" y="0"/>
          <a:ext cx="0" cy="0"/>
          <a:chOff x="0" y="0"/>
          <a:chExt cx="0" cy="0"/>
        </a:xfrm>
      </p:grpSpPr>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6102278" y="-2778"/>
            <a:ext cx="6093632" cy="6860624"/>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3943363 w 4070093"/>
              <a:gd name="connsiteY1" fmla="*/ 324970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10480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5150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14049 w 4069424"/>
              <a:gd name="connsiteY0" fmla="*/ 174112 h 5602782"/>
              <a:gd name="connsiteX1" fmla="*/ 4068911 w 4069424"/>
              <a:gd name="connsiteY1" fmla="*/ 0 h 5602782"/>
              <a:gd name="connsiteX2" fmla="*/ 4068422 w 4069424"/>
              <a:gd name="connsiteY2" fmla="*/ 5600840 h 5602782"/>
              <a:gd name="connsiteX3" fmla="*/ 1716536 w 4069424"/>
              <a:gd name="connsiteY3" fmla="*/ 5602782 h 5602782"/>
              <a:gd name="connsiteX4" fmla="*/ 120 w 4069424"/>
              <a:gd name="connsiteY4" fmla="*/ 3154347 h 5602782"/>
              <a:gd name="connsiteX5" fmla="*/ 14049 w 4069424"/>
              <a:gd name="connsiteY5" fmla="*/ 174112 h 560278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4065493 w 4070093"/>
              <a:gd name="connsiteY1" fmla="*/ 51501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934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4333 h 5597085"/>
              <a:gd name="connsiteX1" fmla="*/ 4070582 w 4071095"/>
              <a:gd name="connsiteY1" fmla="*/ 0 h 5597085"/>
              <a:gd name="connsiteX2" fmla="*/ 4070093 w 4071095"/>
              <a:gd name="connsiteY2" fmla="*/ 5595143 h 5597085"/>
              <a:gd name="connsiteX3" fmla="*/ 1718207 w 4071095"/>
              <a:gd name="connsiteY3" fmla="*/ 5597085 h 5597085"/>
              <a:gd name="connsiteX4" fmla="*/ 1791 w 4071095"/>
              <a:gd name="connsiteY4" fmla="*/ 3148650 h 5597085"/>
              <a:gd name="connsiteX5" fmla="*/ 454 w 4071095"/>
              <a:gd name="connsiteY5" fmla="*/ 4333 h 5597085"/>
              <a:gd name="connsiteX0" fmla="*/ 454 w 4070093"/>
              <a:gd name="connsiteY0" fmla="*/ 562667 h 6155419"/>
              <a:gd name="connsiteX1" fmla="*/ 4062101 w 4070093"/>
              <a:gd name="connsiteY1" fmla="*/ 0 h 6155419"/>
              <a:gd name="connsiteX2" fmla="*/ 4070093 w 4070093"/>
              <a:gd name="connsiteY2" fmla="*/ 6153477 h 6155419"/>
              <a:gd name="connsiteX3" fmla="*/ 1718207 w 4070093"/>
              <a:gd name="connsiteY3" fmla="*/ 6155419 h 6155419"/>
              <a:gd name="connsiteX4" fmla="*/ 1791 w 4070093"/>
              <a:gd name="connsiteY4" fmla="*/ 3706984 h 6155419"/>
              <a:gd name="connsiteX5" fmla="*/ 454 w 4070093"/>
              <a:gd name="connsiteY5" fmla="*/ 562667 h 6155419"/>
              <a:gd name="connsiteX0" fmla="*/ 7264 w 4068422"/>
              <a:gd name="connsiteY0" fmla="*/ 15728 h 6155419"/>
              <a:gd name="connsiteX1" fmla="*/ 4060430 w 4068422"/>
              <a:gd name="connsiteY1" fmla="*/ 0 h 6155419"/>
              <a:gd name="connsiteX2" fmla="*/ 4068422 w 4068422"/>
              <a:gd name="connsiteY2" fmla="*/ 6153477 h 6155419"/>
              <a:gd name="connsiteX3" fmla="*/ 1716536 w 4068422"/>
              <a:gd name="connsiteY3" fmla="*/ 6155419 h 6155419"/>
              <a:gd name="connsiteX4" fmla="*/ 120 w 4068422"/>
              <a:gd name="connsiteY4" fmla="*/ 3706984 h 6155419"/>
              <a:gd name="connsiteX5" fmla="*/ 7264 w 4068422"/>
              <a:gd name="connsiteY5" fmla="*/ 15728 h 6155419"/>
              <a:gd name="connsiteX0" fmla="*/ 7264 w 4069425"/>
              <a:gd name="connsiteY0" fmla="*/ 15728 h 6155419"/>
              <a:gd name="connsiteX1" fmla="*/ 4068912 w 4069425"/>
              <a:gd name="connsiteY1" fmla="*/ 0 h 6155419"/>
              <a:gd name="connsiteX2" fmla="*/ 4068422 w 4069425"/>
              <a:gd name="connsiteY2" fmla="*/ 6153477 h 6155419"/>
              <a:gd name="connsiteX3" fmla="*/ 1716536 w 4069425"/>
              <a:gd name="connsiteY3" fmla="*/ 6155419 h 6155419"/>
              <a:gd name="connsiteX4" fmla="*/ 120 w 4069425"/>
              <a:gd name="connsiteY4" fmla="*/ 3706984 h 6155419"/>
              <a:gd name="connsiteX5" fmla="*/ 7264 w 4069425"/>
              <a:gd name="connsiteY5" fmla="*/ 15728 h 6155419"/>
              <a:gd name="connsiteX0" fmla="*/ 3023 w 4069425"/>
              <a:gd name="connsiteY0" fmla="*/ 4334 h 6155419"/>
              <a:gd name="connsiteX1" fmla="*/ 4068912 w 4069425"/>
              <a:gd name="connsiteY1" fmla="*/ 0 h 6155419"/>
              <a:gd name="connsiteX2" fmla="*/ 4068422 w 4069425"/>
              <a:gd name="connsiteY2" fmla="*/ 6153477 h 6155419"/>
              <a:gd name="connsiteX3" fmla="*/ 1716536 w 4069425"/>
              <a:gd name="connsiteY3" fmla="*/ 6155419 h 6155419"/>
              <a:gd name="connsiteX4" fmla="*/ 120 w 4069425"/>
              <a:gd name="connsiteY4" fmla="*/ 3706984 h 6155419"/>
              <a:gd name="connsiteX5" fmla="*/ 3023 w 4069425"/>
              <a:gd name="connsiteY5" fmla="*/ 4334 h 615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9425" h="6155419">
                <a:moveTo>
                  <a:pt x="3023" y="4334"/>
                </a:moveTo>
                <a:lnTo>
                  <a:pt x="4068912" y="0"/>
                </a:lnTo>
                <a:cubicBezTo>
                  <a:pt x="4070869" y="1865237"/>
                  <a:pt x="4066465" y="4288240"/>
                  <a:pt x="4068422" y="6153477"/>
                </a:cubicBezTo>
                <a:lnTo>
                  <a:pt x="1716536" y="6155419"/>
                </a:lnTo>
                <a:cubicBezTo>
                  <a:pt x="687422" y="5845287"/>
                  <a:pt x="-10492" y="4560655"/>
                  <a:pt x="120" y="3706984"/>
                </a:cubicBezTo>
                <a:cubicBezTo>
                  <a:pt x="2112" y="2503721"/>
                  <a:pt x="1031" y="1207597"/>
                  <a:pt x="3023" y="4334"/>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solidFill>
                  <a:schemeClr val="bg1"/>
                </a:solidFill>
              </a:defRPr>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5" name="Date Placeholder 4">
            <a:extLst>
              <a:ext uri="{FF2B5EF4-FFF2-40B4-BE49-F238E27FC236}">
                <a16:creationId xmlns:a16="http://schemas.microsoft.com/office/drawing/2014/main" id="{26E4E8D8-7819-4122-838F-7CED981EC3B0}"/>
              </a:ext>
            </a:extLst>
          </p:cNvPr>
          <p:cNvSpPr>
            <a:spLocks noGrp="1"/>
          </p:cNvSpPr>
          <p:nvPr>
            <p:ph type="dt" sz="half" idx="16"/>
          </p:nvPr>
        </p:nvSpPr>
        <p:spPr/>
        <p:txBody>
          <a:bodyPr/>
          <a:lstStyle/>
          <a:p>
            <a:pPr algn="l"/>
            <a:r>
              <a:rPr lang="en-US"/>
              <a:t>CRICOS code 00025B</a:t>
            </a:r>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bg1"/>
                </a:solidFill>
              </a:defRPr>
            </a:lvl1pPr>
          </a:lstStyle>
          <a:p>
            <a:pPr lvl="0"/>
            <a:r>
              <a:rPr lang="en-US" dirty="0"/>
              <a:t>#[Hashtag text]</a:t>
            </a:r>
          </a:p>
        </p:txBody>
      </p:sp>
      <p:sp>
        <p:nvSpPr>
          <p:cNvPr id="10" name="Text Placeholder 5">
            <a:extLst>
              <a:ext uri="{FF2B5EF4-FFF2-40B4-BE49-F238E27FC236}">
                <a16:creationId xmlns:a16="http://schemas.microsoft.com/office/drawing/2014/main" id="{D06BD81E-48A0-488B-B875-7D993A64CC4D}"/>
              </a:ext>
            </a:extLst>
          </p:cNvPr>
          <p:cNvSpPr>
            <a:spLocks noGrp="1"/>
          </p:cNvSpPr>
          <p:nvPr>
            <p:ph type="body" sz="quarter" idx="13"/>
          </p:nvPr>
        </p:nvSpPr>
        <p:spPr>
          <a:xfrm>
            <a:off x="695325" y="1700213"/>
            <a:ext cx="5208587" cy="4598075"/>
          </a:xfrm>
          <a:prstGeom prst="rect">
            <a:avLst/>
          </a:prstGeom>
        </p:spPr>
        <p:txBody>
          <a:bodyPr/>
          <a:lstStyle>
            <a:lvl1pPr>
              <a:buNone/>
              <a:defRPr lang="en-US" dirty="0">
                <a:solidFill>
                  <a:schemeClr val="bg1"/>
                </a:solidFill>
              </a:defRPr>
            </a:lvl1pPr>
            <a:lvl2pPr>
              <a:buClr>
                <a:schemeClr val="bg1"/>
              </a:buClr>
              <a:defRPr lang="en-US" dirty="0">
                <a:solidFill>
                  <a:schemeClr val="bg1"/>
                </a:solidFill>
              </a:defRPr>
            </a:lvl2pPr>
            <a:lvl3pPr>
              <a:buClr>
                <a:schemeClr val="bg1"/>
              </a:buClr>
              <a:defRPr lang="en-US" dirty="0">
                <a:solidFill>
                  <a:schemeClr val="bg1"/>
                </a:solidFill>
              </a:defRPr>
            </a:lvl3pPr>
            <a:lvl4pPr>
              <a:defRPr lang="en-US" dirty="0">
                <a:solidFill>
                  <a:schemeClr val="bg1"/>
                </a:solidFill>
              </a:defRPr>
            </a:lvl4pPr>
            <a:lvl5pPr>
              <a:defRPr lang="en-US" dirty="0">
                <a:solidFill>
                  <a:schemeClr val="bg1"/>
                </a:solidFill>
              </a:defRPr>
            </a:lvl5pPr>
            <a:lvl6pPr>
              <a:defRPr lang="en-AU" dirty="0">
                <a:solidFill>
                  <a:schemeClr val="bg1"/>
                </a:solidFill>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4" name="TextBox 13">
            <a:extLst>
              <a:ext uri="{FF2B5EF4-FFF2-40B4-BE49-F238E27FC236}">
                <a16:creationId xmlns:a16="http://schemas.microsoft.com/office/drawing/2014/main" id="{54B152F0-B857-4837-AD26-E55058B68A12}"/>
              </a:ext>
            </a:extLst>
          </p:cNvPr>
          <p:cNvSpPr txBox="1"/>
          <p:nvPr userDrawn="1"/>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sp>
        <p:nvSpPr>
          <p:cNvPr id="13" name="Title 1">
            <a:extLst>
              <a:ext uri="{FF2B5EF4-FFF2-40B4-BE49-F238E27FC236}">
                <a16:creationId xmlns:a16="http://schemas.microsoft.com/office/drawing/2014/main" id="{407296C6-F9EC-4B3A-9119-76D6C67094A9}"/>
              </a:ext>
            </a:extLst>
          </p:cNvPr>
          <p:cNvSpPr>
            <a:spLocks noGrp="1"/>
          </p:cNvSpPr>
          <p:nvPr>
            <p:ph type="title"/>
          </p:nvPr>
        </p:nvSpPr>
        <p:spPr>
          <a:xfrm>
            <a:off x="695326" y="1052736"/>
            <a:ext cx="5208586" cy="468000"/>
          </a:xfrm>
        </p:spPr>
        <p:txBody>
          <a:bodyPr anchor="t"/>
          <a:lstStyle>
            <a:lvl1pPr>
              <a:defRPr>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2333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with Image One Third Alt">
    <p:bg>
      <p:bgPr>
        <a:solidFill>
          <a:schemeClr val="accent1"/>
        </a:solidFill>
        <a:effectLst/>
      </p:bgPr>
    </p:bg>
    <p:spTree>
      <p:nvGrpSpPr>
        <p:cNvPr id="1" name=""/>
        <p:cNvGrpSpPr/>
        <p:nvPr/>
      </p:nvGrpSpPr>
      <p:grpSpPr>
        <a:xfrm>
          <a:off x="0" y="0"/>
          <a:ext cx="0" cy="0"/>
          <a:chOff x="0" y="0"/>
          <a:chExt cx="0" cy="0"/>
        </a:xfrm>
      </p:grpSpPr>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8108851" y="-8784"/>
            <a:ext cx="4083149" cy="6868620"/>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0093"/>
              <a:gd name="connsiteY0" fmla="*/ 0 h 5592752"/>
              <a:gd name="connsiteX1" fmla="*/ 2714232 w 4070093"/>
              <a:gd name="connsiteY1" fmla="*/ 3644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2714242"/>
              <a:gd name="connsiteY0" fmla="*/ 0 h 5592752"/>
              <a:gd name="connsiteX1" fmla="*/ 2714232 w 2714242"/>
              <a:gd name="connsiteY1" fmla="*/ 3644 h 5592752"/>
              <a:gd name="connsiteX2" fmla="*/ 2455391 w 2714242"/>
              <a:gd name="connsiteY2" fmla="*/ 5590810 h 5592752"/>
              <a:gd name="connsiteX3" fmla="*/ 1718207 w 2714242"/>
              <a:gd name="connsiteY3" fmla="*/ 5592752 h 5592752"/>
              <a:gd name="connsiteX4" fmla="*/ 1791 w 2714242"/>
              <a:gd name="connsiteY4" fmla="*/ 3144317 h 5592752"/>
              <a:gd name="connsiteX5" fmla="*/ 454 w 2714242"/>
              <a:gd name="connsiteY5" fmla="*/ 0 h 5592752"/>
              <a:gd name="connsiteX0" fmla="*/ 454 w 2714778"/>
              <a:gd name="connsiteY0" fmla="*/ 0 h 5596508"/>
              <a:gd name="connsiteX1" fmla="*/ 2714232 w 2714778"/>
              <a:gd name="connsiteY1" fmla="*/ 3644 h 5596508"/>
              <a:gd name="connsiteX2" fmla="*/ 2714070 w 2714778"/>
              <a:gd name="connsiteY2" fmla="*/ 5596508 h 5596508"/>
              <a:gd name="connsiteX3" fmla="*/ 1718207 w 2714778"/>
              <a:gd name="connsiteY3" fmla="*/ 5592752 h 5596508"/>
              <a:gd name="connsiteX4" fmla="*/ 1791 w 2714778"/>
              <a:gd name="connsiteY4" fmla="*/ 3144317 h 5596508"/>
              <a:gd name="connsiteX5" fmla="*/ 454 w 2714778"/>
              <a:gd name="connsiteY5" fmla="*/ 0 h 5596508"/>
              <a:gd name="connsiteX0" fmla="*/ 454 w 2714070"/>
              <a:gd name="connsiteY0" fmla="*/ 0 h 5596508"/>
              <a:gd name="connsiteX1" fmla="*/ 2709992 w 2714070"/>
              <a:gd name="connsiteY1" fmla="*/ 3644 h 5596508"/>
              <a:gd name="connsiteX2" fmla="*/ 2714070 w 2714070"/>
              <a:gd name="connsiteY2" fmla="*/ 5596508 h 5596508"/>
              <a:gd name="connsiteX3" fmla="*/ 1718207 w 2714070"/>
              <a:gd name="connsiteY3" fmla="*/ 5592752 h 5596508"/>
              <a:gd name="connsiteX4" fmla="*/ 1791 w 2714070"/>
              <a:gd name="connsiteY4" fmla="*/ 3144317 h 5596508"/>
              <a:gd name="connsiteX5" fmla="*/ 454 w 2714070"/>
              <a:gd name="connsiteY5" fmla="*/ 0 h 5596508"/>
              <a:gd name="connsiteX0" fmla="*/ 454 w 2714779"/>
              <a:gd name="connsiteY0" fmla="*/ 2054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2054 h 5598562"/>
              <a:gd name="connsiteX0" fmla="*/ 454 w 2714779"/>
              <a:gd name="connsiteY0" fmla="*/ 7751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7751 h 5598562"/>
              <a:gd name="connsiteX0" fmla="*/ 454 w 2714070"/>
              <a:gd name="connsiteY0" fmla="*/ 571782 h 6162593"/>
              <a:gd name="connsiteX1" fmla="*/ 2707872 w 2714070"/>
              <a:gd name="connsiteY1" fmla="*/ 0 h 6162593"/>
              <a:gd name="connsiteX2" fmla="*/ 2714070 w 2714070"/>
              <a:gd name="connsiteY2" fmla="*/ 6162593 h 6162593"/>
              <a:gd name="connsiteX3" fmla="*/ 1718207 w 2714070"/>
              <a:gd name="connsiteY3" fmla="*/ 6158837 h 6162593"/>
              <a:gd name="connsiteX4" fmla="*/ 1791 w 2714070"/>
              <a:gd name="connsiteY4" fmla="*/ 3710402 h 6162593"/>
              <a:gd name="connsiteX5" fmla="*/ 454 w 2714070"/>
              <a:gd name="connsiteY5" fmla="*/ 571782 h 6162593"/>
              <a:gd name="connsiteX0" fmla="*/ 454 w 2714070"/>
              <a:gd name="connsiteY0" fmla="*/ 7751 h 6162593"/>
              <a:gd name="connsiteX1" fmla="*/ 2707872 w 2714070"/>
              <a:gd name="connsiteY1" fmla="*/ 0 h 6162593"/>
              <a:gd name="connsiteX2" fmla="*/ 2714070 w 2714070"/>
              <a:gd name="connsiteY2" fmla="*/ 6162593 h 6162593"/>
              <a:gd name="connsiteX3" fmla="*/ 1718207 w 2714070"/>
              <a:gd name="connsiteY3" fmla="*/ 6158837 h 6162593"/>
              <a:gd name="connsiteX4" fmla="*/ 1791 w 2714070"/>
              <a:gd name="connsiteY4" fmla="*/ 3710402 h 6162593"/>
              <a:gd name="connsiteX5" fmla="*/ 454 w 2714070"/>
              <a:gd name="connsiteY5" fmla="*/ 7751 h 6162593"/>
              <a:gd name="connsiteX0" fmla="*/ 454 w 2720839"/>
              <a:gd name="connsiteY0" fmla="*/ 7751 h 6162593"/>
              <a:gd name="connsiteX1" fmla="*/ 2720594 w 2720839"/>
              <a:gd name="connsiteY1" fmla="*/ 0 h 6162593"/>
              <a:gd name="connsiteX2" fmla="*/ 2714070 w 2720839"/>
              <a:gd name="connsiteY2" fmla="*/ 6162593 h 6162593"/>
              <a:gd name="connsiteX3" fmla="*/ 1718207 w 2720839"/>
              <a:gd name="connsiteY3" fmla="*/ 6158837 h 6162593"/>
              <a:gd name="connsiteX4" fmla="*/ 1791 w 2720839"/>
              <a:gd name="connsiteY4" fmla="*/ 3710402 h 6162593"/>
              <a:gd name="connsiteX5" fmla="*/ 454 w 2720839"/>
              <a:gd name="connsiteY5" fmla="*/ 7751 h 6162593"/>
              <a:gd name="connsiteX0" fmla="*/ 454 w 2726792"/>
              <a:gd name="connsiteY0" fmla="*/ 7751 h 6162593"/>
              <a:gd name="connsiteX1" fmla="*/ 2720594 w 2726792"/>
              <a:gd name="connsiteY1" fmla="*/ 0 h 6162593"/>
              <a:gd name="connsiteX2" fmla="*/ 2726792 w 2726792"/>
              <a:gd name="connsiteY2" fmla="*/ 6162593 h 6162593"/>
              <a:gd name="connsiteX3" fmla="*/ 1718207 w 2726792"/>
              <a:gd name="connsiteY3" fmla="*/ 6158837 h 6162593"/>
              <a:gd name="connsiteX4" fmla="*/ 1791 w 2726792"/>
              <a:gd name="connsiteY4" fmla="*/ 3710402 h 6162593"/>
              <a:gd name="connsiteX5" fmla="*/ 454 w 2726792"/>
              <a:gd name="connsiteY5" fmla="*/ 7751 h 6162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6792" h="6162593">
                <a:moveTo>
                  <a:pt x="454" y="7751"/>
                </a:moveTo>
                <a:lnTo>
                  <a:pt x="2720594" y="0"/>
                </a:lnTo>
                <a:cubicBezTo>
                  <a:pt x="2722551" y="1865237"/>
                  <a:pt x="2724835" y="4297356"/>
                  <a:pt x="2726792" y="6162593"/>
                </a:cubicBezTo>
                <a:lnTo>
                  <a:pt x="1718207" y="6158837"/>
                </a:lnTo>
                <a:cubicBezTo>
                  <a:pt x="689093" y="5848705"/>
                  <a:pt x="-8821" y="4564073"/>
                  <a:pt x="1791" y="3710402"/>
                </a:cubicBezTo>
                <a:cubicBezTo>
                  <a:pt x="3783" y="2507139"/>
                  <a:pt x="-1538" y="1211014"/>
                  <a:pt x="454" y="7751"/>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solidFill>
                  <a:schemeClr val="bg1"/>
                </a:solidFill>
              </a:defRPr>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5" name="Date Placeholder 4">
            <a:extLst>
              <a:ext uri="{FF2B5EF4-FFF2-40B4-BE49-F238E27FC236}">
                <a16:creationId xmlns:a16="http://schemas.microsoft.com/office/drawing/2014/main" id="{26E4E8D8-7819-4122-838F-7CED981EC3B0}"/>
              </a:ext>
            </a:extLst>
          </p:cNvPr>
          <p:cNvSpPr>
            <a:spLocks noGrp="1"/>
          </p:cNvSpPr>
          <p:nvPr>
            <p:ph type="dt" sz="half" idx="16"/>
          </p:nvPr>
        </p:nvSpPr>
        <p:spPr/>
        <p:txBody>
          <a:bodyPr/>
          <a:lstStyle>
            <a:lvl1pPr>
              <a:defRPr>
                <a:solidFill>
                  <a:schemeClr val="bg1"/>
                </a:solidFill>
              </a:defRPr>
            </a:lvl1pPr>
          </a:lstStyle>
          <a:p>
            <a:r>
              <a:rPr lang="en-US"/>
              <a:t>CRICOS code 00025B</a:t>
            </a:r>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bg1"/>
                </a:solidFill>
              </a:defRPr>
            </a:lvl1pPr>
          </a:lstStyle>
          <a:p>
            <a:pPr lvl="0"/>
            <a:r>
              <a:rPr lang="en-US" dirty="0"/>
              <a:t>#[Hashtag text]</a:t>
            </a:r>
          </a:p>
        </p:txBody>
      </p:sp>
      <p:sp>
        <p:nvSpPr>
          <p:cNvPr id="10" name="Text Placeholder 5">
            <a:extLst>
              <a:ext uri="{FF2B5EF4-FFF2-40B4-BE49-F238E27FC236}">
                <a16:creationId xmlns:a16="http://schemas.microsoft.com/office/drawing/2014/main" id="{468C9D50-7928-4CA0-BFA2-1AB0032BF14E}"/>
              </a:ext>
            </a:extLst>
          </p:cNvPr>
          <p:cNvSpPr>
            <a:spLocks noGrp="1"/>
          </p:cNvSpPr>
          <p:nvPr>
            <p:ph type="body" sz="quarter" idx="13"/>
          </p:nvPr>
        </p:nvSpPr>
        <p:spPr>
          <a:xfrm>
            <a:off x="695325" y="1700213"/>
            <a:ext cx="7089891" cy="4598075"/>
          </a:xfrm>
          <a:prstGeom prst="rect">
            <a:avLst/>
          </a:prstGeom>
        </p:spPr>
        <p:txBody>
          <a:bodyPr/>
          <a:lstStyle>
            <a:lvl1pPr>
              <a:buNone/>
              <a:defRPr lang="en-US" dirty="0">
                <a:solidFill>
                  <a:schemeClr val="bg1"/>
                </a:solidFill>
              </a:defRPr>
            </a:lvl1pPr>
            <a:lvl2pPr>
              <a:buClr>
                <a:schemeClr val="bg1"/>
              </a:buClr>
              <a:defRPr lang="en-US" dirty="0">
                <a:solidFill>
                  <a:schemeClr val="bg1"/>
                </a:solidFill>
              </a:defRPr>
            </a:lvl2pPr>
            <a:lvl3pPr>
              <a:buClr>
                <a:schemeClr val="bg1"/>
              </a:buClr>
              <a:defRPr lang="en-US" dirty="0">
                <a:solidFill>
                  <a:schemeClr val="bg1"/>
                </a:solidFill>
              </a:defRPr>
            </a:lvl3pPr>
            <a:lvl4pPr>
              <a:defRPr lang="en-US" dirty="0">
                <a:solidFill>
                  <a:schemeClr val="bg1"/>
                </a:solidFill>
              </a:defRPr>
            </a:lvl4pPr>
            <a:lvl5pPr>
              <a:defRPr lang="en-US" dirty="0">
                <a:solidFill>
                  <a:schemeClr val="bg1"/>
                </a:solidFill>
              </a:defRPr>
            </a:lvl5pPr>
            <a:lvl6pPr>
              <a:defRPr lang="en-AU" dirty="0">
                <a:solidFill>
                  <a:schemeClr val="bg1"/>
                </a:solidFill>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4" name="TextBox 13">
            <a:extLst>
              <a:ext uri="{FF2B5EF4-FFF2-40B4-BE49-F238E27FC236}">
                <a16:creationId xmlns:a16="http://schemas.microsoft.com/office/drawing/2014/main" id="{5D34DE91-0A0E-4F2C-AE95-29A5EC069F9B}"/>
              </a:ext>
            </a:extLst>
          </p:cNvPr>
          <p:cNvSpPr txBox="1"/>
          <p:nvPr userDrawn="1"/>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sp>
        <p:nvSpPr>
          <p:cNvPr id="2" name="Title 1">
            <a:extLst>
              <a:ext uri="{FF2B5EF4-FFF2-40B4-BE49-F238E27FC236}">
                <a16:creationId xmlns:a16="http://schemas.microsoft.com/office/drawing/2014/main" id="{2AF87536-1667-4319-A130-CF6578DB2C85}"/>
              </a:ext>
            </a:extLst>
          </p:cNvPr>
          <p:cNvSpPr>
            <a:spLocks noGrp="1"/>
          </p:cNvSpPr>
          <p:nvPr>
            <p:ph type="title"/>
          </p:nvPr>
        </p:nvSpPr>
        <p:spPr>
          <a:xfrm>
            <a:off x="695326" y="1052736"/>
            <a:ext cx="7096124" cy="469056"/>
          </a:xfrm>
        </p:spPr>
        <p:txBody>
          <a:bodyPr/>
          <a:lstStyle>
            <a:lvl1pPr>
              <a:defRPr>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277742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with 4 Image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B39BD51-2E8D-4FDD-8EEB-A7A9070EDD67}"/>
              </a:ext>
            </a:extLst>
          </p:cNvPr>
          <p:cNvSpPr>
            <a:spLocks noGrp="1"/>
          </p:cNvSpPr>
          <p:nvPr>
            <p:ph type="pic" sz="quarter" idx="12" hasCustomPrompt="1"/>
          </p:nvPr>
        </p:nvSpPr>
        <p:spPr>
          <a:xfrm>
            <a:off x="4407049" y="630978"/>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6" name="Text Placeholder 5">
            <a:extLst>
              <a:ext uri="{FF2B5EF4-FFF2-40B4-BE49-F238E27FC236}">
                <a16:creationId xmlns:a16="http://schemas.microsoft.com/office/drawing/2014/main" id="{05B945E3-14E3-4804-9C19-FEC6CFB9A20D}"/>
              </a:ext>
            </a:extLst>
          </p:cNvPr>
          <p:cNvSpPr>
            <a:spLocks noGrp="1"/>
          </p:cNvSpPr>
          <p:nvPr>
            <p:ph type="body" sz="quarter" idx="13"/>
          </p:nvPr>
        </p:nvSpPr>
        <p:spPr>
          <a:xfrm>
            <a:off x="695326" y="2204864"/>
            <a:ext cx="3384000" cy="4093424"/>
          </a:xfrm>
          <a:prstGeom prst="rect">
            <a:avLst/>
          </a:prstGeom>
        </p:spPr>
        <p:txBody>
          <a:bodyPr/>
          <a:lstStyle>
            <a:lvl1pPr>
              <a:buNone/>
              <a:defRPr lang="en-US" dirty="0"/>
            </a:lvl1pPr>
            <a:lvl2pPr>
              <a:defRPr lang="en-US" dirty="0"/>
            </a:lvl2pPr>
            <a:lvl3pPr>
              <a:defRPr lang="en-US" dirty="0"/>
            </a:lvl3pPr>
            <a:lvl4pPr>
              <a:defRPr lang="en-US" dirty="0"/>
            </a:lvl4pPr>
            <a:lvl5pPr>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60FD0FAE-3953-4EE5-ADCD-BB5BCA72CF76}"/>
              </a:ext>
            </a:extLst>
          </p:cNvPr>
          <p:cNvSpPr>
            <a:spLocks noGrp="1"/>
          </p:cNvSpPr>
          <p:nvPr>
            <p:ph type="dt" sz="half" idx="14"/>
          </p:nvPr>
        </p:nvSpPr>
        <p:spPr/>
        <p:txBody>
          <a:bodyPr/>
          <a:lstStyle/>
          <a:p>
            <a:pPr algn="l"/>
            <a:r>
              <a:rPr lang="en-US"/>
              <a:t>CRICOS code 00025B</a:t>
            </a:r>
            <a:endParaRPr lang="en-AU" dirty="0"/>
          </a:p>
        </p:txBody>
      </p:sp>
      <p:sp>
        <p:nvSpPr>
          <p:cNvPr id="12" name="Text Placeholder 5">
            <a:extLst>
              <a:ext uri="{FF2B5EF4-FFF2-40B4-BE49-F238E27FC236}">
                <a16:creationId xmlns:a16="http://schemas.microsoft.com/office/drawing/2014/main" id="{DA8ABAA8-126B-459D-B960-B85E22F49DF4}"/>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Picture Placeholder 9">
            <a:extLst>
              <a:ext uri="{FF2B5EF4-FFF2-40B4-BE49-F238E27FC236}">
                <a16:creationId xmlns:a16="http://schemas.microsoft.com/office/drawing/2014/main" id="{86B950FF-5CC1-4A3A-ABA9-ADF58494DD0A}"/>
              </a:ext>
            </a:extLst>
          </p:cNvPr>
          <p:cNvSpPr>
            <a:spLocks noGrp="1"/>
          </p:cNvSpPr>
          <p:nvPr>
            <p:ph type="pic" sz="quarter" idx="16" hasCustomPrompt="1"/>
          </p:nvPr>
        </p:nvSpPr>
        <p:spPr>
          <a:xfrm>
            <a:off x="4407049" y="3485752"/>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11" name="Picture Placeholder 9">
            <a:extLst>
              <a:ext uri="{FF2B5EF4-FFF2-40B4-BE49-F238E27FC236}">
                <a16:creationId xmlns:a16="http://schemas.microsoft.com/office/drawing/2014/main" id="{BA2B0415-0383-4B33-9E29-9ADFC2A05427}"/>
              </a:ext>
            </a:extLst>
          </p:cNvPr>
          <p:cNvSpPr>
            <a:spLocks noGrp="1"/>
          </p:cNvSpPr>
          <p:nvPr>
            <p:ph type="pic" sz="quarter" idx="17" hasCustomPrompt="1"/>
          </p:nvPr>
        </p:nvSpPr>
        <p:spPr>
          <a:xfrm>
            <a:off x="8304000" y="630978"/>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13" name="Picture Placeholder 9">
            <a:extLst>
              <a:ext uri="{FF2B5EF4-FFF2-40B4-BE49-F238E27FC236}">
                <a16:creationId xmlns:a16="http://schemas.microsoft.com/office/drawing/2014/main" id="{4966C236-904D-498D-801E-8C4057C0A034}"/>
              </a:ext>
            </a:extLst>
          </p:cNvPr>
          <p:cNvSpPr>
            <a:spLocks noGrp="1"/>
          </p:cNvSpPr>
          <p:nvPr>
            <p:ph type="pic" sz="quarter" idx="18" hasCustomPrompt="1"/>
          </p:nvPr>
        </p:nvSpPr>
        <p:spPr>
          <a:xfrm>
            <a:off x="8304000" y="3485752"/>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14" name="Rectangle 13">
            <a:extLst>
              <a:ext uri="{FF2B5EF4-FFF2-40B4-BE49-F238E27FC236}">
                <a16:creationId xmlns:a16="http://schemas.microsoft.com/office/drawing/2014/main" id="{377D8A62-4A58-4C23-B0E5-AEF193611E4D}"/>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6" name="Picture 15">
            <a:extLst>
              <a:ext uri="{FF2B5EF4-FFF2-40B4-BE49-F238E27FC236}">
                <a16:creationId xmlns:a16="http://schemas.microsoft.com/office/drawing/2014/main" id="{EDEB74D7-CB6B-47FE-A2A8-7AE5F1DED986}"/>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5" name="Title 1">
            <a:extLst>
              <a:ext uri="{FF2B5EF4-FFF2-40B4-BE49-F238E27FC236}">
                <a16:creationId xmlns:a16="http://schemas.microsoft.com/office/drawing/2014/main" id="{E061BA70-9BEA-4AF5-8B24-03EBB3F28710}"/>
              </a:ext>
            </a:extLst>
          </p:cNvPr>
          <p:cNvSpPr>
            <a:spLocks noGrp="1"/>
          </p:cNvSpPr>
          <p:nvPr>
            <p:ph type="title"/>
          </p:nvPr>
        </p:nvSpPr>
        <p:spPr>
          <a:xfrm>
            <a:off x="695326" y="1052736"/>
            <a:ext cx="3384549" cy="1008112"/>
          </a:xfrm>
        </p:spPr>
        <p:txBody>
          <a:bodyPr anchor="t"/>
          <a:lstStyle/>
          <a:p>
            <a:r>
              <a:rPr lang="en-US"/>
              <a:t>Click to edit Master title style</a:t>
            </a:r>
            <a:endParaRPr lang="en-AU" dirty="0"/>
          </a:p>
        </p:txBody>
      </p:sp>
    </p:spTree>
    <p:extLst>
      <p:ext uri="{BB962C8B-B14F-4D97-AF65-F5344CB8AC3E}">
        <p14:creationId xmlns:p14="http://schemas.microsoft.com/office/powerpoint/2010/main" val="2373846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lumn Text &amp; Image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ECE2774-14F3-4413-B606-C993C979694A}"/>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CB771394-5B89-4C72-9322-C5B01C7801DF}"/>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9" name="Picture Placeholder 8">
            <a:extLst>
              <a:ext uri="{FF2B5EF4-FFF2-40B4-BE49-F238E27FC236}">
                <a16:creationId xmlns:a16="http://schemas.microsoft.com/office/drawing/2014/main" id="{B44D1A49-1FEC-4FD2-B560-402C9B2E281A}"/>
              </a:ext>
            </a:extLst>
          </p:cNvPr>
          <p:cNvSpPr>
            <a:spLocks noGrp="1"/>
          </p:cNvSpPr>
          <p:nvPr>
            <p:ph type="pic" sz="quarter" idx="14" hasCustomPrompt="1"/>
          </p:nvPr>
        </p:nvSpPr>
        <p:spPr>
          <a:xfrm>
            <a:off x="695326" y="3447000"/>
            <a:ext cx="3384000" cy="2861725"/>
          </a:xfrm>
          <a:prstGeom prst="rect">
            <a:avLst/>
          </a:prstGeom>
          <a:solidFill>
            <a:schemeClr val="bg2"/>
          </a:solidFill>
        </p:spPr>
        <p:txBody>
          <a:bodyPr anchor="ctr"/>
          <a:lstStyle>
            <a:lvl1pPr algn="ctr">
              <a:defRPr sz="1200"/>
            </a:lvl1pPr>
          </a:lstStyle>
          <a:p>
            <a:r>
              <a:rPr lang="en-AU" dirty="0"/>
              <a:t>Click icon to insert picture</a:t>
            </a:r>
          </a:p>
          <a:p>
            <a:endParaRPr lang="en-AU" dirty="0"/>
          </a:p>
        </p:txBody>
      </p:sp>
      <p:sp>
        <p:nvSpPr>
          <p:cNvPr id="11" name="Picture Placeholder 8">
            <a:extLst>
              <a:ext uri="{FF2B5EF4-FFF2-40B4-BE49-F238E27FC236}">
                <a16:creationId xmlns:a16="http://schemas.microsoft.com/office/drawing/2014/main" id="{C59B66CF-A807-44F1-A681-793122F8A033}"/>
              </a:ext>
            </a:extLst>
          </p:cNvPr>
          <p:cNvSpPr>
            <a:spLocks noGrp="1"/>
          </p:cNvSpPr>
          <p:nvPr>
            <p:ph type="pic" sz="quarter" idx="16" hasCustomPrompt="1"/>
          </p:nvPr>
        </p:nvSpPr>
        <p:spPr>
          <a:xfrm>
            <a:off x="4409626" y="3447000"/>
            <a:ext cx="3384000" cy="2861725"/>
          </a:xfrm>
          <a:prstGeom prst="rect">
            <a:avLst/>
          </a:prstGeom>
          <a:solidFill>
            <a:schemeClr val="bg2"/>
          </a:solidFill>
        </p:spPr>
        <p:txBody>
          <a:bodyPr anchor="ctr"/>
          <a:lstStyle>
            <a:lvl1pPr algn="ctr">
              <a:defRPr sz="1200"/>
            </a:lvl1pPr>
          </a:lstStyle>
          <a:p>
            <a:r>
              <a:rPr lang="en-AU" dirty="0"/>
              <a:t>Click icon to insert picture</a:t>
            </a:r>
          </a:p>
          <a:p>
            <a:endParaRPr lang="en-AU" dirty="0"/>
          </a:p>
        </p:txBody>
      </p:sp>
      <p:sp>
        <p:nvSpPr>
          <p:cNvPr id="13" name="Picture Placeholder 8">
            <a:extLst>
              <a:ext uri="{FF2B5EF4-FFF2-40B4-BE49-F238E27FC236}">
                <a16:creationId xmlns:a16="http://schemas.microsoft.com/office/drawing/2014/main" id="{6B4B4A83-90AC-42EA-83C2-FA8462468851}"/>
              </a:ext>
            </a:extLst>
          </p:cNvPr>
          <p:cNvSpPr>
            <a:spLocks noGrp="1"/>
          </p:cNvSpPr>
          <p:nvPr>
            <p:ph type="pic" sz="quarter" idx="18" hasCustomPrompt="1"/>
          </p:nvPr>
        </p:nvSpPr>
        <p:spPr>
          <a:xfrm>
            <a:off x="8112676" y="3446253"/>
            <a:ext cx="3384000" cy="2861725"/>
          </a:xfrm>
          <a:prstGeom prst="rect">
            <a:avLst/>
          </a:prstGeom>
          <a:solidFill>
            <a:schemeClr val="bg2"/>
          </a:solidFill>
        </p:spPr>
        <p:txBody>
          <a:bodyPr anchor="ctr"/>
          <a:lstStyle>
            <a:lvl1pPr algn="ctr">
              <a:defRPr sz="1200"/>
            </a:lvl1pPr>
          </a:lstStyle>
          <a:p>
            <a:r>
              <a:rPr lang="en-AU" dirty="0"/>
              <a:t>Click icon to insert picture</a:t>
            </a:r>
          </a:p>
          <a:p>
            <a:endParaRPr lang="en-AU" dirty="0"/>
          </a:p>
        </p:txBody>
      </p:sp>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p:nvPr>
        </p:nvSpPr>
        <p:spPr>
          <a:xfrm>
            <a:off x="695325" y="1700212"/>
            <a:ext cx="3384000" cy="1728787"/>
          </a:xfrm>
          <a:prstGeom prst="rect">
            <a:avLst/>
          </a:prstGeom>
        </p:spPr>
        <p:txBody>
          <a:bodyPr/>
          <a:lstStyle>
            <a:lvl1pPr>
              <a:lnSpc>
                <a:spcPct val="100000"/>
              </a:lnSpc>
              <a:defRPr lang="en-US" dirty="0"/>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a:t>Edit Master text styles</a:t>
            </a:r>
          </a:p>
          <a:p>
            <a:pPr lvl="1"/>
            <a:r>
              <a:rPr lang="en-US"/>
              <a:t>Second level</a:t>
            </a:r>
          </a:p>
        </p:txBody>
      </p:sp>
      <p:sp>
        <p:nvSpPr>
          <p:cNvPr id="16" name="Text Placeholder 14">
            <a:extLst>
              <a:ext uri="{FF2B5EF4-FFF2-40B4-BE49-F238E27FC236}">
                <a16:creationId xmlns:a16="http://schemas.microsoft.com/office/drawing/2014/main" id="{9BA9F9C4-C84A-43FB-A465-E020A9EB63D8}"/>
              </a:ext>
            </a:extLst>
          </p:cNvPr>
          <p:cNvSpPr>
            <a:spLocks noGrp="1"/>
          </p:cNvSpPr>
          <p:nvPr>
            <p:ph type="body" sz="quarter" idx="20"/>
          </p:nvPr>
        </p:nvSpPr>
        <p:spPr>
          <a:xfrm>
            <a:off x="4409626" y="1700212"/>
            <a:ext cx="3384000" cy="1728787"/>
          </a:xfrm>
          <a:prstGeom prst="rect">
            <a:avLst/>
          </a:prstGeom>
        </p:spPr>
        <p:txBody>
          <a:bodyPr/>
          <a:lstStyle>
            <a:lvl1pPr>
              <a:lnSpc>
                <a:spcPct val="100000"/>
              </a:lnSpc>
              <a:defRPr lang="en-US" dirty="0"/>
            </a:lvl1pPr>
            <a:lvl2pPr marL="171450" indent="-171450">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17" name="Text Placeholder 14">
            <a:extLst>
              <a:ext uri="{FF2B5EF4-FFF2-40B4-BE49-F238E27FC236}">
                <a16:creationId xmlns:a16="http://schemas.microsoft.com/office/drawing/2014/main" id="{564335FC-BD53-4794-8DA5-8FFBAE1F28B6}"/>
              </a:ext>
            </a:extLst>
          </p:cNvPr>
          <p:cNvSpPr>
            <a:spLocks noGrp="1"/>
          </p:cNvSpPr>
          <p:nvPr>
            <p:ph type="body" sz="quarter" idx="21"/>
          </p:nvPr>
        </p:nvSpPr>
        <p:spPr>
          <a:xfrm>
            <a:off x="8112676" y="1700212"/>
            <a:ext cx="3384000" cy="1728787"/>
          </a:xfrm>
          <a:prstGeom prst="rect">
            <a:avLst/>
          </a:prstGeom>
        </p:spPr>
        <p:txBody>
          <a:bodyPr/>
          <a:lstStyle>
            <a:lvl1pPr>
              <a:lnSpc>
                <a:spcPct val="100000"/>
              </a:lnSpc>
              <a:defRPr lang="en-US" dirty="0"/>
            </a:lvl1pPr>
            <a:lvl2pPr marL="171450" indent="-171450">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5" name="Date Placeholder 4">
            <a:extLst>
              <a:ext uri="{FF2B5EF4-FFF2-40B4-BE49-F238E27FC236}">
                <a16:creationId xmlns:a16="http://schemas.microsoft.com/office/drawing/2014/main" id="{C6E195DD-3DD6-4BE8-8993-CA04B5EDA6E7}"/>
              </a:ext>
            </a:extLst>
          </p:cNvPr>
          <p:cNvSpPr>
            <a:spLocks noGrp="1"/>
          </p:cNvSpPr>
          <p:nvPr>
            <p:ph type="dt" sz="half" idx="22"/>
          </p:nvPr>
        </p:nvSpPr>
        <p:spPr/>
        <p:txBody>
          <a:bodyPr/>
          <a:lstStyle/>
          <a:p>
            <a:pPr algn="l"/>
            <a:r>
              <a:rPr lang="en-US"/>
              <a:t>CRICOS code 00025B</a:t>
            </a:r>
            <a:endParaRPr lang="en-AU" dirty="0"/>
          </a:p>
        </p:txBody>
      </p:sp>
      <p:sp>
        <p:nvSpPr>
          <p:cNvPr id="20" name="Text Placeholder 5">
            <a:extLst>
              <a:ext uri="{FF2B5EF4-FFF2-40B4-BE49-F238E27FC236}">
                <a16:creationId xmlns:a16="http://schemas.microsoft.com/office/drawing/2014/main" id="{0BBC08AD-280F-4174-A0CE-490AAFB979A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4" name="Rectangle 13">
            <a:extLst>
              <a:ext uri="{FF2B5EF4-FFF2-40B4-BE49-F238E27FC236}">
                <a16:creationId xmlns:a16="http://schemas.microsoft.com/office/drawing/2014/main" id="{2DC1E423-DB93-432A-8BB7-4B2613DBF942}"/>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9" name="Picture 18">
            <a:extLst>
              <a:ext uri="{FF2B5EF4-FFF2-40B4-BE49-F238E27FC236}">
                <a16:creationId xmlns:a16="http://schemas.microsoft.com/office/drawing/2014/main" id="{7E590DBB-90A7-43BF-BDD1-CF1C6212FAF1}"/>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C882AF12-58DE-43D7-9E95-F90A1203C4FE}"/>
              </a:ext>
            </a:extLst>
          </p:cNvPr>
          <p:cNvSpPr>
            <a:spLocks noGrp="1"/>
          </p:cNvSpPr>
          <p:nvPr>
            <p:ph type="title"/>
          </p:nvPr>
        </p:nvSpPr>
        <p:spPr/>
        <p:txBody>
          <a:bodyPr/>
          <a:lstStyle/>
          <a:p>
            <a:r>
              <a:rPr lang="en-US"/>
              <a:t>Click to edit Master title style</a:t>
            </a:r>
            <a:endParaRPr lang="en-AU" dirty="0"/>
          </a:p>
        </p:txBody>
      </p:sp>
    </p:spTree>
    <p:extLst>
      <p:ext uri="{BB962C8B-B14F-4D97-AF65-F5344CB8AC3E}">
        <p14:creationId xmlns:p14="http://schemas.microsoft.com/office/powerpoint/2010/main" val="1602555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cons &amp; Tex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ECE2774-14F3-4413-B606-C993C979694A}"/>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CB771394-5B89-4C72-9322-C5B01C7801DF}"/>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9" name="Picture Placeholder 8">
            <a:extLst>
              <a:ext uri="{FF2B5EF4-FFF2-40B4-BE49-F238E27FC236}">
                <a16:creationId xmlns:a16="http://schemas.microsoft.com/office/drawing/2014/main" id="{B44D1A49-1FEC-4FD2-B560-402C9B2E281A}"/>
              </a:ext>
            </a:extLst>
          </p:cNvPr>
          <p:cNvSpPr>
            <a:spLocks noGrp="1"/>
          </p:cNvSpPr>
          <p:nvPr>
            <p:ph type="pic" sz="quarter" idx="14" hasCustomPrompt="1"/>
          </p:nvPr>
        </p:nvSpPr>
        <p:spPr>
          <a:xfrm>
            <a:off x="1691720" y="1700808"/>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hasCustomPrompt="1"/>
          </p:nvPr>
        </p:nvSpPr>
        <p:spPr>
          <a:xfrm>
            <a:off x="719668" y="2996952"/>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16" name="Text Placeholder 14">
            <a:extLst>
              <a:ext uri="{FF2B5EF4-FFF2-40B4-BE49-F238E27FC236}">
                <a16:creationId xmlns:a16="http://schemas.microsoft.com/office/drawing/2014/main" id="{9BA9F9C4-C84A-43FB-A465-E020A9EB63D8}"/>
              </a:ext>
            </a:extLst>
          </p:cNvPr>
          <p:cNvSpPr>
            <a:spLocks noGrp="1"/>
          </p:cNvSpPr>
          <p:nvPr>
            <p:ph type="body" sz="quarter" idx="20"/>
          </p:nvPr>
        </p:nvSpPr>
        <p:spPr>
          <a:xfrm>
            <a:off x="719668" y="3271090"/>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5" name="Date Placeholder 4">
            <a:extLst>
              <a:ext uri="{FF2B5EF4-FFF2-40B4-BE49-F238E27FC236}">
                <a16:creationId xmlns:a16="http://schemas.microsoft.com/office/drawing/2014/main" id="{C6E195DD-3DD6-4BE8-8993-CA04B5EDA6E7}"/>
              </a:ext>
            </a:extLst>
          </p:cNvPr>
          <p:cNvSpPr>
            <a:spLocks noGrp="1"/>
          </p:cNvSpPr>
          <p:nvPr>
            <p:ph type="dt" sz="half" idx="22"/>
          </p:nvPr>
        </p:nvSpPr>
        <p:spPr/>
        <p:txBody>
          <a:bodyPr/>
          <a:lstStyle/>
          <a:p>
            <a:pPr algn="l"/>
            <a:r>
              <a:rPr lang="en-US"/>
              <a:t>CRICOS code 00025B</a:t>
            </a:r>
            <a:endParaRPr lang="en-AU" dirty="0"/>
          </a:p>
        </p:txBody>
      </p:sp>
      <p:sp>
        <p:nvSpPr>
          <p:cNvPr id="20" name="Text Placeholder 5">
            <a:extLst>
              <a:ext uri="{FF2B5EF4-FFF2-40B4-BE49-F238E27FC236}">
                <a16:creationId xmlns:a16="http://schemas.microsoft.com/office/drawing/2014/main" id="{0BBC08AD-280F-4174-A0CE-490AAFB979A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4" name="Picture Placeholder 8">
            <a:extLst>
              <a:ext uri="{FF2B5EF4-FFF2-40B4-BE49-F238E27FC236}">
                <a16:creationId xmlns:a16="http://schemas.microsoft.com/office/drawing/2014/main" id="{49164FB8-D4B8-4D90-B308-464FB278E97B}"/>
              </a:ext>
            </a:extLst>
          </p:cNvPr>
          <p:cNvSpPr>
            <a:spLocks noGrp="1"/>
          </p:cNvSpPr>
          <p:nvPr>
            <p:ph type="pic" sz="quarter" idx="23" hasCustomPrompt="1"/>
          </p:nvPr>
        </p:nvSpPr>
        <p:spPr>
          <a:xfrm>
            <a:off x="5376051" y="1700808"/>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18" name="Text Placeholder 14">
            <a:extLst>
              <a:ext uri="{FF2B5EF4-FFF2-40B4-BE49-F238E27FC236}">
                <a16:creationId xmlns:a16="http://schemas.microsoft.com/office/drawing/2014/main" id="{B01E9CDC-2523-40AE-AF29-5A44EBFD8919}"/>
              </a:ext>
            </a:extLst>
          </p:cNvPr>
          <p:cNvSpPr>
            <a:spLocks noGrp="1"/>
          </p:cNvSpPr>
          <p:nvPr>
            <p:ph type="body" sz="quarter" idx="24" hasCustomPrompt="1"/>
          </p:nvPr>
        </p:nvSpPr>
        <p:spPr>
          <a:xfrm>
            <a:off x="4403999" y="2996952"/>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19" name="Text Placeholder 14">
            <a:extLst>
              <a:ext uri="{FF2B5EF4-FFF2-40B4-BE49-F238E27FC236}">
                <a16:creationId xmlns:a16="http://schemas.microsoft.com/office/drawing/2014/main" id="{4ADAC2D7-6D0E-46B8-9F7A-B4DB99B8900F}"/>
              </a:ext>
            </a:extLst>
          </p:cNvPr>
          <p:cNvSpPr>
            <a:spLocks noGrp="1"/>
          </p:cNvSpPr>
          <p:nvPr>
            <p:ph type="body" sz="quarter" idx="25"/>
          </p:nvPr>
        </p:nvSpPr>
        <p:spPr>
          <a:xfrm>
            <a:off x="4403999" y="3271090"/>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1" name="Picture Placeholder 8">
            <a:extLst>
              <a:ext uri="{FF2B5EF4-FFF2-40B4-BE49-F238E27FC236}">
                <a16:creationId xmlns:a16="http://schemas.microsoft.com/office/drawing/2014/main" id="{EFE4D8B1-EBB1-4B03-B440-81D22A8A0339}"/>
              </a:ext>
            </a:extLst>
          </p:cNvPr>
          <p:cNvSpPr>
            <a:spLocks noGrp="1"/>
          </p:cNvSpPr>
          <p:nvPr>
            <p:ph type="pic" sz="quarter" idx="26" hasCustomPrompt="1"/>
          </p:nvPr>
        </p:nvSpPr>
        <p:spPr>
          <a:xfrm>
            <a:off x="9063158" y="1700907"/>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22" name="Text Placeholder 14">
            <a:extLst>
              <a:ext uri="{FF2B5EF4-FFF2-40B4-BE49-F238E27FC236}">
                <a16:creationId xmlns:a16="http://schemas.microsoft.com/office/drawing/2014/main" id="{9FADD90A-0B64-4F90-9B57-FE13E0FCA228}"/>
              </a:ext>
            </a:extLst>
          </p:cNvPr>
          <p:cNvSpPr>
            <a:spLocks noGrp="1"/>
          </p:cNvSpPr>
          <p:nvPr>
            <p:ph type="body" sz="quarter" idx="27" hasCustomPrompt="1"/>
          </p:nvPr>
        </p:nvSpPr>
        <p:spPr>
          <a:xfrm>
            <a:off x="8091106" y="2997051"/>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23" name="Text Placeholder 14">
            <a:extLst>
              <a:ext uri="{FF2B5EF4-FFF2-40B4-BE49-F238E27FC236}">
                <a16:creationId xmlns:a16="http://schemas.microsoft.com/office/drawing/2014/main" id="{ABE4C7F0-C749-4520-AA04-DB6CA99155AA}"/>
              </a:ext>
            </a:extLst>
          </p:cNvPr>
          <p:cNvSpPr>
            <a:spLocks noGrp="1"/>
          </p:cNvSpPr>
          <p:nvPr>
            <p:ph type="body" sz="quarter" idx="28"/>
          </p:nvPr>
        </p:nvSpPr>
        <p:spPr>
          <a:xfrm>
            <a:off x="8091106" y="3271189"/>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4" name="Picture Placeholder 8">
            <a:extLst>
              <a:ext uri="{FF2B5EF4-FFF2-40B4-BE49-F238E27FC236}">
                <a16:creationId xmlns:a16="http://schemas.microsoft.com/office/drawing/2014/main" id="{10240862-4D4B-4BB9-8F4B-AA856CD17F50}"/>
              </a:ext>
            </a:extLst>
          </p:cNvPr>
          <p:cNvSpPr>
            <a:spLocks noGrp="1"/>
          </p:cNvSpPr>
          <p:nvPr>
            <p:ph type="pic" sz="quarter" idx="29" hasCustomPrompt="1"/>
          </p:nvPr>
        </p:nvSpPr>
        <p:spPr>
          <a:xfrm>
            <a:off x="1691720" y="4077242"/>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25" name="Text Placeholder 14">
            <a:extLst>
              <a:ext uri="{FF2B5EF4-FFF2-40B4-BE49-F238E27FC236}">
                <a16:creationId xmlns:a16="http://schemas.microsoft.com/office/drawing/2014/main" id="{58449337-35B4-44F8-8D00-F0C15EFB9CE5}"/>
              </a:ext>
            </a:extLst>
          </p:cNvPr>
          <p:cNvSpPr>
            <a:spLocks noGrp="1"/>
          </p:cNvSpPr>
          <p:nvPr>
            <p:ph type="body" sz="quarter" idx="30" hasCustomPrompt="1"/>
          </p:nvPr>
        </p:nvSpPr>
        <p:spPr>
          <a:xfrm>
            <a:off x="719668" y="5373386"/>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26" name="Text Placeholder 14">
            <a:extLst>
              <a:ext uri="{FF2B5EF4-FFF2-40B4-BE49-F238E27FC236}">
                <a16:creationId xmlns:a16="http://schemas.microsoft.com/office/drawing/2014/main" id="{2477189D-83D5-4749-BD7C-CADC0D1471D9}"/>
              </a:ext>
            </a:extLst>
          </p:cNvPr>
          <p:cNvSpPr>
            <a:spLocks noGrp="1"/>
          </p:cNvSpPr>
          <p:nvPr>
            <p:ph type="body" sz="quarter" idx="31"/>
          </p:nvPr>
        </p:nvSpPr>
        <p:spPr>
          <a:xfrm>
            <a:off x="719668" y="5647524"/>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7" name="Picture Placeholder 8">
            <a:extLst>
              <a:ext uri="{FF2B5EF4-FFF2-40B4-BE49-F238E27FC236}">
                <a16:creationId xmlns:a16="http://schemas.microsoft.com/office/drawing/2014/main" id="{6618C35F-5F01-46A6-BF04-0CA9BDBAAB65}"/>
              </a:ext>
            </a:extLst>
          </p:cNvPr>
          <p:cNvSpPr>
            <a:spLocks noGrp="1"/>
          </p:cNvSpPr>
          <p:nvPr>
            <p:ph type="pic" sz="quarter" idx="32" hasCustomPrompt="1"/>
          </p:nvPr>
        </p:nvSpPr>
        <p:spPr>
          <a:xfrm>
            <a:off x="5376051" y="4077242"/>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28" name="Text Placeholder 14">
            <a:extLst>
              <a:ext uri="{FF2B5EF4-FFF2-40B4-BE49-F238E27FC236}">
                <a16:creationId xmlns:a16="http://schemas.microsoft.com/office/drawing/2014/main" id="{B63A3128-4CA8-48D5-B82E-7EDA918D7F39}"/>
              </a:ext>
            </a:extLst>
          </p:cNvPr>
          <p:cNvSpPr>
            <a:spLocks noGrp="1"/>
          </p:cNvSpPr>
          <p:nvPr>
            <p:ph type="body" sz="quarter" idx="33" hasCustomPrompt="1"/>
          </p:nvPr>
        </p:nvSpPr>
        <p:spPr>
          <a:xfrm>
            <a:off x="4403999" y="5373386"/>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29" name="Text Placeholder 14">
            <a:extLst>
              <a:ext uri="{FF2B5EF4-FFF2-40B4-BE49-F238E27FC236}">
                <a16:creationId xmlns:a16="http://schemas.microsoft.com/office/drawing/2014/main" id="{AB7F5300-022A-4183-A132-AA8EB6534A61}"/>
              </a:ext>
            </a:extLst>
          </p:cNvPr>
          <p:cNvSpPr>
            <a:spLocks noGrp="1"/>
          </p:cNvSpPr>
          <p:nvPr>
            <p:ph type="body" sz="quarter" idx="34"/>
          </p:nvPr>
        </p:nvSpPr>
        <p:spPr>
          <a:xfrm>
            <a:off x="4403999" y="5647524"/>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30" name="Picture Placeholder 8">
            <a:extLst>
              <a:ext uri="{FF2B5EF4-FFF2-40B4-BE49-F238E27FC236}">
                <a16:creationId xmlns:a16="http://schemas.microsoft.com/office/drawing/2014/main" id="{CE2DF1AF-9EAD-40B3-B73C-07649220BF03}"/>
              </a:ext>
            </a:extLst>
          </p:cNvPr>
          <p:cNvSpPr>
            <a:spLocks noGrp="1"/>
          </p:cNvSpPr>
          <p:nvPr>
            <p:ph type="pic" sz="quarter" idx="35" hasCustomPrompt="1"/>
          </p:nvPr>
        </p:nvSpPr>
        <p:spPr>
          <a:xfrm>
            <a:off x="9063158" y="4077341"/>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31" name="Text Placeholder 14">
            <a:extLst>
              <a:ext uri="{FF2B5EF4-FFF2-40B4-BE49-F238E27FC236}">
                <a16:creationId xmlns:a16="http://schemas.microsoft.com/office/drawing/2014/main" id="{40CD5A08-CA4F-41B8-A1B0-488A6EC44817}"/>
              </a:ext>
            </a:extLst>
          </p:cNvPr>
          <p:cNvSpPr>
            <a:spLocks noGrp="1"/>
          </p:cNvSpPr>
          <p:nvPr>
            <p:ph type="body" sz="quarter" idx="36" hasCustomPrompt="1"/>
          </p:nvPr>
        </p:nvSpPr>
        <p:spPr>
          <a:xfrm>
            <a:off x="8091106" y="5373485"/>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32" name="Text Placeholder 14">
            <a:extLst>
              <a:ext uri="{FF2B5EF4-FFF2-40B4-BE49-F238E27FC236}">
                <a16:creationId xmlns:a16="http://schemas.microsoft.com/office/drawing/2014/main" id="{B722C2B9-2C83-4877-A90D-0CA01537B08C}"/>
              </a:ext>
            </a:extLst>
          </p:cNvPr>
          <p:cNvSpPr>
            <a:spLocks noGrp="1"/>
          </p:cNvSpPr>
          <p:nvPr>
            <p:ph type="body" sz="quarter" idx="37"/>
          </p:nvPr>
        </p:nvSpPr>
        <p:spPr>
          <a:xfrm>
            <a:off x="8091106" y="5647623"/>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33" name="Rectangle 32">
            <a:extLst>
              <a:ext uri="{FF2B5EF4-FFF2-40B4-BE49-F238E27FC236}">
                <a16:creationId xmlns:a16="http://schemas.microsoft.com/office/drawing/2014/main" id="{6FF019EB-FA99-486B-BA02-92BE76012990}"/>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35" name="Picture 34">
            <a:extLst>
              <a:ext uri="{FF2B5EF4-FFF2-40B4-BE49-F238E27FC236}">
                <a16:creationId xmlns:a16="http://schemas.microsoft.com/office/drawing/2014/main" id="{F1882F53-3639-4FFE-AFD1-5428267B6B9D}"/>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3D2A4C4A-3642-4CE3-8FB6-AFE5A9CA81FA}"/>
              </a:ext>
            </a:extLst>
          </p:cNvPr>
          <p:cNvSpPr>
            <a:spLocks noGrp="1"/>
          </p:cNvSpPr>
          <p:nvPr>
            <p:ph type="title"/>
          </p:nvPr>
        </p:nvSpPr>
        <p:spPr/>
        <p:txBody>
          <a:bodyPr/>
          <a:lstStyle/>
          <a:p>
            <a:r>
              <a:rPr lang="en-US"/>
              <a:t>Click to edit Master title style</a:t>
            </a:r>
            <a:endParaRPr lang="en-AU" dirty="0"/>
          </a:p>
        </p:txBody>
      </p:sp>
    </p:spTree>
    <p:extLst>
      <p:ext uri="{BB962C8B-B14F-4D97-AF65-F5344CB8AC3E}">
        <p14:creationId xmlns:p14="http://schemas.microsoft.com/office/powerpoint/2010/main" val="269555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rder">
    <p:spTree>
      <p:nvGrpSpPr>
        <p:cNvPr id="1" name=""/>
        <p:cNvGrpSpPr/>
        <p:nvPr/>
      </p:nvGrpSpPr>
      <p:grpSpPr>
        <a:xfrm>
          <a:off x="0" y="0"/>
          <a:ext cx="0" cy="0"/>
          <a:chOff x="0" y="0"/>
          <a:chExt cx="0" cy="0"/>
        </a:xfrm>
      </p:grpSpPr>
      <p:sp>
        <p:nvSpPr>
          <p:cNvPr id="34" name="Text Placeholder 14">
            <a:extLst>
              <a:ext uri="{FF2B5EF4-FFF2-40B4-BE49-F238E27FC236}">
                <a16:creationId xmlns:a16="http://schemas.microsoft.com/office/drawing/2014/main" id="{C9748A61-6439-491A-9457-33A20862D25C}"/>
              </a:ext>
            </a:extLst>
          </p:cNvPr>
          <p:cNvSpPr>
            <a:spLocks noGrp="1"/>
          </p:cNvSpPr>
          <p:nvPr>
            <p:ph type="body" sz="quarter" idx="29" hasCustomPrompt="1"/>
          </p:nvPr>
        </p:nvSpPr>
        <p:spPr>
          <a:xfrm>
            <a:off x="1079170" y="1917008"/>
            <a:ext cx="1584308" cy="1584000"/>
          </a:xfrm>
          <a:prstGeom prst="rect">
            <a:avLst/>
          </a:prstGeom>
          <a:solidFill>
            <a:schemeClr val="accent1"/>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3" name="Footer Placeholder 2">
            <a:extLst>
              <a:ext uri="{FF2B5EF4-FFF2-40B4-BE49-F238E27FC236}">
                <a16:creationId xmlns:a16="http://schemas.microsoft.com/office/drawing/2014/main" id="{CECE2774-14F3-4413-B606-C993C979694A}"/>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CB771394-5B89-4C72-9322-C5B01C7801DF}"/>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hasCustomPrompt="1"/>
          </p:nvPr>
        </p:nvSpPr>
        <p:spPr>
          <a:xfrm>
            <a:off x="695326"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16" name="Text Placeholder 14">
            <a:extLst>
              <a:ext uri="{FF2B5EF4-FFF2-40B4-BE49-F238E27FC236}">
                <a16:creationId xmlns:a16="http://schemas.microsoft.com/office/drawing/2014/main" id="{9BA9F9C4-C84A-43FB-A465-E020A9EB63D8}"/>
              </a:ext>
            </a:extLst>
          </p:cNvPr>
          <p:cNvSpPr>
            <a:spLocks noGrp="1"/>
          </p:cNvSpPr>
          <p:nvPr>
            <p:ph type="body" sz="quarter" idx="20"/>
          </p:nvPr>
        </p:nvSpPr>
        <p:spPr>
          <a:xfrm>
            <a:off x="695326"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5" name="Date Placeholder 4">
            <a:extLst>
              <a:ext uri="{FF2B5EF4-FFF2-40B4-BE49-F238E27FC236}">
                <a16:creationId xmlns:a16="http://schemas.microsoft.com/office/drawing/2014/main" id="{C6E195DD-3DD6-4BE8-8993-CA04B5EDA6E7}"/>
              </a:ext>
            </a:extLst>
          </p:cNvPr>
          <p:cNvSpPr>
            <a:spLocks noGrp="1"/>
          </p:cNvSpPr>
          <p:nvPr>
            <p:ph type="dt" sz="half" idx="22"/>
          </p:nvPr>
        </p:nvSpPr>
        <p:spPr/>
        <p:txBody>
          <a:bodyPr/>
          <a:lstStyle/>
          <a:p>
            <a:pPr algn="l"/>
            <a:r>
              <a:rPr lang="en-US"/>
              <a:t>CRICOS code 00025B</a:t>
            </a:r>
            <a:endParaRPr lang="en-AU" dirty="0"/>
          </a:p>
        </p:txBody>
      </p:sp>
      <p:sp>
        <p:nvSpPr>
          <p:cNvPr id="20" name="Text Placeholder 5">
            <a:extLst>
              <a:ext uri="{FF2B5EF4-FFF2-40B4-BE49-F238E27FC236}">
                <a16:creationId xmlns:a16="http://schemas.microsoft.com/office/drawing/2014/main" id="{0BBC08AD-280F-4174-A0CE-490AAFB979A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36" name="Text Placeholder 14">
            <a:extLst>
              <a:ext uri="{FF2B5EF4-FFF2-40B4-BE49-F238E27FC236}">
                <a16:creationId xmlns:a16="http://schemas.microsoft.com/office/drawing/2014/main" id="{C17937B0-FDCD-421A-9652-36A59CE227A1}"/>
              </a:ext>
            </a:extLst>
          </p:cNvPr>
          <p:cNvSpPr>
            <a:spLocks noGrp="1"/>
          </p:cNvSpPr>
          <p:nvPr>
            <p:ph type="body" sz="quarter" idx="30" hasCustomPrompt="1"/>
          </p:nvPr>
        </p:nvSpPr>
        <p:spPr>
          <a:xfrm>
            <a:off x="3932120" y="1917008"/>
            <a:ext cx="1584308" cy="1584000"/>
          </a:xfrm>
          <a:prstGeom prst="rect">
            <a:avLst/>
          </a:prstGeom>
          <a:solidFill>
            <a:srgbClr val="962A8B"/>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37" name="Text Placeholder 14">
            <a:extLst>
              <a:ext uri="{FF2B5EF4-FFF2-40B4-BE49-F238E27FC236}">
                <a16:creationId xmlns:a16="http://schemas.microsoft.com/office/drawing/2014/main" id="{7AB4A338-5CDA-4742-A7F5-F49D6BE9AD4F}"/>
              </a:ext>
            </a:extLst>
          </p:cNvPr>
          <p:cNvSpPr>
            <a:spLocks noGrp="1"/>
          </p:cNvSpPr>
          <p:nvPr>
            <p:ph type="body" sz="quarter" idx="31" hasCustomPrompt="1"/>
          </p:nvPr>
        </p:nvSpPr>
        <p:spPr>
          <a:xfrm>
            <a:off x="3548276"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38" name="Text Placeholder 14">
            <a:extLst>
              <a:ext uri="{FF2B5EF4-FFF2-40B4-BE49-F238E27FC236}">
                <a16:creationId xmlns:a16="http://schemas.microsoft.com/office/drawing/2014/main" id="{9452123C-C6A2-4D45-AF62-5B6E775B6C90}"/>
              </a:ext>
            </a:extLst>
          </p:cNvPr>
          <p:cNvSpPr>
            <a:spLocks noGrp="1"/>
          </p:cNvSpPr>
          <p:nvPr>
            <p:ph type="body" sz="quarter" idx="32"/>
          </p:nvPr>
        </p:nvSpPr>
        <p:spPr>
          <a:xfrm>
            <a:off x="3548276"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39" name="Text Placeholder 14">
            <a:extLst>
              <a:ext uri="{FF2B5EF4-FFF2-40B4-BE49-F238E27FC236}">
                <a16:creationId xmlns:a16="http://schemas.microsoft.com/office/drawing/2014/main" id="{3DCBEBCB-7877-4BC1-BA6D-4E809F947A5F}"/>
              </a:ext>
            </a:extLst>
          </p:cNvPr>
          <p:cNvSpPr>
            <a:spLocks noGrp="1"/>
          </p:cNvSpPr>
          <p:nvPr>
            <p:ph type="body" sz="quarter" idx="33" hasCustomPrompt="1"/>
          </p:nvPr>
        </p:nvSpPr>
        <p:spPr>
          <a:xfrm>
            <a:off x="6686160" y="1917008"/>
            <a:ext cx="1584308" cy="1584000"/>
          </a:xfrm>
          <a:prstGeom prst="rect">
            <a:avLst/>
          </a:prstGeom>
          <a:solidFill>
            <a:srgbClr val="999490"/>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40" name="Text Placeholder 14">
            <a:extLst>
              <a:ext uri="{FF2B5EF4-FFF2-40B4-BE49-F238E27FC236}">
                <a16:creationId xmlns:a16="http://schemas.microsoft.com/office/drawing/2014/main" id="{2FE7559D-9529-40D4-8025-F2B8ED38A995}"/>
              </a:ext>
            </a:extLst>
          </p:cNvPr>
          <p:cNvSpPr>
            <a:spLocks noGrp="1"/>
          </p:cNvSpPr>
          <p:nvPr>
            <p:ph type="body" sz="quarter" idx="34" hasCustomPrompt="1"/>
          </p:nvPr>
        </p:nvSpPr>
        <p:spPr>
          <a:xfrm>
            <a:off x="6302316"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41" name="Text Placeholder 14">
            <a:extLst>
              <a:ext uri="{FF2B5EF4-FFF2-40B4-BE49-F238E27FC236}">
                <a16:creationId xmlns:a16="http://schemas.microsoft.com/office/drawing/2014/main" id="{2382D6B5-B43B-46F1-B879-42FA4CCBD202}"/>
              </a:ext>
            </a:extLst>
          </p:cNvPr>
          <p:cNvSpPr>
            <a:spLocks noGrp="1"/>
          </p:cNvSpPr>
          <p:nvPr>
            <p:ph type="body" sz="quarter" idx="35"/>
          </p:nvPr>
        </p:nvSpPr>
        <p:spPr>
          <a:xfrm>
            <a:off x="6302316"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42" name="Text Placeholder 14">
            <a:extLst>
              <a:ext uri="{FF2B5EF4-FFF2-40B4-BE49-F238E27FC236}">
                <a16:creationId xmlns:a16="http://schemas.microsoft.com/office/drawing/2014/main" id="{791F1A27-3497-4ECD-AAAC-804B3DF8F9FB}"/>
              </a:ext>
            </a:extLst>
          </p:cNvPr>
          <p:cNvSpPr>
            <a:spLocks noGrp="1"/>
          </p:cNvSpPr>
          <p:nvPr>
            <p:ph type="body" sz="quarter" idx="36" hasCustomPrompt="1"/>
          </p:nvPr>
        </p:nvSpPr>
        <p:spPr>
          <a:xfrm>
            <a:off x="9514768" y="1917008"/>
            <a:ext cx="1584308" cy="1584000"/>
          </a:xfrm>
          <a:prstGeom prst="rect">
            <a:avLst/>
          </a:prstGeom>
          <a:solidFill>
            <a:srgbClr val="D7D1CC"/>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43" name="Text Placeholder 14">
            <a:extLst>
              <a:ext uri="{FF2B5EF4-FFF2-40B4-BE49-F238E27FC236}">
                <a16:creationId xmlns:a16="http://schemas.microsoft.com/office/drawing/2014/main" id="{E0498A31-1633-4E6B-8EAE-AF4FDE6233F0}"/>
              </a:ext>
            </a:extLst>
          </p:cNvPr>
          <p:cNvSpPr>
            <a:spLocks noGrp="1"/>
          </p:cNvSpPr>
          <p:nvPr>
            <p:ph type="body" sz="quarter" idx="37" hasCustomPrompt="1"/>
          </p:nvPr>
        </p:nvSpPr>
        <p:spPr>
          <a:xfrm>
            <a:off x="9130924"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44" name="Text Placeholder 14">
            <a:extLst>
              <a:ext uri="{FF2B5EF4-FFF2-40B4-BE49-F238E27FC236}">
                <a16:creationId xmlns:a16="http://schemas.microsoft.com/office/drawing/2014/main" id="{9A54FCE6-6684-449A-86E0-142437219426}"/>
              </a:ext>
            </a:extLst>
          </p:cNvPr>
          <p:cNvSpPr>
            <a:spLocks noGrp="1"/>
          </p:cNvSpPr>
          <p:nvPr>
            <p:ph type="body" sz="quarter" idx="38"/>
          </p:nvPr>
        </p:nvSpPr>
        <p:spPr>
          <a:xfrm>
            <a:off x="9130924"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45" name="Rectangle 44">
            <a:extLst>
              <a:ext uri="{FF2B5EF4-FFF2-40B4-BE49-F238E27FC236}">
                <a16:creationId xmlns:a16="http://schemas.microsoft.com/office/drawing/2014/main" id="{895140AB-DCE2-4DB2-81B5-60470D8E34C0}"/>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21" name="Picture 20">
            <a:extLst>
              <a:ext uri="{FF2B5EF4-FFF2-40B4-BE49-F238E27FC236}">
                <a16:creationId xmlns:a16="http://schemas.microsoft.com/office/drawing/2014/main" id="{83BF142C-8B85-4BCA-8B54-67CC7F92FF43}"/>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FC67645D-435A-4DA4-9CBA-77E7F4B501FE}"/>
              </a:ext>
            </a:extLst>
          </p:cNvPr>
          <p:cNvSpPr>
            <a:spLocks noGrp="1"/>
          </p:cNvSpPr>
          <p:nvPr>
            <p:ph type="title"/>
          </p:nvPr>
        </p:nvSpPr>
        <p:spPr/>
        <p:txBody>
          <a:bodyPr/>
          <a:lstStyle/>
          <a:p>
            <a:r>
              <a:rPr lang="en-US"/>
              <a:t>Click to edit Master title style</a:t>
            </a:r>
            <a:endParaRPr lang="en-AU" dirty="0"/>
          </a:p>
        </p:txBody>
      </p:sp>
    </p:spTree>
    <p:extLst>
      <p:ext uri="{BB962C8B-B14F-4D97-AF65-F5344CB8AC3E}">
        <p14:creationId xmlns:p14="http://schemas.microsoft.com/office/powerpoint/2010/main" val="2368918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with Dark Purple Bloc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2" y="1700213"/>
            <a:ext cx="5400673" cy="4608515"/>
          </a:xfrm>
          <a:prstGeom prst="rect">
            <a:avLst/>
          </a:prstGeom>
          <a:solidFill>
            <a:schemeClr val="accent1"/>
          </a:solidFill>
        </p:spPr>
        <p:txBody>
          <a:bodyPr anchor="ctr">
            <a:normAutofit/>
          </a:bodyPr>
          <a:lstStyle>
            <a:lvl1pPr algn="ctr">
              <a:defRPr sz="1800">
                <a:solidFill>
                  <a:schemeClr val="bg1"/>
                </a:solidFill>
              </a:defRPr>
            </a:lvl1pPr>
          </a:lstStyle>
          <a:p>
            <a:pPr lvl="0"/>
            <a:r>
              <a:rPr lang="en-US"/>
              <a:t>Edit Master text styles</a:t>
            </a:r>
          </a:p>
        </p:txBody>
      </p:sp>
      <p:sp>
        <p:nvSpPr>
          <p:cNvPr id="10" name="Text Placeholder 5">
            <a:extLst>
              <a:ext uri="{FF2B5EF4-FFF2-40B4-BE49-F238E27FC236}">
                <a16:creationId xmlns:a16="http://schemas.microsoft.com/office/drawing/2014/main" id="{17F97712-4CC3-452D-A157-BEE84E80571D}"/>
              </a:ext>
            </a:extLst>
          </p:cNvPr>
          <p:cNvSpPr>
            <a:spLocks noGrp="1"/>
          </p:cNvSpPr>
          <p:nvPr>
            <p:ph type="body" sz="quarter" idx="15"/>
          </p:nvPr>
        </p:nvSpPr>
        <p:spPr>
          <a:xfrm>
            <a:off x="695326" y="1700213"/>
            <a:ext cx="5197808"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spcAft>
                <a:spcPts val="600"/>
              </a:spcAft>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DF44E802-988F-4822-AAD4-8AB16076B2C0}"/>
              </a:ext>
            </a:extLst>
          </p:cNvPr>
          <p:cNvSpPr>
            <a:spLocks noGrp="1"/>
          </p:cNvSpPr>
          <p:nvPr>
            <p:ph type="dt" sz="half" idx="16"/>
          </p:nvPr>
        </p:nvSpPr>
        <p:spPr/>
        <p:txBody>
          <a:bodyPr/>
          <a:lstStyle/>
          <a:p>
            <a:pPr algn="l"/>
            <a:r>
              <a:rPr lang="en-US"/>
              <a:t>CRICOS code 00025B</a:t>
            </a:r>
            <a:endParaRPr lang="en-AU" dirty="0"/>
          </a:p>
        </p:txBody>
      </p:sp>
      <p:sp>
        <p:nvSpPr>
          <p:cNvPr id="11" name="Text Placeholder 5">
            <a:extLst>
              <a:ext uri="{FF2B5EF4-FFF2-40B4-BE49-F238E27FC236}">
                <a16:creationId xmlns:a16="http://schemas.microsoft.com/office/drawing/2014/main" id="{F5F6752E-685A-46CF-8D29-A5D4E0013D21}"/>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6DD1DFD8-8A09-48BC-87A4-4F57F6D6FE1B}"/>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976C9786-9794-4BE5-BBFE-4B339825F287}"/>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2" name="Title 1">
            <a:extLst>
              <a:ext uri="{FF2B5EF4-FFF2-40B4-BE49-F238E27FC236}">
                <a16:creationId xmlns:a16="http://schemas.microsoft.com/office/drawing/2014/main" id="{A9EE0658-31AB-4AA9-B241-6C41D88C9769}"/>
              </a:ext>
            </a:extLst>
          </p:cNvPr>
          <p:cNvSpPr>
            <a:spLocks noGrp="1"/>
          </p:cNvSpPr>
          <p:nvPr>
            <p:ph type="title" hasCustomPrompt="1"/>
          </p:nvPr>
        </p:nvSpPr>
        <p:spPr/>
        <p:txBody>
          <a:bodyPr/>
          <a:lstStyle/>
          <a:p>
            <a:r>
              <a:rPr lang="en-US" dirty="0"/>
              <a:t>to edit Master title style</a:t>
            </a:r>
            <a:endParaRPr lang="en-AU" dirty="0"/>
          </a:p>
        </p:txBody>
      </p:sp>
    </p:spTree>
    <p:extLst>
      <p:ext uri="{BB962C8B-B14F-4D97-AF65-F5344CB8AC3E}">
        <p14:creationId xmlns:p14="http://schemas.microsoft.com/office/powerpoint/2010/main" val="290246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with Purple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2" y="1700212"/>
            <a:ext cx="5400673" cy="4608513"/>
          </a:xfrm>
          <a:prstGeom prst="rect">
            <a:avLst/>
          </a:prstGeom>
          <a:solidFill>
            <a:srgbClr val="962A8B"/>
          </a:solidFill>
        </p:spPr>
        <p:txBody>
          <a:bodyPr anchor="ctr">
            <a:normAutofit/>
          </a:bodyPr>
          <a:lstStyle>
            <a:lvl1pPr algn="ctr">
              <a:defRPr sz="1800">
                <a:solidFill>
                  <a:schemeClr val="bg1"/>
                </a:solidFill>
              </a:defRPr>
            </a:lvl1pPr>
          </a:lstStyle>
          <a:p>
            <a:pPr lvl="0"/>
            <a:r>
              <a:rPr lang="en-US"/>
              <a:t>Edit Master text styles</a:t>
            </a:r>
          </a:p>
        </p:txBody>
      </p:sp>
      <p:sp>
        <p:nvSpPr>
          <p:cNvPr id="8" name="Text Placeholder 5">
            <a:extLst>
              <a:ext uri="{FF2B5EF4-FFF2-40B4-BE49-F238E27FC236}">
                <a16:creationId xmlns:a16="http://schemas.microsoft.com/office/drawing/2014/main" id="{1500BB1C-3C6B-46AF-8AA4-A4BA72712C80}"/>
              </a:ext>
            </a:extLst>
          </p:cNvPr>
          <p:cNvSpPr>
            <a:spLocks noGrp="1"/>
          </p:cNvSpPr>
          <p:nvPr>
            <p:ph type="body" sz="quarter" idx="15"/>
          </p:nvPr>
        </p:nvSpPr>
        <p:spPr>
          <a:xfrm>
            <a:off x="694800" y="1700212"/>
            <a:ext cx="5209113" cy="4608516"/>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Title 5">
            <a:extLst>
              <a:ext uri="{FF2B5EF4-FFF2-40B4-BE49-F238E27FC236}">
                <a16:creationId xmlns:a16="http://schemas.microsoft.com/office/drawing/2014/main" id="{8574EA24-97F9-47A1-937E-B8E4F532769A}"/>
              </a:ext>
            </a:extLst>
          </p:cNvPr>
          <p:cNvSpPr>
            <a:spLocks noGrp="1"/>
          </p:cNvSpPr>
          <p:nvPr>
            <p:ph type="title"/>
          </p:nvPr>
        </p:nvSpPr>
        <p:spPr/>
        <p:txBody>
          <a:bodyPr/>
          <a:lstStyle/>
          <a:p>
            <a:r>
              <a:rPr lang="en-US"/>
              <a:t>Click to edit Master title style</a:t>
            </a:r>
            <a:endParaRPr lang="en-AU" dirty="0"/>
          </a:p>
        </p:txBody>
      </p:sp>
      <p:sp>
        <p:nvSpPr>
          <p:cNvPr id="9" name="Date Placeholder 8">
            <a:extLst>
              <a:ext uri="{FF2B5EF4-FFF2-40B4-BE49-F238E27FC236}">
                <a16:creationId xmlns:a16="http://schemas.microsoft.com/office/drawing/2014/main" id="{7E45B7E6-67E2-4417-B8C5-36EEB1A4FA61}"/>
              </a:ext>
            </a:extLst>
          </p:cNvPr>
          <p:cNvSpPr>
            <a:spLocks noGrp="1"/>
          </p:cNvSpPr>
          <p:nvPr>
            <p:ph type="dt" sz="half" idx="16"/>
          </p:nvPr>
        </p:nvSpPr>
        <p:spPr/>
        <p:txBody>
          <a:bodyPr/>
          <a:lstStyle/>
          <a:p>
            <a:pPr algn="l"/>
            <a:r>
              <a:rPr lang="en-US"/>
              <a:t>CRICOS code 00025B</a:t>
            </a:r>
            <a:endParaRPr lang="en-AU" dirty="0"/>
          </a:p>
        </p:txBody>
      </p:sp>
      <p:sp>
        <p:nvSpPr>
          <p:cNvPr id="10" name="Footer Placeholder 9">
            <a:extLst>
              <a:ext uri="{FF2B5EF4-FFF2-40B4-BE49-F238E27FC236}">
                <a16:creationId xmlns:a16="http://schemas.microsoft.com/office/drawing/2014/main" id="{356B92F1-D406-4B16-A1AC-4B90521D92A1}"/>
              </a:ext>
            </a:extLst>
          </p:cNvPr>
          <p:cNvSpPr>
            <a:spLocks noGrp="1"/>
          </p:cNvSpPr>
          <p:nvPr>
            <p:ph type="ftr" sz="quarter" idx="17"/>
          </p:nvPr>
        </p:nvSpPr>
        <p:spPr/>
        <p:txBody>
          <a:bodyPr/>
          <a:lstStyle/>
          <a:p>
            <a:r>
              <a:rPr lang="en-AU"/>
              <a:t>Presentation Title | Date</a:t>
            </a:r>
            <a:endParaRPr lang="en-AU" dirty="0"/>
          </a:p>
        </p:txBody>
      </p:sp>
      <p:sp>
        <p:nvSpPr>
          <p:cNvPr id="11" name="Slide Number Placeholder 10">
            <a:extLst>
              <a:ext uri="{FF2B5EF4-FFF2-40B4-BE49-F238E27FC236}">
                <a16:creationId xmlns:a16="http://schemas.microsoft.com/office/drawing/2014/main" id="{4EF75C0A-DA87-49E7-AF8C-E35E9D6CA405}"/>
              </a:ext>
            </a:extLst>
          </p:cNvPr>
          <p:cNvSpPr>
            <a:spLocks noGrp="1"/>
          </p:cNvSpPr>
          <p:nvPr>
            <p:ph type="sldNum" sz="quarter" idx="18"/>
          </p:nvPr>
        </p:nvSpPr>
        <p:spPr/>
        <p:txBody>
          <a:bodyPr/>
          <a:lstStyle/>
          <a:p>
            <a:fld id="{E917DE0E-AFB1-41FD-BC35-27DB61CA125F}" type="slidenum">
              <a:rPr lang="en-AU" smtClean="0"/>
              <a:pPr/>
              <a:t>‹#›</a:t>
            </a:fld>
            <a:endParaRPr lang="en-AU" dirty="0"/>
          </a:p>
        </p:txBody>
      </p:sp>
      <p:sp>
        <p:nvSpPr>
          <p:cNvPr id="13" name="Text Placeholder 5">
            <a:extLst>
              <a:ext uri="{FF2B5EF4-FFF2-40B4-BE49-F238E27FC236}">
                <a16:creationId xmlns:a16="http://schemas.microsoft.com/office/drawing/2014/main" id="{B11690AC-7C51-47ED-9DD6-4A98D2E79BBF}"/>
              </a:ext>
            </a:extLst>
          </p:cNvPr>
          <p:cNvSpPr>
            <a:spLocks noGrp="1"/>
          </p:cNvSpPr>
          <p:nvPr>
            <p:ph type="body" sz="quarter" idx="19"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2" name="Rectangle 11">
            <a:extLst>
              <a:ext uri="{FF2B5EF4-FFF2-40B4-BE49-F238E27FC236}">
                <a16:creationId xmlns:a16="http://schemas.microsoft.com/office/drawing/2014/main" id="{F2CACF9F-55D3-4152-BDFF-84674C07B2BE}"/>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5" name="Picture 14">
            <a:extLst>
              <a:ext uri="{FF2B5EF4-FFF2-40B4-BE49-F238E27FC236}">
                <a16:creationId xmlns:a16="http://schemas.microsoft.com/office/drawing/2014/main" id="{3574170D-AC78-463A-B8E0-8E87954EAB8D}"/>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398992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with Neutral 1 Bloc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3" y="1700213"/>
            <a:ext cx="5400672" cy="4608515"/>
          </a:xfrm>
          <a:prstGeom prst="rect">
            <a:avLst/>
          </a:prstGeom>
          <a:solidFill>
            <a:srgbClr val="D7D1CC"/>
          </a:solidFill>
        </p:spPr>
        <p:txBody>
          <a:bodyPr anchor="ctr">
            <a:normAutofit/>
          </a:bodyPr>
          <a:lstStyle>
            <a:lvl1pPr algn="ctr">
              <a:defRPr sz="1800">
                <a:solidFill>
                  <a:schemeClr val="tx1"/>
                </a:solidFill>
              </a:defRPr>
            </a:lvl1pPr>
          </a:lstStyle>
          <a:p>
            <a:pPr lvl="0"/>
            <a:r>
              <a:rPr lang="en-US"/>
              <a:t>Edit Master text styles</a:t>
            </a:r>
          </a:p>
        </p:txBody>
      </p:sp>
      <p:sp>
        <p:nvSpPr>
          <p:cNvPr id="10" name="Text Placeholder 5">
            <a:extLst>
              <a:ext uri="{FF2B5EF4-FFF2-40B4-BE49-F238E27FC236}">
                <a16:creationId xmlns:a16="http://schemas.microsoft.com/office/drawing/2014/main" id="{643BCE34-49B7-4BA0-8263-6432C37E47F9}"/>
              </a:ext>
            </a:extLst>
          </p:cNvPr>
          <p:cNvSpPr>
            <a:spLocks noGrp="1"/>
          </p:cNvSpPr>
          <p:nvPr>
            <p:ph type="body" sz="quarter" idx="15"/>
          </p:nvPr>
        </p:nvSpPr>
        <p:spPr>
          <a:xfrm>
            <a:off x="694800" y="1700213"/>
            <a:ext cx="5209113"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 name="Date Placeholder 1">
            <a:extLst>
              <a:ext uri="{FF2B5EF4-FFF2-40B4-BE49-F238E27FC236}">
                <a16:creationId xmlns:a16="http://schemas.microsoft.com/office/drawing/2014/main" id="{DA8FA6D2-EF83-4585-B84E-EC3FACE3286F}"/>
              </a:ext>
            </a:extLst>
          </p:cNvPr>
          <p:cNvSpPr>
            <a:spLocks noGrp="1"/>
          </p:cNvSpPr>
          <p:nvPr>
            <p:ph type="dt" sz="half" idx="16"/>
          </p:nvPr>
        </p:nvSpPr>
        <p:spPr/>
        <p:txBody>
          <a:bodyPr/>
          <a:lstStyle/>
          <a:p>
            <a:pPr algn="l"/>
            <a:r>
              <a:rPr lang="en-US"/>
              <a:t>CRICOS code 00025B</a:t>
            </a:r>
            <a:endParaRPr lang="en-AU" dirty="0"/>
          </a:p>
        </p:txBody>
      </p:sp>
      <p:sp>
        <p:nvSpPr>
          <p:cNvPr id="5" name="Title 4">
            <a:extLst>
              <a:ext uri="{FF2B5EF4-FFF2-40B4-BE49-F238E27FC236}">
                <a16:creationId xmlns:a16="http://schemas.microsoft.com/office/drawing/2014/main" id="{5045A20B-3961-4824-8B5F-429563405594}"/>
              </a:ext>
            </a:extLst>
          </p:cNvPr>
          <p:cNvSpPr>
            <a:spLocks noGrp="1"/>
          </p:cNvSpPr>
          <p:nvPr>
            <p:ph type="title"/>
          </p:nvPr>
        </p:nvSpPr>
        <p:spPr/>
        <p:txBody>
          <a:bodyPr/>
          <a:lstStyle/>
          <a:p>
            <a:r>
              <a:rPr lang="en-US"/>
              <a:t>Click to edit Master title style</a:t>
            </a:r>
            <a:endParaRPr lang="en-AU" dirty="0"/>
          </a:p>
        </p:txBody>
      </p:sp>
      <p:sp>
        <p:nvSpPr>
          <p:cNvPr id="9" name="Text Placeholder 5">
            <a:extLst>
              <a:ext uri="{FF2B5EF4-FFF2-40B4-BE49-F238E27FC236}">
                <a16:creationId xmlns:a16="http://schemas.microsoft.com/office/drawing/2014/main" id="{DB36345A-6B2C-4967-909A-6BAA4D16DEDF}"/>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1" name="Rectangle 10">
            <a:extLst>
              <a:ext uri="{FF2B5EF4-FFF2-40B4-BE49-F238E27FC236}">
                <a16:creationId xmlns:a16="http://schemas.microsoft.com/office/drawing/2014/main" id="{2DA7A291-5EAC-486D-928E-F46ED8B55AD0}"/>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CD6EAF7D-7C9B-4789-AC1C-A7AF349D1D21}"/>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2957599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3">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95325" y="1143405"/>
            <a:ext cx="10728647" cy="1296144"/>
          </a:xfrm>
        </p:spPr>
        <p:txBody>
          <a:bodyPr anchor="b">
            <a:noAutofit/>
          </a:bodyPr>
          <a:lstStyle>
            <a:lvl1pPr>
              <a:lnSpc>
                <a:spcPts val="5040"/>
              </a:lnSpc>
              <a:defRPr sz="4200">
                <a:solidFill>
                  <a:schemeClr val="bg1"/>
                </a:solidFill>
              </a:defRPr>
            </a:lvl1pPr>
          </a:lstStyle>
          <a:p>
            <a:r>
              <a:rPr lang="en-US" dirty="0"/>
              <a:t>[Title]</a:t>
            </a:r>
            <a:endParaRPr lang="en-AU" dirty="0"/>
          </a:p>
        </p:txBody>
      </p:sp>
      <p:sp>
        <p:nvSpPr>
          <p:cNvPr id="7" name="Text Placeholder 6"/>
          <p:cNvSpPr>
            <a:spLocks noGrp="1"/>
          </p:cNvSpPr>
          <p:nvPr>
            <p:ph type="body" sz="quarter" idx="10" hasCustomPrompt="1"/>
          </p:nvPr>
        </p:nvSpPr>
        <p:spPr>
          <a:xfrm>
            <a:off x="695306" y="2553954"/>
            <a:ext cx="10737592" cy="2675249"/>
          </a:xfrm>
          <a:prstGeom prst="rect">
            <a:avLst/>
          </a:prstGeom>
          <a:noFill/>
        </p:spPr>
        <p:txBody>
          <a:bodyPr>
            <a:normAutofit/>
          </a:bodyPr>
          <a:lstStyle>
            <a:lvl1pPr marL="0" indent="0">
              <a:lnSpc>
                <a:spcPts val="3240"/>
              </a:lnSpc>
              <a:buNone/>
              <a:defRPr sz="2700">
                <a:solidFill>
                  <a:schemeClr val="bg1"/>
                </a:solidFill>
              </a:defRPr>
            </a:lvl1pPr>
          </a:lstStyle>
          <a:p>
            <a:pPr lvl="0"/>
            <a:r>
              <a:rPr lang="en-US" dirty="0"/>
              <a:t>[Subtitle]</a:t>
            </a:r>
          </a:p>
        </p:txBody>
      </p:sp>
      <p:sp>
        <p:nvSpPr>
          <p:cNvPr id="3" name="Rectangle 2">
            <a:extLst>
              <a:ext uri="{FF2B5EF4-FFF2-40B4-BE49-F238E27FC236}">
                <a16:creationId xmlns:a16="http://schemas.microsoft.com/office/drawing/2014/main" id="{19933EA7-FE92-4C6D-8733-61E671888999}"/>
              </a:ext>
            </a:extLst>
          </p:cNvPr>
          <p:cNvSpPr/>
          <p:nvPr userDrawn="1"/>
        </p:nvSpPr>
        <p:spPr>
          <a:xfrm>
            <a:off x="2" y="0"/>
            <a:ext cx="12191999" cy="9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pic>
        <p:nvPicPr>
          <p:cNvPr id="16" name="Picture 15">
            <a:extLst>
              <a:ext uri="{FF2B5EF4-FFF2-40B4-BE49-F238E27FC236}">
                <a16:creationId xmlns:a16="http://schemas.microsoft.com/office/drawing/2014/main" id="{D93FA41E-EFD5-45E8-BE8D-8CAB28F4BDD2}"/>
              </a:ext>
            </a:extLst>
          </p:cNvPr>
          <p:cNvPicPr>
            <a:picLocks noChangeAspect="1"/>
          </p:cNvPicPr>
          <p:nvPr userDrawn="1"/>
        </p:nvPicPr>
        <p:blipFill>
          <a:blip r:embed="rId3"/>
          <a:stretch>
            <a:fillRect/>
          </a:stretch>
        </p:blipFill>
        <p:spPr>
          <a:xfrm>
            <a:off x="704849" y="234886"/>
            <a:ext cx="2988000" cy="452585"/>
          </a:xfrm>
          <a:prstGeom prst="rect">
            <a:avLst/>
          </a:prstGeom>
        </p:spPr>
      </p:pic>
      <p:sp>
        <p:nvSpPr>
          <p:cNvPr id="5" name="TextBox 4">
            <a:extLst>
              <a:ext uri="{FF2B5EF4-FFF2-40B4-BE49-F238E27FC236}">
                <a16:creationId xmlns:a16="http://schemas.microsoft.com/office/drawing/2014/main" id="{FDDADB43-ED09-48C5-A41D-5E4BDF72C85E}"/>
              </a:ext>
            </a:extLst>
          </p:cNvPr>
          <p:cNvSpPr txBox="1"/>
          <p:nvPr userDrawn="1"/>
        </p:nvSpPr>
        <p:spPr>
          <a:xfrm>
            <a:off x="1" y="-1586050"/>
            <a:ext cx="7632171" cy="1384995"/>
          </a:xfrm>
          <a:prstGeom prst="rect">
            <a:avLst/>
          </a:prstGeom>
          <a:solidFill>
            <a:schemeClr val="accent1"/>
          </a:solidFill>
        </p:spPr>
        <p:txBody>
          <a:bodyPr wrap="square" rtlCol="0">
            <a:spAutoFit/>
          </a:bodyPr>
          <a:lstStyle/>
          <a:p>
            <a:r>
              <a:rPr lang="en-AU" sz="1400" dirty="0">
                <a:solidFill>
                  <a:schemeClr val="bg1"/>
                </a:solidFill>
              </a:rPr>
              <a:t>For this slide design, you can choose your own image </a:t>
            </a:r>
            <a:br>
              <a:rPr lang="en-AU" sz="1400" dirty="0">
                <a:solidFill>
                  <a:schemeClr val="bg1"/>
                </a:solidFill>
              </a:rPr>
            </a:br>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‘Picture’ is already selected</a:t>
            </a:r>
          </a:p>
          <a:p>
            <a:r>
              <a:rPr lang="en-US" sz="1400" dirty="0">
                <a:solidFill>
                  <a:schemeClr val="bg1"/>
                </a:solidFill>
              </a:rPr>
              <a:t>Go to the ‘File’ button and select another image</a:t>
            </a:r>
          </a:p>
          <a:p>
            <a:r>
              <a:rPr lang="en-US" sz="1400" dirty="0">
                <a:solidFill>
                  <a:schemeClr val="bg1"/>
                </a:solidFill>
              </a:rPr>
              <a:t>Change text </a:t>
            </a:r>
            <a:r>
              <a:rPr lang="en-US" sz="1400" dirty="0" err="1">
                <a:solidFill>
                  <a:schemeClr val="bg1"/>
                </a:solidFill>
              </a:rPr>
              <a:t>colour</a:t>
            </a:r>
            <a:r>
              <a:rPr lang="en-US" sz="1400" dirty="0">
                <a:solidFill>
                  <a:schemeClr val="bg1"/>
                </a:solidFill>
              </a:rPr>
              <a:t> as necessary to suit the image</a:t>
            </a:r>
            <a:endParaRPr lang="en-AU" sz="1400" dirty="0">
              <a:solidFill>
                <a:schemeClr val="bg1"/>
              </a:solidFill>
            </a:endParaRPr>
          </a:p>
        </p:txBody>
      </p:sp>
      <p:sp>
        <p:nvSpPr>
          <p:cNvPr id="11" name="Right Triangle 3">
            <a:extLst>
              <a:ext uri="{FF2B5EF4-FFF2-40B4-BE49-F238E27FC236}">
                <a16:creationId xmlns:a16="http://schemas.microsoft.com/office/drawing/2014/main" id="{5A5C0481-15B5-4619-B80D-C8C9ABD7F904}"/>
              </a:ext>
            </a:extLst>
          </p:cNvPr>
          <p:cNvSpPr/>
          <p:nvPr userDrawn="1"/>
        </p:nvSpPr>
        <p:spPr>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9" name="Graphic 1">
            <a:extLst>
              <a:ext uri="{FF2B5EF4-FFF2-40B4-BE49-F238E27FC236}">
                <a16:creationId xmlns:a16="http://schemas.microsoft.com/office/drawing/2014/main" id="{84EF10FC-E046-43D3-9897-04BE4FF5A176}"/>
              </a:ext>
            </a:extLst>
          </p:cNvPr>
          <p:cNvSpPr/>
          <p:nvPr userDrawn="1"/>
        </p:nvSpPr>
        <p:spPr>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spTree>
    <p:extLst>
      <p:ext uri="{BB962C8B-B14F-4D97-AF65-F5344CB8AC3E}">
        <p14:creationId xmlns:p14="http://schemas.microsoft.com/office/powerpoint/2010/main" val="2967883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with Neutral 2 Bloc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2" y="1700213"/>
            <a:ext cx="5400673" cy="4608512"/>
          </a:xfrm>
          <a:prstGeom prst="rect">
            <a:avLst/>
          </a:prstGeom>
          <a:solidFill>
            <a:srgbClr val="999490"/>
          </a:solidFill>
        </p:spPr>
        <p:txBody>
          <a:bodyPr anchor="ctr">
            <a:normAutofit/>
          </a:bodyPr>
          <a:lstStyle>
            <a:lvl1pPr algn="ctr">
              <a:defRPr sz="1800">
                <a:solidFill>
                  <a:schemeClr val="bg1"/>
                </a:solidFill>
              </a:defRPr>
            </a:lvl1pPr>
          </a:lstStyle>
          <a:p>
            <a:pPr lvl="0"/>
            <a:r>
              <a:rPr lang="en-US"/>
              <a:t>Edit Master text styles</a:t>
            </a:r>
          </a:p>
        </p:txBody>
      </p:sp>
      <p:sp>
        <p:nvSpPr>
          <p:cNvPr id="9" name="Text Placeholder 5">
            <a:extLst>
              <a:ext uri="{FF2B5EF4-FFF2-40B4-BE49-F238E27FC236}">
                <a16:creationId xmlns:a16="http://schemas.microsoft.com/office/drawing/2014/main" id="{00D8A284-12F0-43E7-820E-1E72AC40E17F}"/>
              </a:ext>
            </a:extLst>
          </p:cNvPr>
          <p:cNvSpPr>
            <a:spLocks noGrp="1"/>
          </p:cNvSpPr>
          <p:nvPr>
            <p:ph type="body" sz="quarter" idx="15"/>
          </p:nvPr>
        </p:nvSpPr>
        <p:spPr>
          <a:xfrm>
            <a:off x="694800" y="1700212"/>
            <a:ext cx="5209113"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74C7241E-C81A-4E97-A038-49339AFE0279}"/>
              </a:ext>
            </a:extLst>
          </p:cNvPr>
          <p:cNvSpPr>
            <a:spLocks noGrp="1"/>
          </p:cNvSpPr>
          <p:nvPr>
            <p:ph type="dt" sz="half" idx="16"/>
          </p:nvPr>
        </p:nvSpPr>
        <p:spPr/>
        <p:txBody>
          <a:bodyPr/>
          <a:lstStyle/>
          <a:p>
            <a:pPr algn="l"/>
            <a:r>
              <a:rPr lang="en-US"/>
              <a:t>CRICOS code 00025B</a:t>
            </a:r>
            <a:endParaRPr lang="en-AU" dirty="0"/>
          </a:p>
        </p:txBody>
      </p:sp>
      <p:sp>
        <p:nvSpPr>
          <p:cNvPr id="6" name="Title 5">
            <a:extLst>
              <a:ext uri="{FF2B5EF4-FFF2-40B4-BE49-F238E27FC236}">
                <a16:creationId xmlns:a16="http://schemas.microsoft.com/office/drawing/2014/main" id="{F3255835-9B81-4FE6-A19A-BDEACE6D532E}"/>
              </a:ext>
            </a:extLst>
          </p:cNvPr>
          <p:cNvSpPr>
            <a:spLocks noGrp="1"/>
          </p:cNvSpPr>
          <p:nvPr>
            <p:ph type="title"/>
          </p:nvPr>
        </p:nvSpPr>
        <p:spPr/>
        <p:txBody>
          <a:bodyPr/>
          <a:lstStyle/>
          <a:p>
            <a:r>
              <a:rPr lang="en-US"/>
              <a:t>Click to edit Master title style</a:t>
            </a:r>
            <a:endParaRPr lang="en-AU" dirty="0"/>
          </a:p>
        </p:txBody>
      </p:sp>
      <p:sp>
        <p:nvSpPr>
          <p:cNvPr id="11" name="Text Placeholder 5">
            <a:extLst>
              <a:ext uri="{FF2B5EF4-FFF2-40B4-BE49-F238E27FC236}">
                <a16:creationId xmlns:a16="http://schemas.microsoft.com/office/drawing/2014/main" id="{FE5F36F7-9D4E-4EA5-882E-DEDD94B59C30}"/>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13000394-8C62-4535-AFCB-49065079CFAF}"/>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A9739123-EB1E-4E5F-B70D-F7DEE2CEE7E1}"/>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250285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Pullouts">
    <p:spTree>
      <p:nvGrpSpPr>
        <p:cNvPr id="1" name=""/>
        <p:cNvGrpSpPr/>
        <p:nvPr/>
      </p:nvGrpSpPr>
      <p:grpSpPr>
        <a:xfrm>
          <a:off x="0" y="0"/>
          <a:ext cx="0" cy="0"/>
          <a:chOff x="0" y="0"/>
          <a:chExt cx="0" cy="0"/>
        </a:xfrm>
      </p:grpSpPr>
      <p:sp>
        <p:nvSpPr>
          <p:cNvPr id="13" name="Text Placeholder 6">
            <a:extLst>
              <a:ext uri="{FF2B5EF4-FFF2-40B4-BE49-F238E27FC236}">
                <a16:creationId xmlns:a16="http://schemas.microsoft.com/office/drawing/2014/main" id="{EA75515C-08B2-490C-B8D9-273E0B4B793E}"/>
              </a:ext>
            </a:extLst>
          </p:cNvPr>
          <p:cNvSpPr>
            <a:spLocks noGrp="1"/>
          </p:cNvSpPr>
          <p:nvPr>
            <p:ph type="body" sz="quarter" idx="21" hasCustomPrompt="1"/>
          </p:nvPr>
        </p:nvSpPr>
        <p:spPr>
          <a:xfrm>
            <a:off x="8112127" y="1700213"/>
            <a:ext cx="3384548" cy="4615710"/>
          </a:xfrm>
          <a:prstGeom prst="rect">
            <a:avLst/>
          </a:prstGeom>
          <a:solidFill>
            <a:schemeClr val="accent1"/>
          </a:solidFill>
        </p:spPr>
        <p:txBody>
          <a:bodyPr lIns="180000" tIns="108000" rIns="180000" bIns="180000" anchor="t">
            <a:normAutofit/>
          </a:bodyPr>
          <a:lstStyle>
            <a:lvl1pPr marL="285750" indent="-285750" algn="l">
              <a:buClr>
                <a:schemeClr val="bg1"/>
              </a:buClr>
              <a:buFont typeface="Arial" panose="020B0604020202020204" pitchFamily="34" charset="0"/>
              <a:buChar char="•"/>
              <a:defRPr sz="1400">
                <a:solidFill>
                  <a:schemeClr val="bg1"/>
                </a:solidFill>
              </a:defRPr>
            </a:lvl1pPr>
          </a:lstStyle>
          <a:p>
            <a:pPr lvl="0"/>
            <a:r>
              <a:rPr lang="en-AU" dirty="0"/>
              <a:t>[Enter text – You can change the colour of this placeholder under the ‘Shape fill’ menu]</a:t>
            </a:r>
          </a:p>
        </p:txBody>
      </p:sp>
      <p:sp>
        <p:nvSpPr>
          <p:cNvPr id="3" name="Footer Placeholder 2">
            <a:extLst>
              <a:ext uri="{FF2B5EF4-FFF2-40B4-BE49-F238E27FC236}">
                <a16:creationId xmlns:a16="http://schemas.microsoft.com/office/drawing/2014/main" id="{24210091-B817-4684-B184-7D4087D1A130}"/>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4886D46C-E3B9-4EED-8ECB-83007B70FCF7}"/>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5" name="Date Placeholder 4">
            <a:extLst>
              <a:ext uri="{FF2B5EF4-FFF2-40B4-BE49-F238E27FC236}">
                <a16:creationId xmlns:a16="http://schemas.microsoft.com/office/drawing/2014/main" id="{2EFFA529-ABC2-48D5-B054-69D988F2D0EC}"/>
              </a:ext>
            </a:extLst>
          </p:cNvPr>
          <p:cNvSpPr>
            <a:spLocks noGrp="1"/>
          </p:cNvSpPr>
          <p:nvPr>
            <p:ph type="dt" sz="half" idx="17"/>
          </p:nvPr>
        </p:nvSpPr>
        <p:spPr/>
        <p:txBody>
          <a:bodyPr/>
          <a:lstStyle/>
          <a:p>
            <a:pPr algn="l"/>
            <a:r>
              <a:rPr lang="en-US"/>
              <a:t>CRICOS code 00025B</a:t>
            </a:r>
            <a:endParaRPr lang="en-AU" dirty="0"/>
          </a:p>
        </p:txBody>
      </p:sp>
      <p:sp>
        <p:nvSpPr>
          <p:cNvPr id="6" name="Title 5">
            <a:extLst>
              <a:ext uri="{FF2B5EF4-FFF2-40B4-BE49-F238E27FC236}">
                <a16:creationId xmlns:a16="http://schemas.microsoft.com/office/drawing/2014/main" id="{7DA12390-A044-4D48-96A4-00A2D51D906B}"/>
              </a:ext>
            </a:extLst>
          </p:cNvPr>
          <p:cNvSpPr>
            <a:spLocks noGrp="1"/>
          </p:cNvSpPr>
          <p:nvPr>
            <p:ph type="title"/>
          </p:nvPr>
        </p:nvSpPr>
        <p:spPr/>
        <p:txBody>
          <a:bodyPr/>
          <a:lstStyle/>
          <a:p>
            <a:r>
              <a:rPr lang="en-US"/>
              <a:t>Click to edit Master title style</a:t>
            </a:r>
            <a:endParaRPr lang="en-AU" dirty="0"/>
          </a:p>
        </p:txBody>
      </p:sp>
      <p:sp>
        <p:nvSpPr>
          <p:cNvPr id="11" name="Text Placeholder 5">
            <a:extLst>
              <a:ext uri="{FF2B5EF4-FFF2-40B4-BE49-F238E27FC236}">
                <a16:creationId xmlns:a16="http://schemas.microsoft.com/office/drawing/2014/main" id="{60070F8D-A181-4941-8E6E-89B3B6A120EA}"/>
              </a:ext>
            </a:extLst>
          </p:cNvPr>
          <p:cNvSpPr>
            <a:spLocks noGrp="1"/>
          </p:cNvSpPr>
          <p:nvPr>
            <p:ph type="body" sz="quarter" idx="18"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Text Placeholder 6">
            <a:extLst>
              <a:ext uri="{FF2B5EF4-FFF2-40B4-BE49-F238E27FC236}">
                <a16:creationId xmlns:a16="http://schemas.microsoft.com/office/drawing/2014/main" id="{5A8D97C9-2BD4-40D2-8A9C-5D0FDC041E5C}"/>
              </a:ext>
            </a:extLst>
          </p:cNvPr>
          <p:cNvSpPr>
            <a:spLocks noGrp="1"/>
          </p:cNvSpPr>
          <p:nvPr>
            <p:ph type="body" sz="quarter" idx="19" hasCustomPrompt="1"/>
          </p:nvPr>
        </p:nvSpPr>
        <p:spPr>
          <a:xfrm>
            <a:off x="695328" y="1700213"/>
            <a:ext cx="3384548" cy="4615710"/>
          </a:xfrm>
          <a:prstGeom prst="rect">
            <a:avLst/>
          </a:prstGeom>
          <a:solidFill>
            <a:srgbClr val="962A8B"/>
          </a:solidFill>
        </p:spPr>
        <p:txBody>
          <a:bodyPr lIns="180000" tIns="108000" rIns="180000" bIns="180000" anchor="t">
            <a:normAutofit/>
          </a:bodyPr>
          <a:lstStyle>
            <a:lvl1pPr marL="285750" indent="-285750" algn="l">
              <a:buClr>
                <a:schemeClr val="bg1"/>
              </a:buClr>
              <a:buFont typeface="Arial" panose="020B0604020202020204" pitchFamily="34" charset="0"/>
              <a:buChar char="•"/>
              <a:defRPr sz="1400">
                <a:solidFill>
                  <a:schemeClr val="bg1"/>
                </a:solidFill>
              </a:defRPr>
            </a:lvl1pPr>
          </a:lstStyle>
          <a:p>
            <a:pPr lvl="0"/>
            <a:r>
              <a:rPr lang="en-AU" dirty="0"/>
              <a:t>[Enter text – You can change the colour of this placeholder under the ‘Shape fill’ menu]</a:t>
            </a:r>
          </a:p>
        </p:txBody>
      </p:sp>
      <p:sp>
        <p:nvSpPr>
          <p:cNvPr id="12" name="Text Placeholder 6">
            <a:extLst>
              <a:ext uri="{FF2B5EF4-FFF2-40B4-BE49-F238E27FC236}">
                <a16:creationId xmlns:a16="http://schemas.microsoft.com/office/drawing/2014/main" id="{2409A6CC-1C55-4870-8E22-205BA52568D4}"/>
              </a:ext>
            </a:extLst>
          </p:cNvPr>
          <p:cNvSpPr>
            <a:spLocks noGrp="1"/>
          </p:cNvSpPr>
          <p:nvPr>
            <p:ph type="body" sz="quarter" idx="20" hasCustomPrompt="1"/>
          </p:nvPr>
        </p:nvSpPr>
        <p:spPr>
          <a:xfrm>
            <a:off x="4387255" y="1692905"/>
            <a:ext cx="3384548" cy="4615710"/>
          </a:xfrm>
          <a:prstGeom prst="rect">
            <a:avLst/>
          </a:prstGeom>
          <a:solidFill>
            <a:srgbClr val="999490"/>
          </a:solidFill>
        </p:spPr>
        <p:txBody>
          <a:bodyPr lIns="180000" tIns="108000" rIns="180000" bIns="180000" anchor="t">
            <a:normAutofit/>
          </a:bodyPr>
          <a:lstStyle>
            <a:lvl1pPr marL="285750" indent="-285750" algn="l">
              <a:buClr>
                <a:schemeClr val="bg1"/>
              </a:buClr>
              <a:buFont typeface="Arial" panose="020B0604020202020204" pitchFamily="34" charset="0"/>
              <a:buChar char="•"/>
              <a:defRPr sz="1400">
                <a:solidFill>
                  <a:schemeClr val="bg1"/>
                </a:solidFill>
              </a:defRPr>
            </a:lvl1pPr>
          </a:lstStyle>
          <a:p>
            <a:pPr lvl="0"/>
            <a:r>
              <a:rPr lang="en-AU" dirty="0"/>
              <a:t>[Enter text – You can change the colour of this placeholder under the ‘Shape fill’ menu]</a:t>
            </a:r>
          </a:p>
        </p:txBody>
      </p:sp>
      <p:sp>
        <p:nvSpPr>
          <p:cNvPr id="14" name="Rectangle 13">
            <a:extLst>
              <a:ext uri="{FF2B5EF4-FFF2-40B4-BE49-F238E27FC236}">
                <a16:creationId xmlns:a16="http://schemas.microsoft.com/office/drawing/2014/main" id="{1E1AC039-02E7-49D5-B557-F29BDF128A9E}"/>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6" name="Picture 15">
            <a:extLst>
              <a:ext uri="{FF2B5EF4-FFF2-40B4-BE49-F238E27FC236}">
                <a16:creationId xmlns:a16="http://schemas.microsoft.com/office/drawing/2014/main" id="{7AE48569-D32E-4698-B1DF-F6D3A1B423B0}"/>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402823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ulti-layout 1">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C06D0029-C709-49E4-ADBE-DE71FBF91E19}"/>
              </a:ext>
            </a:extLst>
          </p:cNvPr>
          <p:cNvSpPr>
            <a:spLocks noGrp="1"/>
          </p:cNvSpPr>
          <p:nvPr>
            <p:ph sz="quarter" idx="15"/>
          </p:nvPr>
        </p:nvSpPr>
        <p:spPr>
          <a:xfrm>
            <a:off x="694800" y="3593712"/>
            <a:ext cx="5198533" cy="2715015"/>
          </a:xfrm>
          <a:prstGeom prst="rect">
            <a:avLst/>
          </a:prstGeom>
        </p:spPr>
        <p:txBody>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4" name="Content Placeholder 13">
            <a:extLst>
              <a:ext uri="{FF2B5EF4-FFF2-40B4-BE49-F238E27FC236}">
                <a16:creationId xmlns:a16="http://schemas.microsoft.com/office/drawing/2014/main" id="{842AA681-0A5C-4843-AFF7-8900ED2A6D68}"/>
              </a:ext>
            </a:extLst>
          </p:cNvPr>
          <p:cNvSpPr>
            <a:spLocks noGrp="1"/>
          </p:cNvSpPr>
          <p:nvPr>
            <p:ph sz="quarter" idx="16" hasCustomPrompt="1"/>
          </p:nvPr>
        </p:nvSpPr>
        <p:spPr>
          <a:xfrm>
            <a:off x="6288618" y="2024810"/>
            <a:ext cx="5198400" cy="2427894"/>
          </a:xfrm>
          <a:prstGeom prst="rect">
            <a:avLst/>
          </a:prstGeom>
        </p:spPr>
        <p:txBody>
          <a:bodyPr/>
          <a:lstStyle>
            <a:lvl1pPr>
              <a:defRPr/>
            </a:lvl1pPr>
          </a:lstStyle>
          <a:p>
            <a:pPr lvl="0"/>
            <a:r>
              <a:rPr lang="en-US" dirty="0"/>
              <a:t> </a:t>
            </a:r>
            <a:endParaRPr lang="en-AU" dirty="0"/>
          </a:p>
        </p:txBody>
      </p:sp>
      <p:sp>
        <p:nvSpPr>
          <p:cNvPr id="16" name="Content Placeholder 11">
            <a:extLst>
              <a:ext uri="{FF2B5EF4-FFF2-40B4-BE49-F238E27FC236}">
                <a16:creationId xmlns:a16="http://schemas.microsoft.com/office/drawing/2014/main" id="{C1A5F930-F83B-4616-AC17-D7231CE87421}"/>
              </a:ext>
            </a:extLst>
          </p:cNvPr>
          <p:cNvSpPr>
            <a:spLocks noGrp="1"/>
          </p:cNvSpPr>
          <p:nvPr>
            <p:ph sz="quarter" idx="17"/>
          </p:nvPr>
        </p:nvSpPr>
        <p:spPr>
          <a:xfrm>
            <a:off x="6288619" y="4602158"/>
            <a:ext cx="5198533" cy="1700191"/>
          </a:xfrm>
          <a:prstGeom prst="rect">
            <a:avLst/>
          </a:prstGeo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0ABFF14A-9BDE-42F0-AA14-E13CCFE3E4FE}"/>
              </a:ext>
            </a:extLst>
          </p:cNvPr>
          <p:cNvSpPr>
            <a:spLocks noGrp="1"/>
          </p:cNvSpPr>
          <p:nvPr>
            <p:ph type="body" sz="quarter" idx="18"/>
          </p:nvPr>
        </p:nvSpPr>
        <p:spPr>
          <a:xfrm>
            <a:off x="694800" y="1700808"/>
            <a:ext cx="5198532" cy="1743450"/>
          </a:xfrm>
          <a:prstGeom prst="rect">
            <a:avLst/>
          </a:prstGeom>
        </p:spPr>
        <p:txBody>
          <a:bodyPr/>
          <a:lstStyle/>
          <a:p>
            <a:pPr lvl="0"/>
            <a:r>
              <a:rPr lang="en-US"/>
              <a:t>Edit Master text styles</a:t>
            </a:r>
          </a:p>
        </p:txBody>
      </p:sp>
      <p:sp>
        <p:nvSpPr>
          <p:cNvPr id="13" name="Content Placeholder 11">
            <a:extLst>
              <a:ext uri="{FF2B5EF4-FFF2-40B4-BE49-F238E27FC236}">
                <a16:creationId xmlns:a16="http://schemas.microsoft.com/office/drawing/2014/main" id="{47FC4A52-417F-4863-97DD-E656EA43AC92}"/>
              </a:ext>
            </a:extLst>
          </p:cNvPr>
          <p:cNvSpPr>
            <a:spLocks noGrp="1"/>
          </p:cNvSpPr>
          <p:nvPr>
            <p:ph sz="quarter" idx="19" hasCustomPrompt="1"/>
          </p:nvPr>
        </p:nvSpPr>
        <p:spPr>
          <a:xfrm>
            <a:off x="6288619" y="1700809"/>
            <a:ext cx="5198533" cy="324000"/>
          </a:xfrm>
          <a:prstGeom prst="rect">
            <a:avLst/>
          </a:prstGeom>
        </p:spPr>
        <p:txBody>
          <a:bodyPr>
            <a:normAutofit/>
          </a:bodyPr>
          <a:lstStyle>
            <a:lvl5pPr>
              <a:defRPr lang="en-AU" sz="2000" b="1" dirty="0"/>
            </a:lvl5pPr>
          </a:lstStyle>
          <a:p>
            <a:pPr lvl="4"/>
            <a:r>
              <a:rPr lang="en-US" dirty="0"/>
              <a:t>Fifth level</a:t>
            </a:r>
            <a:endParaRPr lang="en-AU" dirty="0"/>
          </a:p>
        </p:txBody>
      </p:sp>
      <p:sp>
        <p:nvSpPr>
          <p:cNvPr id="7" name="Title 6">
            <a:extLst>
              <a:ext uri="{FF2B5EF4-FFF2-40B4-BE49-F238E27FC236}">
                <a16:creationId xmlns:a16="http://schemas.microsoft.com/office/drawing/2014/main" id="{5A696586-6988-4D6B-BE2D-2C0EDF447A61}"/>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2D4702DF-17BD-46ED-A802-86B361F2E09F}"/>
              </a:ext>
            </a:extLst>
          </p:cNvPr>
          <p:cNvSpPr>
            <a:spLocks noGrp="1"/>
          </p:cNvSpPr>
          <p:nvPr>
            <p:ph type="dt" sz="half" idx="20"/>
          </p:nvPr>
        </p:nvSpPr>
        <p:spPr/>
        <p:txBody>
          <a:bodyPr/>
          <a:lstStyle/>
          <a:p>
            <a:pPr algn="l"/>
            <a:r>
              <a:rPr lang="en-US"/>
              <a:t>CRICOS code 00025B</a:t>
            </a:r>
            <a:endParaRPr lang="en-AU" dirty="0"/>
          </a:p>
        </p:txBody>
      </p:sp>
      <p:sp>
        <p:nvSpPr>
          <p:cNvPr id="3" name="Footer Placeholder 2">
            <a:extLst>
              <a:ext uri="{FF2B5EF4-FFF2-40B4-BE49-F238E27FC236}">
                <a16:creationId xmlns:a16="http://schemas.microsoft.com/office/drawing/2014/main" id="{A95DBF07-3CD1-4DDE-9A1A-D0E171973E18}"/>
              </a:ext>
            </a:extLst>
          </p:cNvPr>
          <p:cNvSpPr>
            <a:spLocks noGrp="1"/>
          </p:cNvSpPr>
          <p:nvPr>
            <p:ph type="ftr" sz="quarter" idx="21"/>
          </p:nvPr>
        </p:nvSpPr>
        <p:spPr/>
        <p:txBody>
          <a:body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1C4A7C89-2B79-461C-8BD1-C3E341EC7BC0}"/>
              </a:ext>
            </a:extLst>
          </p:cNvPr>
          <p:cNvSpPr>
            <a:spLocks noGrp="1"/>
          </p:cNvSpPr>
          <p:nvPr>
            <p:ph type="sldNum" sz="quarter" idx="22"/>
          </p:nvPr>
        </p:nvSpPr>
        <p:spPr/>
        <p:txBody>
          <a:bodyPr/>
          <a:lstStyle/>
          <a:p>
            <a:fld id="{E917DE0E-AFB1-41FD-BC35-27DB61CA125F}" type="slidenum">
              <a:rPr lang="en-AU" smtClean="0"/>
              <a:pPr/>
              <a:t>‹#›</a:t>
            </a:fld>
            <a:endParaRPr lang="en-AU" dirty="0"/>
          </a:p>
        </p:txBody>
      </p:sp>
      <p:sp>
        <p:nvSpPr>
          <p:cNvPr id="15" name="Text Placeholder 5">
            <a:extLst>
              <a:ext uri="{FF2B5EF4-FFF2-40B4-BE49-F238E27FC236}">
                <a16:creationId xmlns:a16="http://schemas.microsoft.com/office/drawing/2014/main" id="{14229EC4-696A-4791-8EB0-396DF61F7A28}"/>
              </a:ext>
            </a:extLst>
          </p:cNvPr>
          <p:cNvSpPr>
            <a:spLocks noGrp="1"/>
          </p:cNvSpPr>
          <p:nvPr>
            <p:ph type="body" sz="quarter" idx="23"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7" name="Rectangle 16">
            <a:extLst>
              <a:ext uri="{FF2B5EF4-FFF2-40B4-BE49-F238E27FC236}">
                <a16:creationId xmlns:a16="http://schemas.microsoft.com/office/drawing/2014/main" id="{FB3B4A2E-6294-4DC9-8779-3231A7E9B5C2}"/>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9" name="Picture 18">
            <a:extLst>
              <a:ext uri="{FF2B5EF4-FFF2-40B4-BE49-F238E27FC236}">
                <a16:creationId xmlns:a16="http://schemas.microsoft.com/office/drawing/2014/main" id="{4BCAB502-16F2-4A19-97A1-C081D226597B}"/>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92118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ulti-layout 2">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2BE9733-BF94-4100-BC67-F6D1B238A113}"/>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F0CDDBB4-F82B-408D-A3AC-301DFBE50D71}"/>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19" name="Content Placeholder 18">
            <a:extLst>
              <a:ext uri="{FF2B5EF4-FFF2-40B4-BE49-F238E27FC236}">
                <a16:creationId xmlns:a16="http://schemas.microsoft.com/office/drawing/2014/main" id="{1680838C-6DDD-4367-8C7B-8D49AA3A036A}"/>
              </a:ext>
            </a:extLst>
          </p:cNvPr>
          <p:cNvSpPr>
            <a:spLocks noGrp="1"/>
          </p:cNvSpPr>
          <p:nvPr>
            <p:ph sz="quarter" idx="19" hasCustomPrompt="1"/>
          </p:nvPr>
        </p:nvSpPr>
        <p:spPr>
          <a:xfrm>
            <a:off x="6286500" y="2677684"/>
            <a:ext cx="5219998" cy="1615411"/>
          </a:xfrm>
          <a:prstGeom prst="rect">
            <a:avLst/>
          </a:prstGeom>
        </p:spPr>
        <p:txBody>
          <a:bodyPr/>
          <a:lstStyle/>
          <a:p>
            <a:pPr lvl="0"/>
            <a:r>
              <a:rPr lang="en-AU" dirty="0"/>
              <a:t> </a:t>
            </a:r>
          </a:p>
        </p:txBody>
      </p:sp>
      <p:sp>
        <p:nvSpPr>
          <p:cNvPr id="20" name="Content Placeholder 18">
            <a:extLst>
              <a:ext uri="{FF2B5EF4-FFF2-40B4-BE49-F238E27FC236}">
                <a16:creationId xmlns:a16="http://schemas.microsoft.com/office/drawing/2014/main" id="{8C9CC71C-D628-4B8C-8AB1-D318B0D686CF}"/>
              </a:ext>
            </a:extLst>
          </p:cNvPr>
          <p:cNvSpPr>
            <a:spLocks noGrp="1"/>
          </p:cNvSpPr>
          <p:nvPr>
            <p:ph sz="quarter" idx="20" hasCustomPrompt="1"/>
          </p:nvPr>
        </p:nvSpPr>
        <p:spPr>
          <a:xfrm>
            <a:off x="6286500" y="4694142"/>
            <a:ext cx="5219996" cy="1615178"/>
          </a:xfrm>
          <a:prstGeom prst="rect">
            <a:avLst/>
          </a:prstGeom>
        </p:spPr>
        <p:txBody>
          <a:bodyPr/>
          <a:lstStyle>
            <a:lvl1pPr>
              <a:defRPr/>
            </a:lvl1pPr>
          </a:lstStyle>
          <a:p>
            <a:pPr lvl="0"/>
            <a:r>
              <a:rPr lang="en-US" dirty="0"/>
              <a:t> </a:t>
            </a:r>
            <a:endParaRPr lang="en-AU" dirty="0"/>
          </a:p>
        </p:txBody>
      </p:sp>
      <p:sp>
        <p:nvSpPr>
          <p:cNvPr id="12" name="Text Placeholder 5">
            <a:extLst>
              <a:ext uri="{FF2B5EF4-FFF2-40B4-BE49-F238E27FC236}">
                <a16:creationId xmlns:a16="http://schemas.microsoft.com/office/drawing/2014/main" id="{47EF0A71-527C-4177-BD73-0A32F4F3B7C2}"/>
              </a:ext>
            </a:extLst>
          </p:cNvPr>
          <p:cNvSpPr>
            <a:spLocks noGrp="1"/>
          </p:cNvSpPr>
          <p:nvPr>
            <p:ph type="body" sz="quarter" idx="25"/>
          </p:nvPr>
        </p:nvSpPr>
        <p:spPr>
          <a:xfrm>
            <a:off x="6286500" y="2279659"/>
            <a:ext cx="5222136" cy="324000"/>
          </a:xfrm>
          <a:prstGeom prst="rect">
            <a:avLst/>
          </a:prstGeom>
        </p:spPr>
        <p:txBody>
          <a:bodyPr/>
          <a:lstStyle>
            <a:lvl1pPr>
              <a:lnSpc>
                <a:spcPct val="100000"/>
              </a:lnSpc>
              <a:defRPr sz="1200" b="1">
                <a:solidFill>
                  <a:schemeClr val="accent1"/>
                </a:solidFill>
              </a:defRPr>
            </a:lvl1pPr>
            <a:lvl6pPr>
              <a:defRPr b="0"/>
            </a:lvl6pPr>
          </a:lstStyle>
          <a:p>
            <a:pPr lvl="0"/>
            <a:r>
              <a:rPr lang="en-US"/>
              <a:t>Edit Master text styles</a:t>
            </a:r>
          </a:p>
        </p:txBody>
      </p:sp>
      <p:sp>
        <p:nvSpPr>
          <p:cNvPr id="14" name="Text Placeholder 5">
            <a:extLst>
              <a:ext uri="{FF2B5EF4-FFF2-40B4-BE49-F238E27FC236}">
                <a16:creationId xmlns:a16="http://schemas.microsoft.com/office/drawing/2014/main" id="{FFFB469D-AB37-445A-8C5C-9EDAC47CC608}"/>
              </a:ext>
            </a:extLst>
          </p:cNvPr>
          <p:cNvSpPr>
            <a:spLocks noGrp="1"/>
          </p:cNvSpPr>
          <p:nvPr>
            <p:ph type="body" sz="quarter" idx="26"/>
          </p:nvPr>
        </p:nvSpPr>
        <p:spPr>
          <a:xfrm>
            <a:off x="6286500" y="4401144"/>
            <a:ext cx="5222136" cy="324000"/>
          </a:xfrm>
          <a:prstGeom prst="rect">
            <a:avLst/>
          </a:prstGeom>
        </p:spPr>
        <p:txBody>
          <a:bodyPr/>
          <a:lstStyle>
            <a:lvl1pPr>
              <a:lnSpc>
                <a:spcPct val="100000"/>
              </a:lnSpc>
              <a:defRPr sz="1200" b="1">
                <a:solidFill>
                  <a:schemeClr val="accent1"/>
                </a:solidFill>
              </a:defRPr>
            </a:lvl1pPr>
            <a:lvl6pPr>
              <a:defRPr b="0"/>
            </a:lvl6pPr>
          </a:lstStyle>
          <a:p>
            <a:pPr lvl="0"/>
            <a:r>
              <a:rPr lang="en-US"/>
              <a:t>Edit Master text styles</a:t>
            </a:r>
          </a:p>
        </p:txBody>
      </p:sp>
      <p:sp>
        <p:nvSpPr>
          <p:cNvPr id="9" name="Text Placeholder 8">
            <a:extLst>
              <a:ext uri="{FF2B5EF4-FFF2-40B4-BE49-F238E27FC236}">
                <a16:creationId xmlns:a16="http://schemas.microsoft.com/office/drawing/2014/main" id="{892F6810-4203-426A-BA3F-12E853FD972A}"/>
              </a:ext>
            </a:extLst>
          </p:cNvPr>
          <p:cNvSpPr>
            <a:spLocks noGrp="1"/>
          </p:cNvSpPr>
          <p:nvPr>
            <p:ph type="body" sz="quarter" idx="28"/>
          </p:nvPr>
        </p:nvSpPr>
        <p:spPr>
          <a:xfrm>
            <a:off x="694800" y="2279196"/>
            <a:ext cx="5183717" cy="2013899"/>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1" name="Text Placeholder 8">
            <a:extLst>
              <a:ext uri="{FF2B5EF4-FFF2-40B4-BE49-F238E27FC236}">
                <a16:creationId xmlns:a16="http://schemas.microsoft.com/office/drawing/2014/main" id="{5608E6E7-0CC5-4C1B-8095-7EA4A3FE80AB}"/>
              </a:ext>
            </a:extLst>
          </p:cNvPr>
          <p:cNvSpPr>
            <a:spLocks noGrp="1"/>
          </p:cNvSpPr>
          <p:nvPr>
            <p:ph type="body" sz="quarter" idx="29"/>
          </p:nvPr>
        </p:nvSpPr>
        <p:spPr>
          <a:xfrm>
            <a:off x="694800" y="4401144"/>
            <a:ext cx="5183717" cy="1908176"/>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p:txBody>
      </p:sp>
      <p:sp>
        <p:nvSpPr>
          <p:cNvPr id="5" name="Date Placeholder 4">
            <a:extLst>
              <a:ext uri="{FF2B5EF4-FFF2-40B4-BE49-F238E27FC236}">
                <a16:creationId xmlns:a16="http://schemas.microsoft.com/office/drawing/2014/main" id="{E99A2EF0-E71D-47A8-8995-F59268EA0BBD}"/>
              </a:ext>
            </a:extLst>
          </p:cNvPr>
          <p:cNvSpPr>
            <a:spLocks noGrp="1"/>
          </p:cNvSpPr>
          <p:nvPr>
            <p:ph type="dt" sz="half" idx="30"/>
          </p:nvPr>
        </p:nvSpPr>
        <p:spPr/>
        <p:txBody>
          <a:bodyPr/>
          <a:lstStyle/>
          <a:p>
            <a:pPr algn="l"/>
            <a:r>
              <a:rPr lang="en-US"/>
              <a:t>CRICOS code 00025B</a:t>
            </a:r>
            <a:endParaRPr lang="en-AU" dirty="0"/>
          </a:p>
        </p:txBody>
      </p:sp>
      <p:sp>
        <p:nvSpPr>
          <p:cNvPr id="7" name="Title 6">
            <a:extLst>
              <a:ext uri="{FF2B5EF4-FFF2-40B4-BE49-F238E27FC236}">
                <a16:creationId xmlns:a16="http://schemas.microsoft.com/office/drawing/2014/main" id="{6AE219F9-19D4-45A2-9D79-6847ED38E26C}"/>
              </a:ext>
            </a:extLst>
          </p:cNvPr>
          <p:cNvSpPr>
            <a:spLocks noGrp="1"/>
          </p:cNvSpPr>
          <p:nvPr>
            <p:ph type="title"/>
          </p:nvPr>
        </p:nvSpPr>
        <p:spPr/>
        <p:txBody>
          <a:bodyPr/>
          <a:lstStyle/>
          <a:p>
            <a:r>
              <a:rPr lang="en-US"/>
              <a:t>Click to edit Master title style</a:t>
            </a:r>
            <a:endParaRPr lang="en-AU" dirty="0"/>
          </a:p>
        </p:txBody>
      </p:sp>
      <p:sp>
        <p:nvSpPr>
          <p:cNvPr id="16" name="Text Placeholder 5">
            <a:extLst>
              <a:ext uri="{FF2B5EF4-FFF2-40B4-BE49-F238E27FC236}">
                <a16:creationId xmlns:a16="http://schemas.microsoft.com/office/drawing/2014/main" id="{688F5021-D4C3-4888-A4D5-06E996CC2139}"/>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5" name="Rectangle 14">
            <a:extLst>
              <a:ext uri="{FF2B5EF4-FFF2-40B4-BE49-F238E27FC236}">
                <a16:creationId xmlns:a16="http://schemas.microsoft.com/office/drawing/2014/main" id="{301F3FBD-B2FA-4ECC-94B3-AE0A46E7AD40}"/>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8" name="Picture 17">
            <a:extLst>
              <a:ext uri="{FF2B5EF4-FFF2-40B4-BE49-F238E27FC236}">
                <a16:creationId xmlns:a16="http://schemas.microsoft.com/office/drawing/2014/main" id="{B9D1DA3F-F774-45EB-B6E3-EB3EBFC56BF8}"/>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7" name="Text Placeholder 5">
            <a:extLst>
              <a:ext uri="{FF2B5EF4-FFF2-40B4-BE49-F238E27FC236}">
                <a16:creationId xmlns:a16="http://schemas.microsoft.com/office/drawing/2014/main" id="{59483DB6-35E8-41E9-930B-445C4EFE7A77}"/>
              </a:ext>
            </a:extLst>
          </p:cNvPr>
          <p:cNvSpPr>
            <a:spLocks noGrp="1"/>
          </p:cNvSpPr>
          <p:nvPr>
            <p:ph type="body" sz="quarter" idx="31" hasCustomPrompt="1"/>
          </p:nvPr>
        </p:nvSpPr>
        <p:spPr>
          <a:xfrm>
            <a:off x="695325" y="1700808"/>
            <a:ext cx="10801350" cy="504825"/>
          </a:xfrm>
        </p:spPr>
        <p:txBody>
          <a:bodyPr>
            <a:normAutofit/>
          </a:bodyPr>
          <a:lstStyle>
            <a:lvl1pPr>
              <a:defRPr sz="2000" b="1">
                <a:solidFill>
                  <a:schemeClr val="accent1"/>
                </a:solidFill>
              </a:defRPr>
            </a:lvl1pPr>
            <a:lvl2pPr marL="612" indent="0">
              <a:buNone/>
              <a:defRPr/>
            </a:lvl2pPr>
          </a:lstStyle>
          <a:p>
            <a:pPr lvl="0"/>
            <a:r>
              <a:rPr lang="en-US" dirty="0"/>
              <a:t>[Subtitle]</a:t>
            </a:r>
          </a:p>
        </p:txBody>
      </p:sp>
    </p:spTree>
    <p:extLst>
      <p:ext uri="{BB962C8B-B14F-4D97-AF65-F5344CB8AC3E}">
        <p14:creationId xmlns:p14="http://schemas.microsoft.com/office/powerpoint/2010/main" val="160158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9EE8B-9737-4CD0-834C-9321616FE29F}"/>
              </a:ext>
            </a:extLst>
          </p:cNvPr>
          <p:cNvSpPr>
            <a:spLocks noGrp="1"/>
          </p:cNvSpPr>
          <p:nvPr>
            <p:ph type="title"/>
          </p:nvPr>
        </p:nvSpPr>
        <p:spPr/>
        <p:txBody>
          <a:bodyPr/>
          <a:lstStyle/>
          <a:p>
            <a:r>
              <a:rPr lang="en-US"/>
              <a:t>Click to edit Master title style</a:t>
            </a:r>
            <a:endParaRPr lang="en-AU" dirty="0"/>
          </a:p>
        </p:txBody>
      </p:sp>
      <p:sp>
        <p:nvSpPr>
          <p:cNvPr id="5" name="Date Placeholder 4">
            <a:extLst>
              <a:ext uri="{FF2B5EF4-FFF2-40B4-BE49-F238E27FC236}">
                <a16:creationId xmlns:a16="http://schemas.microsoft.com/office/drawing/2014/main" id="{B4E54BAE-986D-4AFD-89E0-A19E4D265928}"/>
              </a:ext>
            </a:extLst>
          </p:cNvPr>
          <p:cNvSpPr>
            <a:spLocks noGrp="1"/>
          </p:cNvSpPr>
          <p:nvPr>
            <p:ph type="dt" sz="half" idx="16"/>
          </p:nvPr>
        </p:nvSpPr>
        <p:spPr/>
        <p:txBody>
          <a:bodyPr/>
          <a:lstStyle/>
          <a:p>
            <a:pPr algn="l"/>
            <a:r>
              <a:rPr lang="en-US"/>
              <a:t>CRICOS code 00025B</a:t>
            </a:r>
            <a:endParaRPr lang="en-AU" dirty="0"/>
          </a:p>
        </p:txBody>
      </p:sp>
      <p:sp>
        <p:nvSpPr>
          <p:cNvPr id="6" name="Footer Placeholder 5">
            <a:extLst>
              <a:ext uri="{FF2B5EF4-FFF2-40B4-BE49-F238E27FC236}">
                <a16:creationId xmlns:a16="http://schemas.microsoft.com/office/drawing/2014/main" id="{CBA1ABFD-9426-4AE2-BD85-21AAB157C5F4}"/>
              </a:ext>
            </a:extLst>
          </p:cNvPr>
          <p:cNvSpPr>
            <a:spLocks noGrp="1"/>
          </p:cNvSpPr>
          <p:nvPr>
            <p:ph type="ftr" sz="quarter" idx="17"/>
          </p:nvPr>
        </p:nvSpPr>
        <p:spPr/>
        <p:txBody>
          <a:bodyPr/>
          <a:lstStyle/>
          <a:p>
            <a:r>
              <a:rPr lang="en-AU"/>
              <a:t>Presentation Title | Date</a:t>
            </a:r>
            <a:endParaRPr lang="en-AU" dirty="0"/>
          </a:p>
        </p:txBody>
      </p:sp>
      <p:sp>
        <p:nvSpPr>
          <p:cNvPr id="7" name="Slide Number Placeholder 6">
            <a:extLst>
              <a:ext uri="{FF2B5EF4-FFF2-40B4-BE49-F238E27FC236}">
                <a16:creationId xmlns:a16="http://schemas.microsoft.com/office/drawing/2014/main" id="{43B82426-C548-4F44-88F3-0399BED6EABE}"/>
              </a:ext>
            </a:extLst>
          </p:cNvPr>
          <p:cNvSpPr>
            <a:spLocks noGrp="1"/>
          </p:cNvSpPr>
          <p:nvPr>
            <p:ph type="sldNum" sz="quarter" idx="18"/>
          </p:nvPr>
        </p:nvSpPr>
        <p:spPr/>
        <p:txBody>
          <a:bodyPr/>
          <a:lstStyle/>
          <a:p>
            <a:fld id="{E917DE0E-AFB1-41FD-BC35-27DB61CA125F}" type="slidenum">
              <a:rPr lang="en-AU" smtClean="0"/>
              <a:pPr/>
              <a:t>‹#›</a:t>
            </a:fld>
            <a:endParaRPr lang="en-AU" dirty="0"/>
          </a:p>
        </p:txBody>
      </p:sp>
      <p:sp>
        <p:nvSpPr>
          <p:cNvPr id="8" name="Text Placeholder 5">
            <a:extLst>
              <a:ext uri="{FF2B5EF4-FFF2-40B4-BE49-F238E27FC236}">
                <a16:creationId xmlns:a16="http://schemas.microsoft.com/office/drawing/2014/main" id="{3A7132BB-77E6-4CDB-BD22-890A94E03075}"/>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547FA311-E5C8-49FB-A70D-B5D69EF896F4}"/>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1" name="Picture 10">
            <a:extLst>
              <a:ext uri="{FF2B5EF4-FFF2-40B4-BE49-F238E27FC236}">
                <a16:creationId xmlns:a16="http://schemas.microsoft.com/office/drawing/2014/main" id="{577DAC2F-25B2-40B2-B3C3-AEDF3893C15B}"/>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980704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Blank Brande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933EA7-FE92-4C6D-8733-61E671888999}"/>
              </a:ext>
            </a:extLst>
          </p:cNvPr>
          <p:cNvSpPr/>
          <p:nvPr userDrawn="1"/>
        </p:nvSpPr>
        <p:spPr>
          <a:xfrm>
            <a:off x="2" y="-27384"/>
            <a:ext cx="12191999"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pic>
        <p:nvPicPr>
          <p:cNvPr id="4" name="Picture 3">
            <a:extLst>
              <a:ext uri="{FF2B5EF4-FFF2-40B4-BE49-F238E27FC236}">
                <a16:creationId xmlns:a16="http://schemas.microsoft.com/office/drawing/2014/main" id="{A4A50E81-A697-4D2A-9C73-3BBE321DFC06}"/>
              </a:ext>
            </a:extLst>
          </p:cNvPr>
          <p:cNvPicPr>
            <a:picLocks noChangeAspect="1"/>
          </p:cNvPicPr>
          <p:nvPr userDrawn="1"/>
        </p:nvPicPr>
        <p:blipFill rotWithShape="1">
          <a:blip r:embed="rId2"/>
          <a:srcRect r="42155"/>
          <a:stretch/>
        </p:blipFill>
        <p:spPr>
          <a:xfrm>
            <a:off x="10271272" y="152896"/>
            <a:ext cx="1237347" cy="324000"/>
          </a:xfrm>
          <a:prstGeom prst="rect">
            <a:avLst/>
          </a:prstGeom>
        </p:spPr>
      </p:pic>
    </p:spTree>
    <p:extLst>
      <p:ext uri="{BB962C8B-B14F-4D97-AF65-F5344CB8AC3E}">
        <p14:creationId xmlns:p14="http://schemas.microsoft.com/office/powerpoint/2010/main" val="23351393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DBD1DEA-6C0B-48CD-8886-623BD6330C76}"/>
              </a:ext>
            </a:extLst>
          </p:cNvPr>
          <p:cNvSpPr/>
          <p:nvPr userDrawn="1"/>
        </p:nvSpPr>
        <p:spPr>
          <a:xfrm>
            <a:off x="0" y="0"/>
            <a:ext cx="12192000" cy="6858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2" name="Title 1"/>
          <p:cNvSpPr>
            <a:spLocks noGrp="1"/>
          </p:cNvSpPr>
          <p:nvPr>
            <p:ph type="title"/>
          </p:nvPr>
        </p:nvSpPr>
        <p:spPr>
          <a:xfrm>
            <a:off x="694800" y="1082188"/>
            <a:ext cx="10744005" cy="720081"/>
          </a:xfrm>
        </p:spPr>
        <p:txBody>
          <a:bodyPr anchor="b">
            <a:noAutofit/>
          </a:bodyPr>
          <a:lstStyle>
            <a:lvl1pPr>
              <a:lnSpc>
                <a:spcPts val="5040"/>
              </a:lnSpc>
              <a:defRPr sz="4200">
                <a:solidFill>
                  <a:schemeClr val="bg1"/>
                </a:solidFill>
              </a:defRPr>
            </a:lvl1pPr>
          </a:lstStyle>
          <a:p>
            <a:r>
              <a:rPr lang="en-US"/>
              <a:t>Click to edit Master title style</a:t>
            </a:r>
            <a:endParaRPr lang="en-AU" dirty="0"/>
          </a:p>
        </p:txBody>
      </p:sp>
      <p:sp>
        <p:nvSpPr>
          <p:cNvPr id="7" name="Text Placeholder 6"/>
          <p:cNvSpPr>
            <a:spLocks noGrp="1"/>
          </p:cNvSpPr>
          <p:nvPr>
            <p:ph type="body" sz="quarter" idx="10" hasCustomPrompt="1"/>
          </p:nvPr>
        </p:nvSpPr>
        <p:spPr>
          <a:xfrm>
            <a:off x="694800" y="1876346"/>
            <a:ext cx="3254263" cy="832577"/>
          </a:xfrm>
          <a:prstGeom prst="rect">
            <a:avLst/>
          </a:prstGeom>
        </p:spPr>
        <p:txBody>
          <a:bodyPr>
            <a:normAutofit/>
          </a:bodyPr>
          <a:lstStyle>
            <a:lvl1pPr marL="0" indent="0">
              <a:lnSpc>
                <a:spcPct val="100000"/>
              </a:lnSpc>
              <a:spcBef>
                <a:spcPts val="0"/>
              </a:spcBef>
              <a:spcAft>
                <a:spcPts val="0"/>
              </a:spcAft>
              <a:buNone/>
              <a:defRPr sz="1200">
                <a:solidFill>
                  <a:schemeClr val="bg1"/>
                </a:solidFill>
              </a:defRPr>
            </a:lvl1pPr>
          </a:lstStyle>
          <a:p>
            <a:pPr lvl="0"/>
            <a:r>
              <a:rPr lang="en-US" dirty="0"/>
              <a:t>Click to edit </a:t>
            </a:r>
            <a:br>
              <a:rPr lang="en-US" dirty="0"/>
            </a:br>
            <a:r>
              <a:rPr lang="en-US" dirty="0"/>
              <a:t>Master text styles</a:t>
            </a:r>
          </a:p>
        </p:txBody>
      </p:sp>
      <p:sp>
        <p:nvSpPr>
          <p:cNvPr id="11" name="Text Placeholder 6">
            <a:extLst>
              <a:ext uri="{FF2B5EF4-FFF2-40B4-BE49-F238E27FC236}">
                <a16:creationId xmlns:a16="http://schemas.microsoft.com/office/drawing/2014/main" id="{0758AADB-42F9-44FF-A436-0031B6B2680A}"/>
              </a:ext>
            </a:extLst>
          </p:cNvPr>
          <p:cNvSpPr>
            <a:spLocks noGrp="1"/>
          </p:cNvSpPr>
          <p:nvPr>
            <p:ph type="body" sz="quarter" idx="11" hasCustomPrompt="1"/>
          </p:nvPr>
        </p:nvSpPr>
        <p:spPr>
          <a:xfrm>
            <a:off x="1087509" y="2852939"/>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5" name="Text Placeholder 6">
            <a:extLst>
              <a:ext uri="{FF2B5EF4-FFF2-40B4-BE49-F238E27FC236}">
                <a16:creationId xmlns:a16="http://schemas.microsoft.com/office/drawing/2014/main" id="{9EB3BAB6-8B24-4F70-BDDC-75B91A4FB1D5}"/>
              </a:ext>
            </a:extLst>
          </p:cNvPr>
          <p:cNvSpPr>
            <a:spLocks noGrp="1"/>
          </p:cNvSpPr>
          <p:nvPr>
            <p:ph type="body" sz="quarter" idx="12" hasCustomPrompt="1"/>
          </p:nvPr>
        </p:nvSpPr>
        <p:spPr>
          <a:xfrm>
            <a:off x="1087509" y="3125021"/>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20" name="Right Triangle 3">
            <a:extLst>
              <a:ext uri="{FF2B5EF4-FFF2-40B4-BE49-F238E27FC236}">
                <a16:creationId xmlns:a16="http://schemas.microsoft.com/office/drawing/2014/main" id="{98BF4DE5-D126-4077-BBC8-5F3A09BC0E5C}"/>
              </a:ext>
            </a:extLst>
          </p:cNvPr>
          <p:cNvSpPr/>
          <p:nvPr userDrawn="1"/>
        </p:nvSpPr>
        <p:spPr>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13" name="Text Placeholder 6">
            <a:extLst>
              <a:ext uri="{FF2B5EF4-FFF2-40B4-BE49-F238E27FC236}">
                <a16:creationId xmlns:a16="http://schemas.microsoft.com/office/drawing/2014/main" id="{B8A2EB93-6CF0-469A-B44D-3B50AF0CEE6D}"/>
              </a:ext>
            </a:extLst>
          </p:cNvPr>
          <p:cNvSpPr>
            <a:spLocks noGrp="1"/>
          </p:cNvSpPr>
          <p:nvPr>
            <p:ph type="body" sz="quarter" idx="13" hasCustomPrompt="1"/>
          </p:nvPr>
        </p:nvSpPr>
        <p:spPr>
          <a:xfrm>
            <a:off x="1087509" y="3415094"/>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6" name="Text Placeholder 6">
            <a:extLst>
              <a:ext uri="{FF2B5EF4-FFF2-40B4-BE49-F238E27FC236}">
                <a16:creationId xmlns:a16="http://schemas.microsoft.com/office/drawing/2014/main" id="{81CEC2A5-BF8B-405F-BFB8-A7AC93A346C2}"/>
              </a:ext>
            </a:extLst>
          </p:cNvPr>
          <p:cNvSpPr>
            <a:spLocks noGrp="1"/>
          </p:cNvSpPr>
          <p:nvPr>
            <p:ph type="body" sz="quarter" idx="14" hasCustomPrompt="1"/>
          </p:nvPr>
        </p:nvSpPr>
        <p:spPr>
          <a:xfrm>
            <a:off x="1087509" y="3687176"/>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8" name="Text Placeholder 6">
            <a:extLst>
              <a:ext uri="{FF2B5EF4-FFF2-40B4-BE49-F238E27FC236}">
                <a16:creationId xmlns:a16="http://schemas.microsoft.com/office/drawing/2014/main" id="{191147DD-03AA-4BA3-AFAA-F070EDBA94F2}"/>
              </a:ext>
            </a:extLst>
          </p:cNvPr>
          <p:cNvSpPr>
            <a:spLocks noGrp="1"/>
          </p:cNvSpPr>
          <p:nvPr>
            <p:ph type="body" sz="quarter" idx="15" hasCustomPrompt="1"/>
          </p:nvPr>
        </p:nvSpPr>
        <p:spPr>
          <a:xfrm>
            <a:off x="1087509" y="3957493"/>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9" name="Graphic 1">
            <a:extLst>
              <a:ext uri="{FF2B5EF4-FFF2-40B4-BE49-F238E27FC236}">
                <a16:creationId xmlns:a16="http://schemas.microsoft.com/office/drawing/2014/main" id="{6B4A31B5-8366-4D72-B33B-C4528CEC8D4B}"/>
              </a:ext>
            </a:extLst>
          </p:cNvPr>
          <p:cNvSpPr/>
          <p:nvPr userDrawn="1"/>
        </p:nvSpPr>
        <p:spPr>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pic>
        <p:nvPicPr>
          <p:cNvPr id="22" name="Picture 21">
            <a:extLst>
              <a:ext uri="{FF2B5EF4-FFF2-40B4-BE49-F238E27FC236}">
                <a16:creationId xmlns:a16="http://schemas.microsoft.com/office/drawing/2014/main" id="{B864D713-B046-4FE6-BDD7-EE4264F7C42D}"/>
              </a:ext>
            </a:extLst>
          </p:cNvPr>
          <p:cNvPicPr>
            <a:picLocks noChangeAspect="1"/>
          </p:cNvPicPr>
          <p:nvPr userDrawn="1"/>
        </p:nvPicPr>
        <p:blipFill>
          <a:blip r:embed="rId2"/>
          <a:stretch>
            <a:fillRect/>
          </a:stretch>
        </p:blipFill>
        <p:spPr>
          <a:xfrm>
            <a:off x="695325" y="207631"/>
            <a:ext cx="3204000" cy="472463"/>
          </a:xfrm>
          <a:prstGeom prst="rect">
            <a:avLst/>
          </a:prstGeom>
        </p:spPr>
      </p:pic>
    </p:spTree>
    <p:extLst>
      <p:ext uri="{BB962C8B-B14F-4D97-AF65-F5344CB8AC3E}">
        <p14:creationId xmlns:p14="http://schemas.microsoft.com/office/powerpoint/2010/main" val="305954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hank You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ED9BE05-DABC-48CC-9999-1581840BE656}"/>
              </a:ext>
            </a:extLst>
          </p:cNvPr>
          <p:cNvSpPr/>
          <p:nvPr userDrawn="1"/>
        </p:nvSpPr>
        <p:spPr>
          <a:xfrm>
            <a:off x="0" y="0"/>
            <a:ext cx="12192000" cy="9288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11" name="Text Placeholder 6">
            <a:extLst>
              <a:ext uri="{FF2B5EF4-FFF2-40B4-BE49-F238E27FC236}">
                <a16:creationId xmlns:a16="http://schemas.microsoft.com/office/drawing/2014/main" id="{F3CE2D37-876C-4C8F-A6C5-0AB063A0B4CD}"/>
              </a:ext>
            </a:extLst>
          </p:cNvPr>
          <p:cNvSpPr>
            <a:spLocks noGrp="1"/>
          </p:cNvSpPr>
          <p:nvPr>
            <p:ph type="body" sz="quarter" idx="13" hasCustomPrompt="1"/>
          </p:nvPr>
        </p:nvSpPr>
        <p:spPr>
          <a:xfrm>
            <a:off x="694800" y="1876346"/>
            <a:ext cx="3254263" cy="832577"/>
          </a:xfrm>
          <a:prstGeom prst="rect">
            <a:avLst/>
          </a:prstGeom>
        </p:spPr>
        <p:txBody>
          <a:bodyPr>
            <a:normAutofit/>
          </a:bodyPr>
          <a:lstStyle>
            <a:lvl1pPr marL="0" indent="0">
              <a:lnSpc>
                <a:spcPct val="100000"/>
              </a:lnSpc>
              <a:spcBef>
                <a:spcPts val="0"/>
              </a:spcBef>
              <a:spcAft>
                <a:spcPts val="0"/>
              </a:spcAft>
              <a:buNone/>
              <a:defRPr sz="1200">
                <a:solidFill>
                  <a:schemeClr val="tx1"/>
                </a:solidFill>
              </a:defRPr>
            </a:lvl1pPr>
          </a:lstStyle>
          <a:p>
            <a:pPr lvl="0"/>
            <a:r>
              <a:rPr lang="en-US" dirty="0"/>
              <a:t>Click to edit Master text styles</a:t>
            </a:r>
          </a:p>
        </p:txBody>
      </p:sp>
      <p:sp>
        <p:nvSpPr>
          <p:cNvPr id="18" name="Text Placeholder 6">
            <a:extLst>
              <a:ext uri="{FF2B5EF4-FFF2-40B4-BE49-F238E27FC236}">
                <a16:creationId xmlns:a16="http://schemas.microsoft.com/office/drawing/2014/main" id="{36F77BFB-AD63-495E-A4EA-EE2AFB4F9E57}"/>
              </a:ext>
            </a:extLst>
          </p:cNvPr>
          <p:cNvSpPr>
            <a:spLocks noGrp="1"/>
          </p:cNvSpPr>
          <p:nvPr>
            <p:ph type="body" sz="quarter" idx="11" hasCustomPrompt="1"/>
          </p:nvPr>
        </p:nvSpPr>
        <p:spPr>
          <a:xfrm>
            <a:off x="1087509" y="2852939"/>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19" name="Text Placeholder 6">
            <a:extLst>
              <a:ext uri="{FF2B5EF4-FFF2-40B4-BE49-F238E27FC236}">
                <a16:creationId xmlns:a16="http://schemas.microsoft.com/office/drawing/2014/main" id="{9A941B40-7380-40DF-ADBB-0A6ED4F172FB}"/>
              </a:ext>
            </a:extLst>
          </p:cNvPr>
          <p:cNvSpPr>
            <a:spLocks noGrp="1"/>
          </p:cNvSpPr>
          <p:nvPr>
            <p:ph type="body" sz="quarter" idx="12" hasCustomPrompt="1"/>
          </p:nvPr>
        </p:nvSpPr>
        <p:spPr>
          <a:xfrm>
            <a:off x="1087509" y="3125021"/>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20" name="Text Placeholder 6">
            <a:extLst>
              <a:ext uri="{FF2B5EF4-FFF2-40B4-BE49-F238E27FC236}">
                <a16:creationId xmlns:a16="http://schemas.microsoft.com/office/drawing/2014/main" id="{402E3968-432E-4834-8F0D-CD2BC42D2E0B}"/>
              </a:ext>
            </a:extLst>
          </p:cNvPr>
          <p:cNvSpPr>
            <a:spLocks noGrp="1"/>
          </p:cNvSpPr>
          <p:nvPr>
            <p:ph type="body" sz="quarter" idx="17" hasCustomPrompt="1"/>
          </p:nvPr>
        </p:nvSpPr>
        <p:spPr>
          <a:xfrm>
            <a:off x="1087509" y="3415094"/>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21" name="Text Placeholder 6">
            <a:extLst>
              <a:ext uri="{FF2B5EF4-FFF2-40B4-BE49-F238E27FC236}">
                <a16:creationId xmlns:a16="http://schemas.microsoft.com/office/drawing/2014/main" id="{F9F5A590-B6A3-42B3-8477-542088A3B03A}"/>
              </a:ext>
            </a:extLst>
          </p:cNvPr>
          <p:cNvSpPr>
            <a:spLocks noGrp="1"/>
          </p:cNvSpPr>
          <p:nvPr>
            <p:ph type="body" sz="quarter" idx="14" hasCustomPrompt="1"/>
          </p:nvPr>
        </p:nvSpPr>
        <p:spPr>
          <a:xfrm>
            <a:off x="1087509" y="3687176"/>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23" name="Text Placeholder 6">
            <a:extLst>
              <a:ext uri="{FF2B5EF4-FFF2-40B4-BE49-F238E27FC236}">
                <a16:creationId xmlns:a16="http://schemas.microsoft.com/office/drawing/2014/main" id="{C84FAE95-A058-4EFD-92C1-90CCC284BFCE}"/>
              </a:ext>
            </a:extLst>
          </p:cNvPr>
          <p:cNvSpPr>
            <a:spLocks noGrp="1"/>
          </p:cNvSpPr>
          <p:nvPr>
            <p:ph type="body" sz="quarter" idx="15" hasCustomPrompt="1"/>
          </p:nvPr>
        </p:nvSpPr>
        <p:spPr>
          <a:xfrm>
            <a:off x="1087509" y="3957493"/>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15" name="Title 1">
            <a:extLst>
              <a:ext uri="{FF2B5EF4-FFF2-40B4-BE49-F238E27FC236}">
                <a16:creationId xmlns:a16="http://schemas.microsoft.com/office/drawing/2014/main" id="{6E88B10E-2ED8-4B6E-92E8-70B077E3A39C}"/>
              </a:ext>
            </a:extLst>
          </p:cNvPr>
          <p:cNvSpPr>
            <a:spLocks noGrp="1"/>
          </p:cNvSpPr>
          <p:nvPr>
            <p:ph type="title"/>
          </p:nvPr>
        </p:nvSpPr>
        <p:spPr>
          <a:xfrm>
            <a:off x="694800" y="1082188"/>
            <a:ext cx="5209113" cy="720081"/>
          </a:xfrm>
        </p:spPr>
        <p:txBody>
          <a:bodyPr anchor="b">
            <a:noAutofit/>
          </a:bodyPr>
          <a:lstStyle>
            <a:lvl1pPr>
              <a:lnSpc>
                <a:spcPts val="5040"/>
              </a:lnSpc>
              <a:defRPr sz="4200">
                <a:solidFill>
                  <a:schemeClr val="accent1"/>
                </a:solidFill>
              </a:defRPr>
            </a:lvl1pPr>
          </a:lstStyle>
          <a:p>
            <a:r>
              <a:rPr lang="en-US"/>
              <a:t>Click to edit Master title style</a:t>
            </a:r>
            <a:endParaRPr lang="en-AU" dirty="0"/>
          </a:p>
        </p:txBody>
      </p:sp>
      <p:sp>
        <p:nvSpPr>
          <p:cNvPr id="16" name="Picture Placeholder 9">
            <a:extLst>
              <a:ext uri="{FF2B5EF4-FFF2-40B4-BE49-F238E27FC236}">
                <a16:creationId xmlns:a16="http://schemas.microsoft.com/office/drawing/2014/main" id="{3ECBBC4F-ECF3-4E50-963A-BDB169C5146A}"/>
              </a:ext>
            </a:extLst>
          </p:cNvPr>
          <p:cNvSpPr>
            <a:spLocks noGrp="1"/>
          </p:cNvSpPr>
          <p:nvPr>
            <p:ph type="pic" sz="quarter" idx="18" hasCustomPrompt="1"/>
          </p:nvPr>
        </p:nvSpPr>
        <p:spPr>
          <a:xfrm>
            <a:off x="6092454" y="923051"/>
            <a:ext cx="6101952" cy="5934795"/>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3943363 w 4070093"/>
              <a:gd name="connsiteY1" fmla="*/ 324970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10480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5150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14049 w 4069424"/>
              <a:gd name="connsiteY0" fmla="*/ 174112 h 5602782"/>
              <a:gd name="connsiteX1" fmla="*/ 4068911 w 4069424"/>
              <a:gd name="connsiteY1" fmla="*/ 0 h 5602782"/>
              <a:gd name="connsiteX2" fmla="*/ 4068422 w 4069424"/>
              <a:gd name="connsiteY2" fmla="*/ 5600840 h 5602782"/>
              <a:gd name="connsiteX3" fmla="*/ 1716536 w 4069424"/>
              <a:gd name="connsiteY3" fmla="*/ 5602782 h 5602782"/>
              <a:gd name="connsiteX4" fmla="*/ 120 w 4069424"/>
              <a:gd name="connsiteY4" fmla="*/ 3154347 h 5602782"/>
              <a:gd name="connsiteX5" fmla="*/ 14049 w 4069424"/>
              <a:gd name="connsiteY5" fmla="*/ 174112 h 560278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4065493 w 4070093"/>
              <a:gd name="connsiteY1" fmla="*/ 51501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934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4333 h 5597085"/>
              <a:gd name="connsiteX1" fmla="*/ 4070582 w 4071095"/>
              <a:gd name="connsiteY1" fmla="*/ 0 h 5597085"/>
              <a:gd name="connsiteX2" fmla="*/ 4070093 w 4071095"/>
              <a:gd name="connsiteY2" fmla="*/ 5595143 h 5597085"/>
              <a:gd name="connsiteX3" fmla="*/ 1718207 w 4071095"/>
              <a:gd name="connsiteY3" fmla="*/ 5597085 h 5597085"/>
              <a:gd name="connsiteX4" fmla="*/ 1791 w 4071095"/>
              <a:gd name="connsiteY4" fmla="*/ 3148650 h 5597085"/>
              <a:gd name="connsiteX5" fmla="*/ 454 w 4071095"/>
              <a:gd name="connsiteY5" fmla="*/ 4333 h 5597085"/>
              <a:gd name="connsiteX0" fmla="*/ 254 w 4075984"/>
              <a:gd name="connsiteY0" fmla="*/ 250455 h 5597085"/>
              <a:gd name="connsiteX1" fmla="*/ 4075471 w 4075984"/>
              <a:gd name="connsiteY1" fmla="*/ 0 h 5597085"/>
              <a:gd name="connsiteX2" fmla="*/ 4074982 w 4075984"/>
              <a:gd name="connsiteY2" fmla="*/ 5595143 h 5597085"/>
              <a:gd name="connsiteX3" fmla="*/ 1723096 w 4075984"/>
              <a:gd name="connsiteY3" fmla="*/ 5597085 h 5597085"/>
              <a:gd name="connsiteX4" fmla="*/ 6680 w 4075984"/>
              <a:gd name="connsiteY4" fmla="*/ 3148650 h 5597085"/>
              <a:gd name="connsiteX5" fmla="*/ 254 w 4075984"/>
              <a:gd name="connsiteY5" fmla="*/ 250455 h 5597085"/>
              <a:gd name="connsiteX0" fmla="*/ 254 w 4080827"/>
              <a:gd name="connsiteY0" fmla="*/ 29 h 5346659"/>
              <a:gd name="connsiteX1" fmla="*/ 4080560 w 4080827"/>
              <a:gd name="connsiteY1" fmla="*/ 50390 h 5346659"/>
              <a:gd name="connsiteX2" fmla="*/ 4074982 w 4080827"/>
              <a:gd name="connsiteY2" fmla="*/ 5344717 h 5346659"/>
              <a:gd name="connsiteX3" fmla="*/ 1723096 w 4080827"/>
              <a:gd name="connsiteY3" fmla="*/ 5346659 h 5346659"/>
              <a:gd name="connsiteX4" fmla="*/ 6680 w 4080827"/>
              <a:gd name="connsiteY4" fmla="*/ 2898224 h 5346659"/>
              <a:gd name="connsiteX5" fmla="*/ 254 w 4080827"/>
              <a:gd name="connsiteY5" fmla="*/ 29 h 5346659"/>
              <a:gd name="connsiteX0" fmla="*/ 254 w 4080827"/>
              <a:gd name="connsiteY0" fmla="*/ 0 h 5346630"/>
              <a:gd name="connsiteX1" fmla="*/ 4080560 w 4080827"/>
              <a:gd name="connsiteY1" fmla="*/ 16177 h 5346630"/>
              <a:gd name="connsiteX2" fmla="*/ 4074982 w 4080827"/>
              <a:gd name="connsiteY2" fmla="*/ 5344688 h 5346630"/>
              <a:gd name="connsiteX3" fmla="*/ 1723096 w 4080827"/>
              <a:gd name="connsiteY3" fmla="*/ 5346630 h 5346630"/>
              <a:gd name="connsiteX4" fmla="*/ 6680 w 4080827"/>
              <a:gd name="connsiteY4" fmla="*/ 2898195 h 5346630"/>
              <a:gd name="connsiteX5" fmla="*/ 254 w 4080827"/>
              <a:gd name="connsiteY5" fmla="*/ 0 h 5346630"/>
              <a:gd name="connsiteX0" fmla="*/ 254 w 4080827"/>
              <a:gd name="connsiteY0" fmla="*/ 0 h 5332957"/>
              <a:gd name="connsiteX1" fmla="*/ 4080560 w 4080827"/>
              <a:gd name="connsiteY1" fmla="*/ 2504 h 5332957"/>
              <a:gd name="connsiteX2" fmla="*/ 4074982 w 4080827"/>
              <a:gd name="connsiteY2" fmla="*/ 5331015 h 5332957"/>
              <a:gd name="connsiteX3" fmla="*/ 1723096 w 4080827"/>
              <a:gd name="connsiteY3" fmla="*/ 5332957 h 5332957"/>
              <a:gd name="connsiteX4" fmla="*/ 6680 w 4080827"/>
              <a:gd name="connsiteY4" fmla="*/ 2884522 h 5332957"/>
              <a:gd name="connsiteX5" fmla="*/ 254 w 4080827"/>
              <a:gd name="connsiteY5" fmla="*/ 0 h 5332957"/>
              <a:gd name="connsiteX0" fmla="*/ 254 w 4080827"/>
              <a:gd name="connsiteY0" fmla="*/ 8891 h 5330453"/>
              <a:gd name="connsiteX1" fmla="*/ 4080560 w 4080827"/>
              <a:gd name="connsiteY1" fmla="*/ 0 h 5330453"/>
              <a:gd name="connsiteX2" fmla="*/ 4074982 w 4080827"/>
              <a:gd name="connsiteY2" fmla="*/ 5328511 h 5330453"/>
              <a:gd name="connsiteX3" fmla="*/ 1723096 w 4080827"/>
              <a:gd name="connsiteY3" fmla="*/ 5330453 h 5330453"/>
              <a:gd name="connsiteX4" fmla="*/ 6680 w 4080827"/>
              <a:gd name="connsiteY4" fmla="*/ 2882018 h 5330453"/>
              <a:gd name="connsiteX5" fmla="*/ 254 w 4080827"/>
              <a:gd name="connsiteY5" fmla="*/ 8891 h 5330453"/>
              <a:gd name="connsiteX0" fmla="*/ 254 w 4080827"/>
              <a:gd name="connsiteY0" fmla="*/ 0 h 5321562"/>
              <a:gd name="connsiteX1" fmla="*/ 4080560 w 4080827"/>
              <a:gd name="connsiteY1" fmla="*/ 8201 h 5321562"/>
              <a:gd name="connsiteX2" fmla="*/ 4074982 w 4080827"/>
              <a:gd name="connsiteY2" fmla="*/ 5319620 h 5321562"/>
              <a:gd name="connsiteX3" fmla="*/ 1723096 w 4080827"/>
              <a:gd name="connsiteY3" fmla="*/ 5321562 h 5321562"/>
              <a:gd name="connsiteX4" fmla="*/ 6680 w 4080827"/>
              <a:gd name="connsiteY4" fmla="*/ 2873127 h 5321562"/>
              <a:gd name="connsiteX5" fmla="*/ 254 w 4080827"/>
              <a:gd name="connsiteY5" fmla="*/ 0 h 5321562"/>
              <a:gd name="connsiteX0" fmla="*/ 254 w 4076763"/>
              <a:gd name="connsiteY0" fmla="*/ 0 h 5321562"/>
              <a:gd name="connsiteX1" fmla="*/ 4076319 w 4076763"/>
              <a:gd name="connsiteY1" fmla="*/ 8201 h 5321562"/>
              <a:gd name="connsiteX2" fmla="*/ 4074982 w 4076763"/>
              <a:gd name="connsiteY2" fmla="*/ 5319620 h 5321562"/>
              <a:gd name="connsiteX3" fmla="*/ 1723096 w 4076763"/>
              <a:gd name="connsiteY3" fmla="*/ 5321562 h 5321562"/>
              <a:gd name="connsiteX4" fmla="*/ 6680 w 4076763"/>
              <a:gd name="connsiteY4" fmla="*/ 2873127 h 5321562"/>
              <a:gd name="connsiteX5" fmla="*/ 254 w 4076763"/>
              <a:gd name="connsiteY5" fmla="*/ 0 h 5321562"/>
              <a:gd name="connsiteX0" fmla="*/ 254 w 4076763"/>
              <a:gd name="connsiteY0" fmla="*/ 0 h 5321562"/>
              <a:gd name="connsiteX1" fmla="*/ 4076319 w 4076763"/>
              <a:gd name="connsiteY1" fmla="*/ 2504 h 5321562"/>
              <a:gd name="connsiteX2" fmla="*/ 4074982 w 4076763"/>
              <a:gd name="connsiteY2" fmla="*/ 5319620 h 5321562"/>
              <a:gd name="connsiteX3" fmla="*/ 1723096 w 4076763"/>
              <a:gd name="connsiteY3" fmla="*/ 5321562 h 5321562"/>
              <a:gd name="connsiteX4" fmla="*/ 6680 w 4076763"/>
              <a:gd name="connsiteY4" fmla="*/ 2873127 h 5321562"/>
              <a:gd name="connsiteX5" fmla="*/ 254 w 4076763"/>
              <a:gd name="connsiteY5" fmla="*/ 0 h 5321562"/>
              <a:gd name="connsiteX0" fmla="*/ 254 w 4076763"/>
              <a:gd name="connsiteY0" fmla="*/ 0 h 5321562"/>
              <a:gd name="connsiteX1" fmla="*/ 4076319 w 4076763"/>
              <a:gd name="connsiteY1" fmla="*/ 8201 h 5321562"/>
              <a:gd name="connsiteX2" fmla="*/ 4074982 w 4076763"/>
              <a:gd name="connsiteY2" fmla="*/ 5319620 h 5321562"/>
              <a:gd name="connsiteX3" fmla="*/ 1723096 w 4076763"/>
              <a:gd name="connsiteY3" fmla="*/ 5321562 h 5321562"/>
              <a:gd name="connsiteX4" fmla="*/ 6680 w 4076763"/>
              <a:gd name="connsiteY4" fmla="*/ 2873127 h 5321562"/>
              <a:gd name="connsiteX5" fmla="*/ 254 w 4076763"/>
              <a:gd name="connsiteY5" fmla="*/ 0 h 5321562"/>
              <a:gd name="connsiteX0" fmla="*/ 254 w 4074982"/>
              <a:gd name="connsiteY0" fmla="*/ 0 h 5321562"/>
              <a:gd name="connsiteX1" fmla="*/ 4050875 w 4074982"/>
              <a:gd name="connsiteY1" fmla="*/ 207606 h 5321562"/>
              <a:gd name="connsiteX2" fmla="*/ 4074982 w 4074982"/>
              <a:gd name="connsiteY2" fmla="*/ 5319620 h 5321562"/>
              <a:gd name="connsiteX3" fmla="*/ 1723096 w 4074982"/>
              <a:gd name="connsiteY3" fmla="*/ 5321562 h 5321562"/>
              <a:gd name="connsiteX4" fmla="*/ 6680 w 4074982"/>
              <a:gd name="connsiteY4" fmla="*/ 2873127 h 5321562"/>
              <a:gd name="connsiteX5" fmla="*/ 254 w 4074982"/>
              <a:gd name="connsiteY5" fmla="*/ 0 h 5321562"/>
              <a:gd name="connsiteX0" fmla="*/ 254 w 4074982"/>
              <a:gd name="connsiteY0" fmla="*/ 3193 h 5324755"/>
              <a:gd name="connsiteX1" fmla="*/ 4072078 w 4074982"/>
              <a:gd name="connsiteY1" fmla="*/ 0 h 5324755"/>
              <a:gd name="connsiteX2" fmla="*/ 4074982 w 4074982"/>
              <a:gd name="connsiteY2" fmla="*/ 5322813 h 5324755"/>
              <a:gd name="connsiteX3" fmla="*/ 1723096 w 4074982"/>
              <a:gd name="connsiteY3" fmla="*/ 5324755 h 5324755"/>
              <a:gd name="connsiteX4" fmla="*/ 6680 w 4074982"/>
              <a:gd name="connsiteY4" fmla="*/ 2876320 h 5324755"/>
              <a:gd name="connsiteX5" fmla="*/ 254 w 4074982"/>
              <a:gd name="connsiteY5" fmla="*/ 3193 h 5324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4982" h="5324755">
                <a:moveTo>
                  <a:pt x="254" y="3193"/>
                </a:moveTo>
                <a:lnTo>
                  <a:pt x="4072078" y="0"/>
                </a:lnTo>
                <a:cubicBezTo>
                  <a:pt x="4074035" y="1865237"/>
                  <a:pt x="4073025" y="3457576"/>
                  <a:pt x="4074982" y="5322813"/>
                </a:cubicBezTo>
                <a:lnTo>
                  <a:pt x="1723096" y="5324755"/>
                </a:lnTo>
                <a:cubicBezTo>
                  <a:pt x="693982" y="5014623"/>
                  <a:pt x="-3932" y="3729991"/>
                  <a:pt x="6680" y="2876320"/>
                </a:cubicBezTo>
                <a:cubicBezTo>
                  <a:pt x="8672" y="1673057"/>
                  <a:pt x="-1738" y="1206456"/>
                  <a:pt x="254" y="3193"/>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pic>
        <p:nvPicPr>
          <p:cNvPr id="12" name="Picture 11">
            <a:extLst>
              <a:ext uri="{FF2B5EF4-FFF2-40B4-BE49-F238E27FC236}">
                <a16:creationId xmlns:a16="http://schemas.microsoft.com/office/drawing/2014/main" id="{B83753C3-AD71-41CF-A0E3-EDC40D8596D3}"/>
              </a:ext>
            </a:extLst>
          </p:cNvPr>
          <p:cNvPicPr>
            <a:picLocks noChangeAspect="1"/>
          </p:cNvPicPr>
          <p:nvPr userDrawn="1"/>
        </p:nvPicPr>
        <p:blipFill>
          <a:blip r:embed="rId2"/>
          <a:stretch>
            <a:fillRect/>
          </a:stretch>
        </p:blipFill>
        <p:spPr>
          <a:xfrm>
            <a:off x="695325" y="207631"/>
            <a:ext cx="3204000" cy="472463"/>
          </a:xfrm>
          <a:prstGeom prst="rect">
            <a:avLst/>
          </a:prstGeom>
        </p:spPr>
      </p:pic>
    </p:spTree>
    <p:extLst>
      <p:ext uri="{BB962C8B-B14F-4D97-AF65-F5344CB8AC3E}">
        <p14:creationId xmlns:p14="http://schemas.microsoft.com/office/powerpoint/2010/main" val="1221778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1A2C22-D4CF-4FE0-AF06-038EB2ACB6D9}"/>
              </a:ext>
            </a:extLst>
          </p:cNvPr>
          <p:cNvSpPr/>
          <p:nvPr userDrawn="1"/>
        </p:nvSpPr>
        <p:spPr>
          <a:xfrm>
            <a:off x="0" y="0"/>
            <a:ext cx="12192000" cy="6858000"/>
          </a:xfrm>
          <a:prstGeom prst="rect">
            <a:avLst/>
          </a:prstGeom>
          <a:gradFill flip="none" rotWithShape="1">
            <a:gsLst>
              <a:gs pos="75000">
                <a:schemeClr val="accent1"/>
              </a:gs>
              <a:gs pos="100000">
                <a:srgbClr val="962A8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0" name="Picture 9">
            <a:extLst>
              <a:ext uri="{FF2B5EF4-FFF2-40B4-BE49-F238E27FC236}">
                <a16:creationId xmlns:a16="http://schemas.microsoft.com/office/drawing/2014/main" id="{DD751603-5D6A-462B-B9E7-98413BF2CB36}"/>
              </a:ext>
            </a:extLst>
          </p:cNvPr>
          <p:cNvPicPr>
            <a:picLocks noChangeAspect="1"/>
          </p:cNvPicPr>
          <p:nvPr userDrawn="1"/>
        </p:nvPicPr>
        <p:blipFill>
          <a:blip r:embed="rId2"/>
          <a:stretch>
            <a:fillRect/>
          </a:stretch>
        </p:blipFill>
        <p:spPr>
          <a:xfrm>
            <a:off x="8309692" y="275999"/>
            <a:ext cx="3204000" cy="472463"/>
          </a:xfrm>
          <a:prstGeom prst="rect">
            <a:avLst/>
          </a:prstGeom>
        </p:spPr>
      </p:pic>
      <p:sp>
        <p:nvSpPr>
          <p:cNvPr id="2" name="Title 1"/>
          <p:cNvSpPr>
            <a:spLocks noGrp="1"/>
          </p:cNvSpPr>
          <p:nvPr>
            <p:ph type="title" hasCustomPrompt="1"/>
          </p:nvPr>
        </p:nvSpPr>
        <p:spPr>
          <a:xfrm>
            <a:off x="695326" y="1700811"/>
            <a:ext cx="10768680" cy="1224137"/>
          </a:xfrm>
        </p:spPr>
        <p:txBody>
          <a:bodyPr anchor="b">
            <a:noAutofit/>
          </a:bodyPr>
          <a:lstStyle>
            <a:lvl1pPr>
              <a:lnSpc>
                <a:spcPts val="5040"/>
              </a:lnSpc>
              <a:defRPr sz="4200">
                <a:solidFill>
                  <a:schemeClr val="bg1"/>
                </a:solidFill>
              </a:defRPr>
            </a:lvl1pPr>
          </a:lstStyle>
          <a:p>
            <a:r>
              <a:rPr lang="en-US" dirty="0"/>
              <a:t>[Title]</a:t>
            </a:r>
            <a:endParaRPr lang="en-AU" dirty="0"/>
          </a:p>
        </p:txBody>
      </p:sp>
      <p:sp>
        <p:nvSpPr>
          <p:cNvPr id="7" name="Text Placeholder 6"/>
          <p:cNvSpPr>
            <a:spLocks noGrp="1"/>
          </p:cNvSpPr>
          <p:nvPr>
            <p:ph type="body" sz="quarter" idx="10" hasCustomPrompt="1"/>
          </p:nvPr>
        </p:nvSpPr>
        <p:spPr>
          <a:xfrm>
            <a:off x="695326" y="3113744"/>
            <a:ext cx="10768680" cy="2043451"/>
          </a:xfrm>
          <a:prstGeom prst="rect">
            <a:avLst/>
          </a:prstGeom>
        </p:spPr>
        <p:txBody>
          <a:bodyPr>
            <a:normAutofit/>
          </a:bodyPr>
          <a:lstStyle>
            <a:lvl1pPr marL="0" indent="0">
              <a:lnSpc>
                <a:spcPts val="3240"/>
              </a:lnSpc>
              <a:buNone/>
              <a:defRPr sz="2700">
                <a:solidFill>
                  <a:schemeClr val="bg1"/>
                </a:solidFill>
              </a:defRPr>
            </a:lvl1pPr>
          </a:lstStyle>
          <a:p>
            <a:pPr lvl="0"/>
            <a:r>
              <a:rPr lang="en-US" dirty="0"/>
              <a:t>[Subtitle]</a:t>
            </a:r>
          </a:p>
        </p:txBody>
      </p:sp>
      <p:sp>
        <p:nvSpPr>
          <p:cNvPr id="11" name="Right Triangle 3">
            <a:extLst>
              <a:ext uri="{FF2B5EF4-FFF2-40B4-BE49-F238E27FC236}">
                <a16:creationId xmlns:a16="http://schemas.microsoft.com/office/drawing/2014/main" id="{DBA991DB-C059-4DB2-8D91-33D3F3951887}"/>
              </a:ext>
            </a:extLst>
          </p:cNvPr>
          <p:cNvSpPr/>
          <p:nvPr userDrawn="1"/>
        </p:nvSpPr>
        <p:spPr>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8" name="Graphic 1">
            <a:extLst>
              <a:ext uri="{FF2B5EF4-FFF2-40B4-BE49-F238E27FC236}">
                <a16:creationId xmlns:a16="http://schemas.microsoft.com/office/drawing/2014/main" id="{F070BDDD-4427-48C1-9206-C4CC3FAE8AD1}"/>
              </a:ext>
            </a:extLst>
          </p:cNvPr>
          <p:cNvSpPr/>
          <p:nvPr userDrawn="1"/>
        </p:nvSpPr>
        <p:spPr>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spTree>
    <p:extLst>
      <p:ext uri="{BB962C8B-B14F-4D97-AF65-F5344CB8AC3E}">
        <p14:creationId xmlns:p14="http://schemas.microsoft.com/office/powerpoint/2010/main" val="4192163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Editab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95326" y="1700811"/>
            <a:ext cx="10768680" cy="1224137"/>
          </a:xfrm>
        </p:spPr>
        <p:txBody>
          <a:bodyPr anchor="b">
            <a:noAutofit/>
          </a:bodyPr>
          <a:lstStyle>
            <a:lvl1pPr>
              <a:lnSpc>
                <a:spcPts val="5040"/>
              </a:lnSpc>
              <a:defRPr sz="4200">
                <a:solidFill>
                  <a:schemeClr val="bg1"/>
                </a:solidFill>
              </a:defRPr>
            </a:lvl1pPr>
          </a:lstStyle>
          <a:p>
            <a:r>
              <a:rPr lang="en-US" dirty="0"/>
              <a:t>[Divider title]</a:t>
            </a:r>
            <a:endParaRPr lang="en-AU" dirty="0"/>
          </a:p>
        </p:txBody>
      </p:sp>
      <p:sp>
        <p:nvSpPr>
          <p:cNvPr id="7" name="Text Placeholder 6"/>
          <p:cNvSpPr>
            <a:spLocks noGrp="1"/>
          </p:cNvSpPr>
          <p:nvPr>
            <p:ph type="body" sz="quarter" idx="10" hasCustomPrompt="1"/>
          </p:nvPr>
        </p:nvSpPr>
        <p:spPr>
          <a:xfrm>
            <a:off x="695326" y="3113744"/>
            <a:ext cx="10768680" cy="2043451"/>
          </a:xfrm>
          <a:prstGeom prst="rect">
            <a:avLst/>
          </a:prstGeom>
        </p:spPr>
        <p:txBody>
          <a:bodyPr>
            <a:normAutofit/>
          </a:bodyPr>
          <a:lstStyle>
            <a:lvl1pPr marL="0" indent="0">
              <a:lnSpc>
                <a:spcPts val="3240"/>
              </a:lnSpc>
              <a:buNone/>
              <a:defRPr sz="2700">
                <a:solidFill>
                  <a:schemeClr val="bg1"/>
                </a:solidFill>
              </a:defRPr>
            </a:lvl1pPr>
          </a:lstStyle>
          <a:p>
            <a:pPr lvl="0"/>
            <a:r>
              <a:rPr lang="en-US" dirty="0"/>
              <a:t>[Divider subtitle]</a:t>
            </a:r>
          </a:p>
        </p:txBody>
      </p:sp>
      <p:sp>
        <p:nvSpPr>
          <p:cNvPr id="8" name="TextBox 7">
            <a:extLst>
              <a:ext uri="{FF2B5EF4-FFF2-40B4-BE49-F238E27FC236}">
                <a16:creationId xmlns:a16="http://schemas.microsoft.com/office/drawing/2014/main" id="{57A07765-DB77-44E5-9420-D56F1378074A}"/>
              </a:ext>
            </a:extLst>
          </p:cNvPr>
          <p:cNvSpPr txBox="1"/>
          <p:nvPr userDrawn="1"/>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pic>
        <p:nvPicPr>
          <p:cNvPr id="6" name="Picture 5">
            <a:extLst>
              <a:ext uri="{FF2B5EF4-FFF2-40B4-BE49-F238E27FC236}">
                <a16:creationId xmlns:a16="http://schemas.microsoft.com/office/drawing/2014/main" id="{2CBE33C2-B581-422F-9FF5-AF660C79D3B0}"/>
              </a:ext>
            </a:extLst>
          </p:cNvPr>
          <p:cNvPicPr>
            <a:picLocks noChangeAspect="1"/>
          </p:cNvPicPr>
          <p:nvPr userDrawn="1"/>
        </p:nvPicPr>
        <p:blipFill>
          <a:blip r:embed="rId2"/>
          <a:stretch>
            <a:fillRect/>
          </a:stretch>
        </p:blipFill>
        <p:spPr>
          <a:xfrm>
            <a:off x="8309692" y="275999"/>
            <a:ext cx="3204000" cy="472463"/>
          </a:xfrm>
          <a:prstGeom prst="rect">
            <a:avLst/>
          </a:prstGeom>
        </p:spPr>
      </p:pic>
    </p:spTree>
    <p:extLst>
      <p:ext uri="{BB962C8B-B14F-4D97-AF65-F5344CB8AC3E}">
        <p14:creationId xmlns:p14="http://schemas.microsoft.com/office/powerpoint/2010/main" val="28191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2">
    <p:spTree>
      <p:nvGrpSpPr>
        <p:cNvPr id="1" name=""/>
        <p:cNvGrpSpPr/>
        <p:nvPr/>
      </p:nvGrpSpPr>
      <p:grpSpPr>
        <a:xfrm>
          <a:off x="0" y="0"/>
          <a:ext cx="0" cy="0"/>
          <a:chOff x="0" y="0"/>
          <a:chExt cx="0" cy="0"/>
        </a:xfrm>
      </p:grpSpPr>
      <p:sp>
        <p:nvSpPr>
          <p:cNvPr id="9" name="Right Triangle 3">
            <a:extLst>
              <a:ext uri="{FF2B5EF4-FFF2-40B4-BE49-F238E27FC236}">
                <a16:creationId xmlns:a16="http://schemas.microsoft.com/office/drawing/2014/main" id="{5E92F574-51E7-47B2-86D2-94DAE288E822}"/>
              </a:ext>
            </a:extLst>
          </p:cNvPr>
          <p:cNvSpPr/>
          <p:nvPr userDrawn="1"/>
        </p:nvSpPr>
        <p:spPr>
          <a:xfrm>
            <a:off x="2" y="4076700"/>
            <a:ext cx="3407833"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11" name="Rectangle 8">
            <a:extLst>
              <a:ext uri="{FF2B5EF4-FFF2-40B4-BE49-F238E27FC236}">
                <a16:creationId xmlns:a16="http://schemas.microsoft.com/office/drawing/2014/main" id="{C31ECE3F-0C43-444E-9F0C-B23F8D3935D2}"/>
              </a:ext>
            </a:extLst>
          </p:cNvPr>
          <p:cNvSpPr/>
          <p:nvPr userDrawn="1"/>
        </p:nvSpPr>
        <p:spPr>
          <a:xfrm>
            <a:off x="9192249" y="5584173"/>
            <a:ext cx="2999415" cy="1273828"/>
          </a:xfrm>
          <a:custGeom>
            <a:avLst/>
            <a:gdLst>
              <a:gd name="connsiteX0" fmla="*/ 0 w 2267490"/>
              <a:gd name="connsiteY0" fmla="*/ 0 h 1132541"/>
              <a:gd name="connsiteX1" fmla="*/ 2267490 w 2267490"/>
              <a:gd name="connsiteY1" fmla="*/ 0 h 1132541"/>
              <a:gd name="connsiteX2" fmla="*/ 2267490 w 2267490"/>
              <a:gd name="connsiteY2" fmla="*/ 1132541 h 1132541"/>
              <a:gd name="connsiteX3" fmla="*/ 0 w 2267490"/>
              <a:gd name="connsiteY3" fmla="*/ 1132541 h 1132541"/>
              <a:gd name="connsiteX4" fmla="*/ 0 w 2267490"/>
              <a:gd name="connsiteY4" fmla="*/ 0 h 1132541"/>
              <a:gd name="connsiteX0" fmla="*/ 0 w 2267490"/>
              <a:gd name="connsiteY0" fmla="*/ 1132541 h 1132541"/>
              <a:gd name="connsiteX1" fmla="*/ 2267490 w 2267490"/>
              <a:gd name="connsiteY1" fmla="*/ 0 h 1132541"/>
              <a:gd name="connsiteX2" fmla="*/ 2267490 w 2267490"/>
              <a:gd name="connsiteY2" fmla="*/ 1132541 h 1132541"/>
              <a:gd name="connsiteX3" fmla="*/ 0 w 2267490"/>
              <a:gd name="connsiteY3" fmla="*/ 1132541 h 1132541"/>
              <a:gd name="connsiteX0" fmla="*/ 0 w 2291396"/>
              <a:gd name="connsiteY0" fmla="*/ 857623 h 1132541"/>
              <a:gd name="connsiteX1" fmla="*/ 2291396 w 2291396"/>
              <a:gd name="connsiteY1" fmla="*/ 0 h 1132541"/>
              <a:gd name="connsiteX2" fmla="*/ 2291396 w 2291396"/>
              <a:gd name="connsiteY2" fmla="*/ 1132541 h 1132541"/>
              <a:gd name="connsiteX3" fmla="*/ 0 w 2291396"/>
              <a:gd name="connsiteY3" fmla="*/ 857623 h 1132541"/>
              <a:gd name="connsiteX0" fmla="*/ 0 w 2249561"/>
              <a:gd name="connsiteY0" fmla="*/ 845670 h 1132541"/>
              <a:gd name="connsiteX1" fmla="*/ 2249561 w 2249561"/>
              <a:gd name="connsiteY1" fmla="*/ 0 h 1132541"/>
              <a:gd name="connsiteX2" fmla="*/ 2249561 w 2249561"/>
              <a:gd name="connsiteY2" fmla="*/ 1132541 h 1132541"/>
              <a:gd name="connsiteX3" fmla="*/ 0 w 2249561"/>
              <a:gd name="connsiteY3" fmla="*/ 845670 h 1132541"/>
              <a:gd name="connsiteX0" fmla="*/ 0 w 2249561"/>
              <a:gd name="connsiteY0" fmla="*/ 944560 h 1231431"/>
              <a:gd name="connsiteX1" fmla="*/ 2249561 w 2249561"/>
              <a:gd name="connsiteY1" fmla="*/ 98890 h 1231431"/>
              <a:gd name="connsiteX2" fmla="*/ 2249561 w 2249561"/>
              <a:gd name="connsiteY2" fmla="*/ 1231431 h 1231431"/>
              <a:gd name="connsiteX3" fmla="*/ 0 w 2249561"/>
              <a:gd name="connsiteY3" fmla="*/ 944560 h 1231431"/>
              <a:gd name="connsiteX0" fmla="*/ 0 w 2249561"/>
              <a:gd name="connsiteY0" fmla="*/ 1212084 h 1498955"/>
              <a:gd name="connsiteX1" fmla="*/ 2249561 w 2249561"/>
              <a:gd name="connsiteY1" fmla="*/ 366414 h 1498955"/>
              <a:gd name="connsiteX2" fmla="*/ 2249561 w 2249561"/>
              <a:gd name="connsiteY2" fmla="*/ 1498955 h 1498955"/>
              <a:gd name="connsiteX3" fmla="*/ 0 w 2249561"/>
              <a:gd name="connsiteY3" fmla="*/ 1212084 h 1498955"/>
              <a:gd name="connsiteX0" fmla="*/ 0 w 2249561"/>
              <a:gd name="connsiteY0" fmla="*/ 1016618 h 1303489"/>
              <a:gd name="connsiteX1" fmla="*/ 2249561 w 2249561"/>
              <a:gd name="connsiteY1" fmla="*/ 170948 h 1303489"/>
              <a:gd name="connsiteX2" fmla="*/ 2249561 w 2249561"/>
              <a:gd name="connsiteY2" fmla="*/ 1303489 h 1303489"/>
              <a:gd name="connsiteX3" fmla="*/ 0 w 2249561"/>
              <a:gd name="connsiteY3" fmla="*/ 1016618 h 1303489"/>
              <a:gd name="connsiteX0" fmla="*/ 0 w 2249561"/>
              <a:gd name="connsiteY0" fmla="*/ 1002505 h 1289376"/>
              <a:gd name="connsiteX1" fmla="*/ 2249561 w 2249561"/>
              <a:gd name="connsiteY1" fmla="*/ 156835 h 1289376"/>
              <a:gd name="connsiteX2" fmla="*/ 2249561 w 2249561"/>
              <a:gd name="connsiteY2" fmla="*/ 1289376 h 1289376"/>
              <a:gd name="connsiteX3" fmla="*/ 0 w 2249561"/>
              <a:gd name="connsiteY3" fmla="*/ 1002505 h 1289376"/>
              <a:gd name="connsiteX0" fmla="*/ 0 w 2249561"/>
              <a:gd name="connsiteY0" fmla="*/ 985444 h 1272315"/>
              <a:gd name="connsiteX1" fmla="*/ 2249561 w 2249561"/>
              <a:gd name="connsiteY1" fmla="*/ 139774 h 1272315"/>
              <a:gd name="connsiteX2" fmla="*/ 2249561 w 2249561"/>
              <a:gd name="connsiteY2" fmla="*/ 1272315 h 1272315"/>
              <a:gd name="connsiteX3" fmla="*/ 0 w 2249561"/>
              <a:gd name="connsiteY3" fmla="*/ 985444 h 1272315"/>
              <a:gd name="connsiteX0" fmla="*/ 0 w 2249561"/>
              <a:gd name="connsiteY0" fmla="*/ 979690 h 1266561"/>
              <a:gd name="connsiteX1" fmla="*/ 2249561 w 2249561"/>
              <a:gd name="connsiteY1" fmla="*/ 134020 h 1266561"/>
              <a:gd name="connsiteX2" fmla="*/ 2249561 w 2249561"/>
              <a:gd name="connsiteY2" fmla="*/ 1266561 h 1266561"/>
              <a:gd name="connsiteX3" fmla="*/ 0 w 2249561"/>
              <a:gd name="connsiteY3" fmla="*/ 979690 h 1266561"/>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Lst>
            <a:ahLst/>
            <a:cxnLst>
              <a:cxn ang="0">
                <a:pos x="connsiteX0" y="connsiteY0"/>
              </a:cxn>
              <a:cxn ang="0">
                <a:pos x="connsiteX1" y="connsiteY1"/>
              </a:cxn>
              <a:cxn ang="0">
                <a:pos x="connsiteX2" y="connsiteY2"/>
              </a:cxn>
              <a:cxn ang="0">
                <a:pos x="connsiteX3" y="connsiteY3"/>
              </a:cxn>
            </a:cxnLst>
            <a:rect l="l" t="t" r="r" b="b"/>
            <a:pathLst>
              <a:path w="2249561" h="1273828">
                <a:moveTo>
                  <a:pt x="0" y="986957"/>
                </a:moveTo>
                <a:cubicBezTo>
                  <a:pt x="690087" y="358432"/>
                  <a:pt x="1188931" y="-294000"/>
                  <a:pt x="2249561" y="141287"/>
                </a:cubicBezTo>
                <a:lnTo>
                  <a:pt x="2249561" y="1273828"/>
                </a:lnTo>
                <a:cubicBezTo>
                  <a:pt x="1762671" y="1220039"/>
                  <a:pt x="570560" y="550676"/>
                  <a:pt x="0" y="98695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noFill/>
              </a:rPr>
              <a:t> </a:t>
            </a:r>
          </a:p>
        </p:txBody>
      </p:sp>
      <p:sp>
        <p:nvSpPr>
          <p:cNvPr id="5" name="Title 1">
            <a:extLst>
              <a:ext uri="{FF2B5EF4-FFF2-40B4-BE49-F238E27FC236}">
                <a16:creationId xmlns:a16="http://schemas.microsoft.com/office/drawing/2014/main" id="{B506B291-BD26-4DBD-A912-E9396BA1828C}"/>
              </a:ext>
            </a:extLst>
          </p:cNvPr>
          <p:cNvSpPr>
            <a:spLocks noGrp="1"/>
          </p:cNvSpPr>
          <p:nvPr>
            <p:ph type="title"/>
          </p:nvPr>
        </p:nvSpPr>
        <p:spPr>
          <a:xfrm>
            <a:off x="695326" y="1700811"/>
            <a:ext cx="10768680" cy="1224137"/>
          </a:xfrm>
        </p:spPr>
        <p:txBody>
          <a:bodyPr anchor="b">
            <a:noAutofit/>
          </a:bodyPr>
          <a:lstStyle>
            <a:lvl1pPr>
              <a:lnSpc>
                <a:spcPts val="5040"/>
              </a:lnSpc>
              <a:defRPr sz="4200">
                <a:solidFill>
                  <a:schemeClr val="accent1"/>
                </a:solidFill>
              </a:defRPr>
            </a:lvl1pPr>
          </a:lstStyle>
          <a:p>
            <a:r>
              <a:rPr lang="en-US"/>
              <a:t>Click to edit Master title style</a:t>
            </a:r>
            <a:endParaRPr lang="en-AU" dirty="0"/>
          </a:p>
        </p:txBody>
      </p:sp>
      <p:sp>
        <p:nvSpPr>
          <p:cNvPr id="6" name="Text Placeholder 6">
            <a:extLst>
              <a:ext uri="{FF2B5EF4-FFF2-40B4-BE49-F238E27FC236}">
                <a16:creationId xmlns:a16="http://schemas.microsoft.com/office/drawing/2014/main" id="{72AC3715-D94B-4A73-8E94-CAC9D5806F46}"/>
              </a:ext>
            </a:extLst>
          </p:cNvPr>
          <p:cNvSpPr>
            <a:spLocks noGrp="1"/>
          </p:cNvSpPr>
          <p:nvPr>
            <p:ph type="body" sz="quarter" idx="10"/>
          </p:nvPr>
        </p:nvSpPr>
        <p:spPr>
          <a:xfrm>
            <a:off x="695326" y="3113744"/>
            <a:ext cx="10768680" cy="2043451"/>
          </a:xfrm>
          <a:prstGeom prst="rect">
            <a:avLst/>
          </a:prstGeom>
        </p:spPr>
        <p:txBody>
          <a:bodyPr>
            <a:normAutofit/>
          </a:bodyPr>
          <a:lstStyle>
            <a:lvl1pPr marL="0" indent="0">
              <a:lnSpc>
                <a:spcPts val="3240"/>
              </a:lnSpc>
              <a:buNone/>
              <a:defRPr sz="2700">
                <a:solidFill>
                  <a:schemeClr val="accent1"/>
                </a:solidFill>
              </a:defRPr>
            </a:lvl1pPr>
          </a:lstStyle>
          <a:p>
            <a:pPr lvl="0"/>
            <a:r>
              <a:rPr lang="en-US"/>
              <a:t>Edit Master text styles</a:t>
            </a:r>
          </a:p>
        </p:txBody>
      </p:sp>
      <p:sp>
        <p:nvSpPr>
          <p:cNvPr id="7" name="Rectangle 6">
            <a:extLst>
              <a:ext uri="{FF2B5EF4-FFF2-40B4-BE49-F238E27FC236}">
                <a16:creationId xmlns:a16="http://schemas.microsoft.com/office/drawing/2014/main" id="{8CAE7FD6-C4AB-456C-8186-F8E8B285CBBD}"/>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0" name="Picture 9">
            <a:extLst>
              <a:ext uri="{FF2B5EF4-FFF2-40B4-BE49-F238E27FC236}">
                <a16:creationId xmlns:a16="http://schemas.microsoft.com/office/drawing/2014/main" id="{49CEDD3B-B2C6-4C8F-88C7-30EB2A949233}"/>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597899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4DB10F3-61E9-4E77-9DC7-82D405E3EBBB}"/>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10" name="Content Placeholder 9">
            <a:extLst>
              <a:ext uri="{FF2B5EF4-FFF2-40B4-BE49-F238E27FC236}">
                <a16:creationId xmlns:a16="http://schemas.microsoft.com/office/drawing/2014/main" id="{2DB2C94B-2557-442B-9A14-97C40CD6AB85}"/>
              </a:ext>
            </a:extLst>
          </p:cNvPr>
          <p:cNvSpPr>
            <a:spLocks noGrp="1"/>
          </p:cNvSpPr>
          <p:nvPr>
            <p:ph sz="quarter" idx="10"/>
          </p:nvPr>
        </p:nvSpPr>
        <p:spPr>
          <a:xfrm>
            <a:off x="695326" y="1700213"/>
            <a:ext cx="10801350" cy="4608512"/>
          </a:xfrm>
          <a:prstGeom prst="rect">
            <a:avLst/>
          </a:prstGeom>
        </p:spPr>
        <p:txBody>
          <a:bodyPr/>
          <a:lstStyle>
            <a:lvl1pPr>
              <a:defRPr lang="en-US" dirty="0"/>
            </a:lvl1pPr>
            <a:lvl2pPr>
              <a:defRPr lang="en-US" dirty="0"/>
            </a:lvl2pPr>
            <a:lvl3pPr>
              <a:defRPr lang="en-US" dirty="0"/>
            </a:lvl3pPr>
            <a:lvl4pPr>
              <a:defRPr lang="en-US" dirty="0"/>
            </a:lvl4pPr>
            <a:lvl5pPr>
              <a:spcBef>
                <a:spcPts val="1200"/>
              </a:spcBef>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5184708F-CDEB-4FFB-9113-878D6AE04045}"/>
              </a:ext>
            </a:extLst>
          </p:cNvPr>
          <p:cNvSpPr>
            <a:spLocks noGrp="1"/>
          </p:cNvSpPr>
          <p:nvPr>
            <p:ph type="title"/>
          </p:nvPr>
        </p:nvSpPr>
        <p:spPr/>
        <p:txBody>
          <a:bodyPr/>
          <a:lstStyle/>
          <a:p>
            <a:r>
              <a:rPr lang="en-US"/>
              <a:t>Click to edit Master title style</a:t>
            </a:r>
            <a:endParaRPr lang="en-AU" dirty="0"/>
          </a:p>
        </p:txBody>
      </p:sp>
      <p:sp>
        <p:nvSpPr>
          <p:cNvPr id="8" name="Text Placeholder 5">
            <a:extLst>
              <a:ext uri="{FF2B5EF4-FFF2-40B4-BE49-F238E27FC236}">
                <a16:creationId xmlns:a16="http://schemas.microsoft.com/office/drawing/2014/main" id="{766B75CD-5CD6-4D07-B08A-ACCB61480F59}"/>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3" name="Date Placeholder 2">
            <a:extLst>
              <a:ext uri="{FF2B5EF4-FFF2-40B4-BE49-F238E27FC236}">
                <a16:creationId xmlns:a16="http://schemas.microsoft.com/office/drawing/2014/main" id="{B8C5A752-ADE5-45BF-9096-CA364AC58F30}"/>
              </a:ext>
            </a:extLst>
          </p:cNvPr>
          <p:cNvSpPr>
            <a:spLocks noGrp="1"/>
          </p:cNvSpPr>
          <p:nvPr>
            <p:ph type="dt" sz="half" idx="16"/>
          </p:nvPr>
        </p:nvSpPr>
        <p:spPr/>
        <p:txBody>
          <a:bodyPr/>
          <a:lstStyle/>
          <a:p>
            <a:pPr algn="l"/>
            <a:r>
              <a:rPr lang="en-US"/>
              <a:t>CRICOS code 00025B</a:t>
            </a:r>
            <a:endParaRPr lang="en-AU" dirty="0"/>
          </a:p>
        </p:txBody>
      </p:sp>
      <p:sp>
        <p:nvSpPr>
          <p:cNvPr id="5" name="Footer Placeholder 4">
            <a:extLst>
              <a:ext uri="{FF2B5EF4-FFF2-40B4-BE49-F238E27FC236}">
                <a16:creationId xmlns:a16="http://schemas.microsoft.com/office/drawing/2014/main" id="{246DB8A7-6976-473B-BF64-0813975EEBBB}"/>
              </a:ext>
            </a:extLst>
          </p:cNvPr>
          <p:cNvSpPr>
            <a:spLocks noGrp="1"/>
          </p:cNvSpPr>
          <p:nvPr>
            <p:ph type="ftr" sz="quarter" idx="17"/>
          </p:nvPr>
        </p:nvSpPr>
        <p:spPr/>
        <p:txBody>
          <a:bodyPr/>
          <a:lstStyle/>
          <a:p>
            <a:r>
              <a:rPr lang="en-AU"/>
              <a:t>Presentation Title | Date</a:t>
            </a:r>
            <a:endParaRPr lang="en-AU" dirty="0"/>
          </a:p>
        </p:txBody>
      </p:sp>
      <p:sp>
        <p:nvSpPr>
          <p:cNvPr id="7" name="Slide Number Placeholder 6">
            <a:extLst>
              <a:ext uri="{FF2B5EF4-FFF2-40B4-BE49-F238E27FC236}">
                <a16:creationId xmlns:a16="http://schemas.microsoft.com/office/drawing/2014/main" id="{C50E6DF7-2887-45E5-8CD1-2FCDFD70911D}"/>
              </a:ext>
            </a:extLst>
          </p:cNvPr>
          <p:cNvSpPr>
            <a:spLocks noGrp="1"/>
          </p:cNvSpPr>
          <p:nvPr>
            <p:ph type="sldNum" sz="quarter" idx="18"/>
          </p:nvPr>
        </p:nvSpPr>
        <p:spPr/>
        <p:txBody>
          <a:bodyPr/>
          <a:lstStyle/>
          <a:p>
            <a:fld id="{E917DE0E-AFB1-41FD-BC35-27DB61CA125F}" type="slidenum">
              <a:rPr lang="en-AU" smtClean="0"/>
              <a:pPr/>
              <a:t>‹#›</a:t>
            </a:fld>
            <a:endParaRPr lang="en-AU" dirty="0"/>
          </a:p>
        </p:txBody>
      </p:sp>
      <p:pic>
        <p:nvPicPr>
          <p:cNvPr id="12" name="Picture 11">
            <a:extLst>
              <a:ext uri="{FF2B5EF4-FFF2-40B4-BE49-F238E27FC236}">
                <a16:creationId xmlns:a16="http://schemas.microsoft.com/office/drawing/2014/main" id="{65099731-84D7-49CC-91E0-CE4B0734675A}"/>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1740759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617285-D1B4-4CCD-B438-9B032C51AF79}"/>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3" name="Content Placeholder 2"/>
          <p:cNvSpPr>
            <a:spLocks noGrp="1"/>
          </p:cNvSpPr>
          <p:nvPr>
            <p:ph sz="half" idx="1"/>
          </p:nvPr>
        </p:nvSpPr>
        <p:spPr>
          <a:xfrm>
            <a:off x="695325" y="1700213"/>
            <a:ext cx="5218859" cy="4608515"/>
          </a:xfrm>
          <a:prstGeom prst="rect">
            <a:avLst/>
          </a:prstGeom>
        </p:spPr>
        <p:txBody>
          <a:bodyPr>
            <a:normAutofit/>
          </a:bodyPr>
          <a:lstStyle>
            <a:lvl1pPr>
              <a:defRPr lang="en-US" dirty="0"/>
            </a:lvl1pPr>
            <a:lvl2pPr>
              <a:defRPr lang="en-US" dirty="0"/>
            </a:lvl2pPr>
            <a:lvl3pPr>
              <a:defRPr lang="en-US" dirty="0"/>
            </a:lvl3pPr>
            <a:lvl4pPr>
              <a:defRPr lang="en-US" dirty="0"/>
            </a:lvl4pPr>
            <a:lvl5pPr>
              <a:defRPr lang="en-US" sz="2400" dirty="0"/>
            </a:lvl5pPr>
            <a:lvl6pPr>
              <a:defRPr lang="en-AU" sz="2000" dirty="0"/>
            </a:lvl6pPr>
            <a:lvl7pPr>
              <a:defRPr lang="en-AU" dirty="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88619" y="1700213"/>
            <a:ext cx="5220000" cy="4608515"/>
          </a:xfrm>
          <a:prstGeom prst="rect">
            <a:avLst/>
          </a:prstGeom>
        </p:spPr>
        <p:txBody>
          <a:bodyPr>
            <a:normAutofit/>
          </a:bodyPr>
          <a:lstStyle>
            <a:lvl1pPr>
              <a:defRPr lang="en-US" dirty="0"/>
            </a:lvl1pPr>
            <a:lvl2pPr>
              <a:defRPr lang="en-US" dirty="0"/>
            </a:lvl2pPr>
            <a:lvl3pPr>
              <a:defRPr lang="en-US" dirty="0"/>
            </a:lvl3pPr>
            <a:lvl4pPr>
              <a:defRPr lang="en-US" dirty="0"/>
            </a:lvl4pPr>
            <a:lvl5pPr>
              <a:defRPr lang="en-AU" dirty="0"/>
            </a:lvl5pPr>
            <a:lvl6pPr>
              <a:defRPr lang="en-AU" dirty="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Slide Number Placeholder 5">
            <a:extLst>
              <a:ext uri="{FF2B5EF4-FFF2-40B4-BE49-F238E27FC236}">
                <a16:creationId xmlns:a16="http://schemas.microsoft.com/office/drawing/2014/main" id="{780A540D-5E1B-4B0D-A881-660BC8BFB2C7}"/>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7" name="Footer Placeholder 2">
            <a:extLst>
              <a:ext uri="{FF2B5EF4-FFF2-40B4-BE49-F238E27FC236}">
                <a16:creationId xmlns:a16="http://schemas.microsoft.com/office/drawing/2014/main" id="{2C08227A-03B4-4127-BD41-5A40903BC3A5}"/>
              </a:ext>
            </a:extLst>
          </p:cNvPr>
          <p:cNvSpPr>
            <a:spLocks noGrp="1"/>
          </p:cNvSpPr>
          <p:nvPr>
            <p:ph type="ftr" sz="quarter" idx="10"/>
          </p:nvPr>
        </p:nvSpPr>
        <p:spPr>
          <a:xfrm>
            <a:off x="719668" y="6519171"/>
            <a:ext cx="3360109" cy="240219"/>
          </a:xfrm>
        </p:spPr>
        <p:txBody>
          <a:bodyPr/>
          <a:lstStyle>
            <a:lvl1pPr>
              <a:defRPr b="0"/>
            </a:lvl1pPr>
          </a:lstStyle>
          <a:p>
            <a:r>
              <a:rPr lang="en-AU"/>
              <a:t>Presentation Title | Date</a:t>
            </a:r>
            <a:endParaRPr lang="en-AU" dirty="0"/>
          </a:p>
        </p:txBody>
      </p:sp>
      <p:sp>
        <p:nvSpPr>
          <p:cNvPr id="2" name="Date Placeholder 1">
            <a:extLst>
              <a:ext uri="{FF2B5EF4-FFF2-40B4-BE49-F238E27FC236}">
                <a16:creationId xmlns:a16="http://schemas.microsoft.com/office/drawing/2014/main" id="{816DE1F6-7D39-4943-8CEF-C64A18EBD2AB}"/>
              </a:ext>
            </a:extLst>
          </p:cNvPr>
          <p:cNvSpPr>
            <a:spLocks noGrp="1"/>
          </p:cNvSpPr>
          <p:nvPr>
            <p:ph type="dt" sz="half" idx="12"/>
          </p:nvPr>
        </p:nvSpPr>
        <p:spPr/>
        <p:txBody>
          <a:bodyPr/>
          <a:lstStyle/>
          <a:p>
            <a:pPr algn="l"/>
            <a:r>
              <a:rPr lang="en-US"/>
              <a:t>CRICOS code 00025B</a:t>
            </a:r>
            <a:endParaRPr lang="en-AU" dirty="0"/>
          </a:p>
        </p:txBody>
      </p:sp>
      <p:sp>
        <p:nvSpPr>
          <p:cNvPr id="8" name="Title 7">
            <a:extLst>
              <a:ext uri="{FF2B5EF4-FFF2-40B4-BE49-F238E27FC236}">
                <a16:creationId xmlns:a16="http://schemas.microsoft.com/office/drawing/2014/main" id="{E9C4661F-54FC-4886-BD67-853118646F4D}"/>
              </a:ext>
            </a:extLst>
          </p:cNvPr>
          <p:cNvSpPr>
            <a:spLocks noGrp="1"/>
          </p:cNvSpPr>
          <p:nvPr>
            <p:ph type="title"/>
          </p:nvPr>
        </p:nvSpPr>
        <p:spPr/>
        <p:txBody>
          <a:bodyPr/>
          <a:lstStyle/>
          <a:p>
            <a:r>
              <a:rPr lang="en-US"/>
              <a:t>Click to edit Master title style</a:t>
            </a:r>
            <a:endParaRPr lang="en-AU" dirty="0"/>
          </a:p>
        </p:txBody>
      </p:sp>
      <p:sp>
        <p:nvSpPr>
          <p:cNvPr id="10" name="Text Placeholder 5">
            <a:extLst>
              <a:ext uri="{FF2B5EF4-FFF2-40B4-BE49-F238E27FC236}">
                <a16:creationId xmlns:a16="http://schemas.microsoft.com/office/drawing/2014/main" id="{B8CF3B12-4A8B-4A18-B3B1-784A4DEDEF2B}"/>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pic>
        <p:nvPicPr>
          <p:cNvPr id="11" name="Picture 10">
            <a:extLst>
              <a:ext uri="{FF2B5EF4-FFF2-40B4-BE49-F238E27FC236}">
                <a16:creationId xmlns:a16="http://schemas.microsoft.com/office/drawing/2014/main" id="{E3275DB1-C9CB-4BE5-B284-7833AD902813}"/>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68781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12" name="Content Placeholder 9">
            <a:extLst>
              <a:ext uri="{FF2B5EF4-FFF2-40B4-BE49-F238E27FC236}">
                <a16:creationId xmlns:a16="http://schemas.microsoft.com/office/drawing/2014/main" id="{7DE9F9C2-C2B0-4B19-9F8F-A1280EA275C0}"/>
              </a:ext>
            </a:extLst>
          </p:cNvPr>
          <p:cNvSpPr>
            <a:spLocks noGrp="1"/>
          </p:cNvSpPr>
          <p:nvPr>
            <p:ph sz="quarter" idx="10"/>
          </p:nvPr>
        </p:nvSpPr>
        <p:spPr>
          <a:xfrm>
            <a:off x="695326" y="2276872"/>
            <a:ext cx="10801350" cy="4031853"/>
          </a:xfrm>
          <a:prstGeom prst="rect">
            <a:avLst/>
          </a:prstGeom>
        </p:spPr>
        <p:txBody>
          <a:bodyPr/>
          <a:lstStyle>
            <a:lvl1pPr>
              <a:defRPr lang="en-US" dirty="0"/>
            </a:lvl1pPr>
            <a:lvl2pPr>
              <a:defRPr lang="en-US" dirty="0"/>
            </a:lvl2pPr>
            <a:lvl3pPr>
              <a:defRPr lang="en-US" dirty="0"/>
            </a:lvl3pPr>
            <a:lvl4pPr>
              <a:defRPr lang="en-US" dirty="0"/>
            </a:lvl4pPr>
            <a:lvl5pPr>
              <a:spcBef>
                <a:spcPts val="1200"/>
              </a:spcBef>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Text Placeholder 5">
            <a:extLst>
              <a:ext uri="{FF2B5EF4-FFF2-40B4-BE49-F238E27FC236}">
                <a16:creationId xmlns:a16="http://schemas.microsoft.com/office/drawing/2014/main" id="{41D6D02D-851A-425B-9382-05F6C6A21AE0}"/>
              </a:ext>
            </a:extLst>
          </p:cNvPr>
          <p:cNvSpPr>
            <a:spLocks noGrp="1"/>
          </p:cNvSpPr>
          <p:nvPr>
            <p:ph type="body" sz="quarter" idx="14" hasCustomPrompt="1"/>
          </p:nvPr>
        </p:nvSpPr>
        <p:spPr>
          <a:xfrm>
            <a:off x="695325" y="1700808"/>
            <a:ext cx="10801350" cy="504825"/>
          </a:xfrm>
        </p:spPr>
        <p:txBody>
          <a:bodyPr>
            <a:normAutofit/>
          </a:bodyPr>
          <a:lstStyle>
            <a:lvl1pPr>
              <a:defRPr sz="2000" b="1">
                <a:solidFill>
                  <a:schemeClr val="accent1"/>
                </a:solidFill>
              </a:defRPr>
            </a:lvl1pPr>
            <a:lvl2pPr marL="612" indent="0">
              <a:buNone/>
              <a:defRPr/>
            </a:lvl2pPr>
          </a:lstStyle>
          <a:p>
            <a:pPr lvl="0"/>
            <a:r>
              <a:rPr lang="en-US" dirty="0"/>
              <a:t>[Subtitle]</a:t>
            </a:r>
          </a:p>
        </p:txBody>
      </p:sp>
      <p:sp>
        <p:nvSpPr>
          <p:cNvPr id="7" name="Date Placeholder 6">
            <a:extLst>
              <a:ext uri="{FF2B5EF4-FFF2-40B4-BE49-F238E27FC236}">
                <a16:creationId xmlns:a16="http://schemas.microsoft.com/office/drawing/2014/main" id="{6F1F225F-30EA-4FE3-AAEE-39A8613C3BF9}"/>
              </a:ext>
            </a:extLst>
          </p:cNvPr>
          <p:cNvSpPr>
            <a:spLocks noGrp="1"/>
          </p:cNvSpPr>
          <p:nvPr>
            <p:ph type="dt" sz="half" idx="17"/>
          </p:nvPr>
        </p:nvSpPr>
        <p:spPr/>
        <p:txBody>
          <a:bodyPr/>
          <a:lstStyle/>
          <a:p>
            <a:pPr algn="l"/>
            <a:r>
              <a:rPr lang="en-US"/>
              <a:t>CRICOS code 00025B</a:t>
            </a:r>
            <a:endParaRPr lang="en-AU" dirty="0"/>
          </a:p>
        </p:txBody>
      </p:sp>
      <p:sp>
        <p:nvSpPr>
          <p:cNvPr id="9" name="Footer Placeholder 8">
            <a:extLst>
              <a:ext uri="{FF2B5EF4-FFF2-40B4-BE49-F238E27FC236}">
                <a16:creationId xmlns:a16="http://schemas.microsoft.com/office/drawing/2014/main" id="{C01892FA-066D-4596-B743-D8D2030EB9FC}"/>
              </a:ext>
            </a:extLst>
          </p:cNvPr>
          <p:cNvSpPr>
            <a:spLocks noGrp="1"/>
          </p:cNvSpPr>
          <p:nvPr>
            <p:ph type="ftr" sz="quarter" idx="18"/>
          </p:nvPr>
        </p:nvSpPr>
        <p:spPr/>
        <p:txBody>
          <a:bodyPr/>
          <a:lstStyle/>
          <a:p>
            <a:r>
              <a:rPr lang="en-AU"/>
              <a:t>Presentation Title | Date</a:t>
            </a:r>
            <a:endParaRPr lang="en-AU" dirty="0"/>
          </a:p>
        </p:txBody>
      </p:sp>
      <p:sp>
        <p:nvSpPr>
          <p:cNvPr id="11" name="Slide Number Placeholder 10">
            <a:extLst>
              <a:ext uri="{FF2B5EF4-FFF2-40B4-BE49-F238E27FC236}">
                <a16:creationId xmlns:a16="http://schemas.microsoft.com/office/drawing/2014/main" id="{B8B70BFB-816B-4C14-96C9-17BEC65A5292}"/>
              </a:ext>
            </a:extLst>
          </p:cNvPr>
          <p:cNvSpPr>
            <a:spLocks noGrp="1"/>
          </p:cNvSpPr>
          <p:nvPr>
            <p:ph type="sldNum" sz="quarter" idx="19"/>
          </p:nvPr>
        </p:nvSpPr>
        <p:spPr/>
        <p:txBody>
          <a:bodyPr/>
          <a:lstStyle/>
          <a:p>
            <a:fld id="{E917DE0E-AFB1-41FD-BC35-27DB61CA125F}" type="slidenum">
              <a:rPr lang="en-AU" smtClean="0"/>
              <a:pPr/>
              <a:t>‹#›</a:t>
            </a:fld>
            <a:endParaRPr lang="en-AU" dirty="0"/>
          </a:p>
        </p:txBody>
      </p:sp>
      <p:sp>
        <p:nvSpPr>
          <p:cNvPr id="13" name="Text Placeholder 5">
            <a:extLst>
              <a:ext uri="{FF2B5EF4-FFF2-40B4-BE49-F238E27FC236}">
                <a16:creationId xmlns:a16="http://schemas.microsoft.com/office/drawing/2014/main" id="{47739A71-8D07-4132-9F5A-AE8E3A1B32C3}"/>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D58DC2F2-9186-47D8-9B5E-AD01B90E6DDD}"/>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5" name="Picture 14">
            <a:extLst>
              <a:ext uri="{FF2B5EF4-FFF2-40B4-BE49-F238E27FC236}">
                <a16:creationId xmlns:a16="http://schemas.microsoft.com/office/drawing/2014/main" id="{EFCDB56B-4EE8-4A95-A470-557D6FBBEB41}"/>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3" name="Title 2">
            <a:extLst>
              <a:ext uri="{FF2B5EF4-FFF2-40B4-BE49-F238E27FC236}">
                <a16:creationId xmlns:a16="http://schemas.microsoft.com/office/drawing/2014/main" id="{FC6DF2CA-8642-47E7-98D3-A7019416AF60}"/>
              </a:ext>
            </a:extLst>
          </p:cNvPr>
          <p:cNvSpPr>
            <a:spLocks noGrp="1"/>
          </p:cNvSpPr>
          <p:nvPr>
            <p:ph type="title"/>
          </p:nvPr>
        </p:nvSpPr>
        <p:spPr/>
        <p:txBody>
          <a:bodyPr/>
          <a:lstStyle/>
          <a:p>
            <a:r>
              <a:rPr lang="en-US"/>
              <a:t>Click to edit Master title style</a:t>
            </a:r>
            <a:endParaRPr lang="en-AU" dirty="0"/>
          </a:p>
        </p:txBody>
      </p:sp>
    </p:spTree>
    <p:extLst>
      <p:ext uri="{BB962C8B-B14F-4D97-AF65-F5344CB8AC3E}">
        <p14:creationId xmlns:p14="http://schemas.microsoft.com/office/powerpoint/2010/main" val="171760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5326" y="1052736"/>
            <a:ext cx="10801350" cy="469056"/>
          </a:xfrm>
          <a:prstGeom prst="rect">
            <a:avLst/>
          </a:prstGeom>
        </p:spPr>
        <p:txBody>
          <a:bodyPr vert="horz" lIns="0" tIns="0" rIns="0" bIns="0" rtlCol="0" anchor="ctr">
            <a:normAutofit/>
          </a:bodyPr>
          <a:lstStyle/>
          <a:p>
            <a:r>
              <a:rPr lang="en-US" dirty="0"/>
              <a:t>[Title]</a:t>
            </a:r>
            <a:endParaRPr lang="en-AU" dirty="0"/>
          </a:p>
        </p:txBody>
      </p:sp>
      <p:sp>
        <p:nvSpPr>
          <p:cNvPr id="6" name="Footer Placeholder 4"/>
          <p:cNvSpPr>
            <a:spLocks noGrp="1"/>
          </p:cNvSpPr>
          <p:nvPr>
            <p:ph type="ftr" sz="quarter" idx="3"/>
          </p:nvPr>
        </p:nvSpPr>
        <p:spPr>
          <a:xfrm>
            <a:off x="695326" y="6519171"/>
            <a:ext cx="3360109" cy="240219"/>
          </a:xfrm>
          <a:prstGeom prst="rect">
            <a:avLst/>
          </a:prstGeom>
        </p:spPr>
        <p:txBody>
          <a:bodyPr vert="horz" lIns="0" tIns="0" rIns="0" bIns="0" rtlCol="0" anchor="ctr"/>
          <a:lstStyle>
            <a:lvl1pPr algn="l">
              <a:defRPr sz="800" b="0">
                <a:solidFill>
                  <a:schemeClr val="tx1"/>
                </a:solidFill>
              </a:defRPr>
            </a:lvl1pPr>
          </a:lstStyle>
          <a:p>
            <a:r>
              <a:rPr lang="en-AU" dirty="0"/>
              <a:t>Presentation Title | Date</a:t>
            </a:r>
          </a:p>
        </p:txBody>
      </p:sp>
      <p:sp>
        <p:nvSpPr>
          <p:cNvPr id="7" name="Slide Number Placeholder 5"/>
          <p:cNvSpPr>
            <a:spLocks noGrp="1"/>
          </p:cNvSpPr>
          <p:nvPr>
            <p:ph type="sldNum" sz="quarter" idx="4"/>
          </p:nvPr>
        </p:nvSpPr>
        <p:spPr>
          <a:xfrm>
            <a:off x="11208568" y="6519171"/>
            <a:ext cx="288032" cy="240219"/>
          </a:xfrm>
          <a:prstGeom prst="rect">
            <a:avLst/>
          </a:prstGeom>
        </p:spPr>
        <p:txBody>
          <a:bodyPr vert="horz" lIns="0" tIns="0" rIns="0" bIns="0" rtlCol="0" anchor="ctr"/>
          <a:lstStyle>
            <a:lvl1pPr algn="r">
              <a:defRPr sz="800">
                <a:solidFill>
                  <a:schemeClr val="tx1"/>
                </a:solidFill>
              </a:defRPr>
            </a:lvl1pPr>
          </a:lstStyle>
          <a:p>
            <a:fld id="{E917DE0E-AFB1-41FD-BC35-27DB61CA125F}" type="slidenum">
              <a:rPr lang="en-AU" smtClean="0"/>
              <a:pPr/>
              <a:t>‹#›</a:t>
            </a:fld>
            <a:endParaRPr lang="en-AU" dirty="0"/>
          </a:p>
        </p:txBody>
      </p:sp>
      <p:sp>
        <p:nvSpPr>
          <p:cNvPr id="4" name="Text Placeholder 3">
            <a:extLst>
              <a:ext uri="{FF2B5EF4-FFF2-40B4-BE49-F238E27FC236}">
                <a16:creationId xmlns:a16="http://schemas.microsoft.com/office/drawing/2014/main" id="{BDF8D2AE-3583-4708-BD46-43C743300E11}"/>
              </a:ext>
            </a:extLst>
          </p:cNvPr>
          <p:cNvSpPr>
            <a:spLocks noGrp="1"/>
          </p:cNvSpPr>
          <p:nvPr>
            <p:ph type="body" idx="1"/>
          </p:nvPr>
        </p:nvSpPr>
        <p:spPr>
          <a:xfrm>
            <a:off x="695326" y="1700213"/>
            <a:ext cx="10801349" cy="460851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 name="Date Placeholder 2">
            <a:extLst>
              <a:ext uri="{FF2B5EF4-FFF2-40B4-BE49-F238E27FC236}">
                <a16:creationId xmlns:a16="http://schemas.microsoft.com/office/drawing/2014/main" id="{3BDB83A3-A276-43C3-9F27-2B380C4149A9}"/>
              </a:ext>
            </a:extLst>
          </p:cNvPr>
          <p:cNvSpPr>
            <a:spLocks noGrp="1"/>
          </p:cNvSpPr>
          <p:nvPr>
            <p:ph type="dt" sz="half" idx="2"/>
          </p:nvPr>
        </p:nvSpPr>
        <p:spPr>
          <a:xfrm>
            <a:off x="8112488" y="6518190"/>
            <a:ext cx="2376000" cy="241200"/>
          </a:xfrm>
          <a:prstGeom prst="rect">
            <a:avLst/>
          </a:prstGeom>
        </p:spPr>
        <p:txBody>
          <a:bodyPr vert="horz" lIns="0" tIns="0" rIns="0" bIns="0" rtlCol="0" anchor="ctr"/>
          <a:lstStyle>
            <a:lvl1pPr algn="l">
              <a:defRPr sz="800">
                <a:solidFill>
                  <a:schemeClr val="tx1"/>
                </a:solidFill>
              </a:defRPr>
            </a:lvl1pPr>
          </a:lstStyle>
          <a:p>
            <a:r>
              <a:rPr lang="en-US"/>
              <a:t>CRICOS code 00025B</a:t>
            </a:r>
            <a:endParaRPr lang="en-AU" dirty="0"/>
          </a:p>
        </p:txBody>
      </p:sp>
    </p:spTree>
    <p:extLst>
      <p:ext uri="{BB962C8B-B14F-4D97-AF65-F5344CB8AC3E}">
        <p14:creationId xmlns:p14="http://schemas.microsoft.com/office/powerpoint/2010/main" val="3786833112"/>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83" r:id="rId3"/>
    <p:sldLayoutId id="2147483774" r:id="rId4"/>
    <p:sldLayoutId id="2147483792" r:id="rId5"/>
    <p:sldLayoutId id="2147483775" r:id="rId6"/>
    <p:sldLayoutId id="2147483650" r:id="rId7"/>
    <p:sldLayoutId id="2147483652" r:id="rId8"/>
    <p:sldLayoutId id="2147483778" r:id="rId9"/>
    <p:sldLayoutId id="2147483779" r:id="rId10"/>
    <p:sldLayoutId id="2147483728" r:id="rId11"/>
    <p:sldLayoutId id="2147483784" r:id="rId12"/>
    <p:sldLayoutId id="2147483656" r:id="rId13"/>
    <p:sldLayoutId id="2147483732" r:id="rId14"/>
    <p:sldLayoutId id="2147483793" r:id="rId15"/>
    <p:sldLayoutId id="2147483657" r:id="rId16"/>
    <p:sldLayoutId id="2147483765" r:id="rId17"/>
    <p:sldLayoutId id="2147483787" r:id="rId18"/>
    <p:sldLayoutId id="2147483788" r:id="rId19"/>
    <p:sldLayoutId id="2147483794" r:id="rId20"/>
    <p:sldLayoutId id="2147483795" r:id="rId21"/>
    <p:sldLayoutId id="2147483796" r:id="rId22"/>
    <p:sldLayoutId id="2147483791" r:id="rId23"/>
    <p:sldLayoutId id="2147483797" r:id="rId24"/>
    <p:sldLayoutId id="2147483790" r:id="rId25"/>
    <p:sldLayoutId id="2147483798" r:id="rId26"/>
    <p:sldLayoutId id="2147483768" r:id="rId27"/>
    <p:sldLayoutId id="2147483769" r:id="rId28"/>
    <p:sldLayoutId id="2147483770" r:id="rId29"/>
    <p:sldLayoutId id="2147483771" r:id="rId30"/>
    <p:sldLayoutId id="2147483789" r:id="rId31"/>
    <p:sldLayoutId id="2147483776" r:id="rId32"/>
    <p:sldLayoutId id="2147483777" r:id="rId33"/>
    <p:sldLayoutId id="2147483654" r:id="rId34"/>
    <p:sldLayoutId id="2147483785" r:id="rId35"/>
    <p:sldLayoutId id="2147483780" r:id="rId36"/>
    <p:sldLayoutId id="2147483782" r:id="rId3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400" b="0" kern="1200">
          <a:solidFill>
            <a:schemeClr val="accent1"/>
          </a:solidFill>
          <a:latin typeface="+mj-lt"/>
          <a:ea typeface="+mj-ea"/>
          <a:cs typeface="+mj-cs"/>
        </a:defRPr>
      </a:lvl1pPr>
    </p:titleStyle>
    <p:bodyStyle>
      <a:lvl1pPr marL="0" indent="0" algn="l" defTabSz="914400" rtl="0" eaLnBrk="1" latinLnBrk="0" hangingPunct="1">
        <a:lnSpc>
          <a:spcPct val="110000"/>
        </a:lnSpc>
        <a:spcBef>
          <a:spcPts val="300"/>
        </a:spcBef>
        <a:spcAft>
          <a:spcPts val="300"/>
        </a:spcAft>
        <a:buClr>
          <a:schemeClr val="tx1"/>
        </a:buClr>
        <a:buFont typeface="Arial" panose="020B0604020202020204" pitchFamily="34" charset="0"/>
        <a:buNone/>
        <a:defRPr lang="en-US" sz="1800" kern="1200" dirty="0">
          <a:solidFill>
            <a:schemeClr val="tx1"/>
          </a:solidFill>
          <a:latin typeface="+mn-lt"/>
          <a:ea typeface="+mn-ea"/>
          <a:cs typeface="+mn-cs"/>
        </a:defRPr>
      </a:lvl1pPr>
      <a:lvl2pPr marL="180000" indent="-179388" algn="l" defTabSz="914400" rtl="0" eaLnBrk="1" latinLnBrk="0" hangingPunct="1">
        <a:lnSpc>
          <a:spcPct val="110000"/>
        </a:lnSpc>
        <a:spcBef>
          <a:spcPts val="300"/>
        </a:spcBef>
        <a:spcAft>
          <a:spcPts val="300"/>
        </a:spcAft>
        <a:buClr>
          <a:schemeClr val="tx1"/>
        </a:buClr>
        <a:buFont typeface="Arial" panose="020B0604020202020204" pitchFamily="34" charset="0"/>
        <a:buChar char="•"/>
        <a:defRPr lang="en-US" sz="1800" kern="1200" dirty="0">
          <a:solidFill>
            <a:schemeClr val="tx1"/>
          </a:solidFill>
          <a:latin typeface="+mn-lt"/>
          <a:ea typeface="+mn-ea"/>
          <a:cs typeface="+mn-cs"/>
        </a:defRPr>
      </a:lvl2pPr>
      <a:lvl3pPr marL="360000" indent="-179388" algn="l" defTabSz="914400" rtl="0" eaLnBrk="1" latinLnBrk="0" hangingPunct="1">
        <a:lnSpc>
          <a:spcPct val="110000"/>
        </a:lnSpc>
        <a:spcBef>
          <a:spcPts val="200"/>
        </a:spcBef>
        <a:spcAft>
          <a:spcPts val="200"/>
        </a:spcAft>
        <a:buClr>
          <a:schemeClr val="accent1"/>
        </a:buClr>
        <a:buFont typeface="Arial" panose="020B0604020202020204" pitchFamily="34" charset="0"/>
        <a:buChar char="­"/>
        <a:defRPr lang="en-US" sz="1800" kern="1200" baseline="0" dirty="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38" userDrawn="1">
          <p15:clr>
            <a:srgbClr val="F26B43"/>
          </p15:clr>
        </p15:guide>
        <p15:guide id="6" orient="horz" pos="3974" userDrawn="1">
          <p15:clr>
            <a:srgbClr val="F26B43"/>
          </p15:clr>
        </p15:guide>
        <p15:guide id="7" orient="horz" pos="663" userDrawn="1">
          <p15:clr>
            <a:srgbClr val="F26B43"/>
          </p15:clr>
        </p15:guide>
        <p15:guide id="9" pos="3961" userDrawn="1">
          <p15:clr>
            <a:srgbClr val="F26B43"/>
          </p15:clr>
        </p15:guide>
        <p15:guide id="10" pos="3719" userDrawn="1">
          <p15:clr>
            <a:srgbClr val="F26B43"/>
          </p15:clr>
        </p15:guide>
        <p15:guide id="11" orient="horz" pos="4110" userDrawn="1">
          <p15:clr>
            <a:srgbClr val="F26B43"/>
          </p15:clr>
        </p15:guide>
        <p15:guide id="13" pos="7242" userDrawn="1">
          <p15:clr>
            <a:srgbClr val="F26B43"/>
          </p15:clr>
        </p15:guide>
        <p15:guide id="14" orient="horz" pos="981" userDrawn="1">
          <p15:clr>
            <a:srgbClr val="F26B43"/>
          </p15:clr>
        </p15:guide>
        <p15:guide id="15" pos="2772" userDrawn="1">
          <p15:clr>
            <a:srgbClr val="F26B43"/>
          </p15:clr>
        </p15:guide>
        <p15:guide id="16" pos="2570" userDrawn="1">
          <p15:clr>
            <a:srgbClr val="F26B43"/>
          </p15:clr>
        </p15:guide>
        <p15:guide id="17" pos="5110" userDrawn="1">
          <p15:clr>
            <a:srgbClr val="F26B43"/>
          </p15:clr>
        </p15:guide>
        <p15:guide id="18" pos="4908" userDrawn="1">
          <p15:clr>
            <a:srgbClr val="F26B43"/>
          </p15:clr>
        </p15:guide>
        <p15:guide id="19" orient="horz" pos="107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FAA4-4265-461E-911D-DD57138DD8B9}"/>
              </a:ext>
            </a:extLst>
          </p:cNvPr>
          <p:cNvSpPr>
            <a:spLocks noGrp="1"/>
          </p:cNvSpPr>
          <p:nvPr>
            <p:ph type="title"/>
          </p:nvPr>
        </p:nvSpPr>
        <p:spPr>
          <a:xfrm>
            <a:off x="726870" y="515246"/>
            <a:ext cx="10738247" cy="648072"/>
          </a:xfrm>
        </p:spPr>
        <p:txBody>
          <a:bodyPr/>
          <a:lstStyle/>
          <a:p>
            <a:pPr algn="ctr"/>
            <a:r>
              <a:rPr lang="en-US" sz="2800" dirty="0"/>
              <a:t>ECON3510 – Tutorial 1</a:t>
            </a:r>
          </a:p>
        </p:txBody>
      </p:sp>
      <p:sp>
        <p:nvSpPr>
          <p:cNvPr id="4" name="Rectangle 3">
            <a:extLst>
              <a:ext uri="{FF2B5EF4-FFF2-40B4-BE49-F238E27FC236}">
                <a16:creationId xmlns:a16="http://schemas.microsoft.com/office/drawing/2014/main" id="{2E3562C1-6FDC-4D31-955B-FE1F69A6CAFD}"/>
              </a:ext>
            </a:extLst>
          </p:cNvPr>
          <p:cNvSpPr/>
          <p:nvPr/>
        </p:nvSpPr>
        <p:spPr>
          <a:xfrm>
            <a:off x="4200924" y="6342754"/>
            <a:ext cx="3790137"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a:solidFill>
                  <a:schemeClr val="bg1"/>
                </a:solidFill>
              </a:rPr>
              <a:t>Nicholas Umashev</a:t>
            </a:r>
          </a:p>
        </p:txBody>
      </p:sp>
      <p:sp>
        <p:nvSpPr>
          <p:cNvPr id="3" name="Rectangle 2">
            <a:extLst>
              <a:ext uri="{FF2B5EF4-FFF2-40B4-BE49-F238E27FC236}">
                <a16:creationId xmlns:a16="http://schemas.microsoft.com/office/drawing/2014/main" id="{2B8874F1-13FC-4373-9950-09EDD31A900A}"/>
              </a:ext>
            </a:extLst>
          </p:cNvPr>
          <p:cNvSpPr/>
          <p:nvPr/>
        </p:nvSpPr>
        <p:spPr>
          <a:xfrm>
            <a:off x="1607582" y="1772816"/>
            <a:ext cx="8976820" cy="3477875"/>
          </a:xfrm>
          <a:prstGeom prst="rect">
            <a:avLst/>
          </a:prstGeom>
        </p:spPr>
        <p:txBody>
          <a:bodyPr wrap="square">
            <a:spAutoFit/>
          </a:bodyPr>
          <a:lstStyle/>
          <a:p>
            <a:pPr algn="just"/>
            <a:r>
              <a:rPr lang="en-GB" sz="2000" b="1" dirty="0">
                <a:solidFill>
                  <a:schemeClr val="bg1"/>
                </a:solidFill>
              </a:rPr>
              <a:t>You won a free ticket to see an Eric Clapton concert (which has no resale value). Bob Dylan is performing on the same night and is your next-best alternative activity. Tickets to see Dylan cost $40. On any given day, you would be willing to pay up to $50 to see Dylan. Assume there are no other costs of seeing either performer. Based on this information, what is the opportunity cost of seeing Eric Clapton?</a:t>
            </a:r>
          </a:p>
          <a:p>
            <a:pPr algn="just"/>
            <a:br>
              <a:rPr lang="en-GB" sz="2000" b="1" dirty="0">
                <a:solidFill>
                  <a:schemeClr val="bg1"/>
                </a:solidFill>
              </a:rPr>
            </a:br>
            <a:r>
              <a:rPr lang="en-GB" sz="2000" b="1" dirty="0">
                <a:solidFill>
                  <a:schemeClr val="bg1"/>
                </a:solidFill>
              </a:rPr>
              <a:t>(a) $0 </a:t>
            </a:r>
          </a:p>
          <a:p>
            <a:pPr algn="just"/>
            <a:r>
              <a:rPr lang="en-GB" sz="2000" b="1" dirty="0">
                <a:solidFill>
                  <a:schemeClr val="bg1"/>
                </a:solidFill>
              </a:rPr>
              <a:t>(b) $10 </a:t>
            </a:r>
          </a:p>
          <a:p>
            <a:pPr algn="just"/>
            <a:r>
              <a:rPr lang="en-GB" sz="2000" b="1" dirty="0">
                <a:solidFill>
                  <a:schemeClr val="bg1"/>
                </a:solidFill>
              </a:rPr>
              <a:t>(c) $40</a:t>
            </a:r>
          </a:p>
          <a:p>
            <a:pPr algn="just"/>
            <a:r>
              <a:rPr lang="en-GB" sz="2000" b="1" dirty="0">
                <a:solidFill>
                  <a:schemeClr val="bg1"/>
                </a:solidFill>
              </a:rPr>
              <a:t>(d) $50</a:t>
            </a:r>
            <a:endParaRPr lang="en-US" sz="2000" b="1" dirty="0">
              <a:solidFill>
                <a:schemeClr val="bg1"/>
              </a:solidFill>
            </a:endParaRPr>
          </a:p>
        </p:txBody>
      </p:sp>
    </p:spTree>
    <p:extLst>
      <p:ext uri="{BB962C8B-B14F-4D97-AF65-F5344CB8AC3E}">
        <p14:creationId xmlns:p14="http://schemas.microsoft.com/office/powerpoint/2010/main" val="3327103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917DE0E-AFB1-41FD-BC35-27DB61CA125F}" type="slidenum">
              <a:rPr lang="en-AU" smtClean="0"/>
              <a:pPr/>
              <a:t>10</a:t>
            </a:fld>
            <a:endParaRPr lang="en-AU" dirty="0"/>
          </a:p>
        </p:txBody>
      </p:sp>
      <p:sp>
        <p:nvSpPr>
          <p:cNvPr id="19" name="Rectangle 18">
            <a:extLst>
              <a:ext uri="{FF2B5EF4-FFF2-40B4-BE49-F238E27FC236}">
                <a16:creationId xmlns:a16="http://schemas.microsoft.com/office/drawing/2014/main" id="{FE2E2107-D4E7-471D-AFD1-97DE050FDBE2}"/>
              </a:ext>
            </a:extLst>
          </p:cNvPr>
          <p:cNvSpPr/>
          <p:nvPr/>
        </p:nvSpPr>
        <p:spPr>
          <a:xfrm>
            <a:off x="4698775" y="116632"/>
            <a:ext cx="2794484" cy="400110"/>
          </a:xfrm>
          <a:prstGeom prst="rect">
            <a:avLst/>
          </a:prstGeom>
        </p:spPr>
        <p:txBody>
          <a:bodyPr wrap="none">
            <a:spAutoFit/>
          </a:bodyPr>
          <a:lstStyle/>
          <a:p>
            <a:pPr algn="ctr"/>
            <a:r>
              <a:rPr lang="en-GB" sz="2000" b="1" dirty="0">
                <a:solidFill>
                  <a:schemeClr val="bg1"/>
                </a:solidFill>
              </a:rPr>
              <a:t>Question 1 - Answers</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D995F464-BB65-4D8B-BF29-DC629C698637}"/>
                  </a:ext>
                </a:extLst>
              </p:cNvPr>
              <p:cNvSpPr/>
              <p:nvPr/>
            </p:nvSpPr>
            <p:spPr>
              <a:xfrm>
                <a:off x="500463" y="786191"/>
                <a:ext cx="11191074" cy="5732980"/>
              </a:xfrm>
              <a:prstGeom prst="rect">
                <a:avLst/>
              </a:prstGeom>
            </p:spPr>
            <p:txBody>
              <a:bodyPr wrap="square">
                <a:spAutoFit/>
              </a:bodyPr>
              <a:lstStyle/>
              <a:p>
                <a:pPr marL="342900" indent="-342900" algn="just">
                  <a:lnSpc>
                    <a:spcPct val="115000"/>
                  </a:lnSpc>
                  <a:buAutoNum type="arabicParenR"/>
                </a:pPr>
                <a:r>
                  <a:rPr lang="en-US" sz="2000" dirty="0">
                    <a:latin typeface="Times New Roman" panose="02020603050405020304" pitchFamily="18" charset="0"/>
                    <a:ea typeface="Calibri" panose="020F0502020204030204" pitchFamily="34" charset="0"/>
                    <a:cs typeface="Times New Roman" panose="02020603050405020304" pitchFamily="18" charset="0"/>
                  </a:rPr>
                  <a:t>China: </a:t>
                </a:r>
                <a14:m>
                  <m:oMath xmlns:m="http://schemas.openxmlformats.org/officeDocument/2006/math">
                    <m:r>
                      <a:rPr lang="en-US" sz="2000" i="1" dirty="0" smtClean="0">
                        <a:latin typeface="Cambria Math" panose="02040503050406030204" pitchFamily="18" charset="0"/>
                        <a:ea typeface="Calibri" panose="020F0502020204030204" pitchFamily="34" charset="0"/>
                        <a:cs typeface="Times New Roman" panose="02020603050405020304" pitchFamily="18" charset="0"/>
                      </a:rPr>
                      <m:t>𝑄</m:t>
                    </m:r>
                    <m:r>
                      <a:rPr lang="en-US" sz="2000" i="1" baseline="-25000" dirty="0">
                        <a:latin typeface="Cambria Math" panose="02040503050406030204" pitchFamily="18" charset="0"/>
                        <a:ea typeface="Calibri" panose="020F0502020204030204" pitchFamily="34" charset="0"/>
                        <a:cs typeface="Times New Roman" panose="02020603050405020304" pitchFamily="18" charset="0"/>
                      </a:rPr>
                      <m:t>𝐶</m:t>
                    </m:r>
                    <m:r>
                      <a:rPr lang="en-US" sz="2000" i="1" dirty="0">
                        <a:latin typeface="Cambria Math" panose="02040503050406030204" pitchFamily="18" charset="0"/>
                        <a:ea typeface="Calibri" panose="020F0502020204030204" pitchFamily="34" charset="0"/>
                        <a:cs typeface="Times New Roman" panose="02020603050405020304" pitchFamily="18" charset="0"/>
                      </a:rPr>
                      <m:t>+20</m:t>
                    </m:r>
                    <m:r>
                      <a:rPr lang="en-US" sz="2000" i="1" dirty="0">
                        <a:latin typeface="Cambria Math" panose="02040503050406030204" pitchFamily="18" charset="0"/>
                        <a:ea typeface="Calibri" panose="020F0502020204030204" pitchFamily="34" charset="0"/>
                        <a:cs typeface="Times New Roman" panose="02020603050405020304" pitchFamily="18" charset="0"/>
                      </a:rPr>
                      <m:t>𝑄𝐸</m:t>
                    </m:r>
                    <m:r>
                      <a:rPr lang="en-US" sz="2000" i="1" dirty="0">
                        <a:latin typeface="Cambria Math" panose="02040503050406030204" pitchFamily="18" charset="0"/>
                        <a:ea typeface="Calibri" panose="020F0502020204030204" pitchFamily="34" charset="0"/>
                        <a:cs typeface="Times New Roman" panose="02020603050405020304" pitchFamily="18" charset="0"/>
                      </a:rPr>
                      <m:t>=400</m:t>
                    </m:r>
                  </m:oMath>
                </a14:m>
                <a:r>
                  <a:rPr lang="en-US" sz="2000" dirty="0">
                    <a:latin typeface="Times New Roman" panose="02020603050405020304" pitchFamily="18" charset="0"/>
                    <a:ea typeface="Calibri" panose="020F0502020204030204" pitchFamily="34" charset="0"/>
                    <a:cs typeface="Times New Roman" panose="02020603050405020304" pitchFamily="18" charset="0"/>
                  </a:rPr>
                  <a:t>. Australia: </a:t>
                </a:r>
                <a14:m>
                  <m:oMath xmlns:m="http://schemas.openxmlformats.org/officeDocument/2006/math">
                    <m:r>
                      <a:rPr lang="en-US" sz="2000" i="1" dirty="0" smtClean="0">
                        <a:latin typeface="Cambria Math" panose="02040503050406030204" pitchFamily="18" charset="0"/>
                        <a:ea typeface="Calibri" panose="020F0502020204030204" pitchFamily="34" charset="0"/>
                        <a:cs typeface="Times New Roman" panose="02020603050405020304" pitchFamily="18" charset="0"/>
                      </a:rPr>
                      <m:t>4</m:t>
                    </m:r>
                    <m:r>
                      <a:rPr lang="en-US" sz="2000" i="1" dirty="0" smtClean="0">
                        <a:latin typeface="Cambria Math" panose="02040503050406030204" pitchFamily="18" charset="0"/>
                        <a:ea typeface="Calibri" panose="020F0502020204030204" pitchFamily="34" charset="0"/>
                        <a:cs typeface="Times New Roman" panose="02020603050405020304" pitchFamily="18" charset="0"/>
                      </a:rPr>
                      <m:t>𝑄𝐶</m:t>
                    </m:r>
                    <m:r>
                      <a:rPr lang="en-US" sz="2000" i="1" dirty="0">
                        <a:latin typeface="Cambria Math" panose="02040503050406030204" pitchFamily="18" charset="0"/>
                        <a:ea typeface="Calibri" panose="020F0502020204030204" pitchFamily="34" charset="0"/>
                        <a:cs typeface="Times New Roman" panose="02020603050405020304" pitchFamily="18" charset="0"/>
                      </a:rPr>
                      <m:t>+13</m:t>
                    </m:r>
                    <m:r>
                      <a:rPr lang="en-US" sz="2000" i="1" dirty="0">
                        <a:latin typeface="Cambria Math" panose="02040503050406030204" pitchFamily="18" charset="0"/>
                        <a:ea typeface="Calibri" panose="020F0502020204030204" pitchFamily="34" charset="0"/>
                        <a:cs typeface="Times New Roman" panose="02020603050405020304" pitchFamily="18" charset="0"/>
                      </a:rPr>
                      <m:t>𝑄𝐸</m:t>
                    </m:r>
                    <m:r>
                      <a:rPr lang="en-US" sz="2000" i="1" dirty="0">
                        <a:latin typeface="Cambria Math" panose="02040503050406030204" pitchFamily="18" charset="0"/>
                        <a:ea typeface="Calibri" panose="020F0502020204030204" pitchFamily="34" charset="0"/>
                        <a:cs typeface="Times New Roman" panose="02020603050405020304" pitchFamily="18" charset="0"/>
                      </a:rPr>
                      <m:t>=12</m:t>
                    </m:r>
                  </m:oMath>
                </a14:m>
                <a:r>
                  <a:rPr lang="en-US" sz="2000" dirty="0">
                    <a:latin typeface="Times New Roman" panose="02020603050405020304" pitchFamily="18" charset="0"/>
                    <a:ea typeface="Calibri" panose="020F0502020204030204" pitchFamily="34" charset="0"/>
                    <a:cs typeface="Times New Roman" panose="02020603050405020304" pitchFamily="18" charset="0"/>
                  </a:rPr>
                  <a:t>. Let us put computers on the horizontal axis. Then, horizontal axis intercepts China is 400, the vertical intercept is 20. The horizontal axis intercepts Australia is 3, the vertical intercept is 4.</a:t>
                </a:r>
              </a:p>
              <a:p>
                <a:pPr marL="342900" indent="-342900" algn="just">
                  <a:lnSpc>
                    <a:spcPct val="115000"/>
                  </a:lnSpc>
                  <a:buAutoNum type="arabicParenR"/>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15000"/>
                  </a:lnSpc>
                  <a:buAutoNum type="arabicParenR"/>
                </a:pPr>
                <a:r>
                  <a:rPr lang="en-US" sz="2000" dirty="0">
                    <a:latin typeface="Times New Roman" panose="02020603050405020304" pitchFamily="18" charset="0"/>
                    <a:ea typeface="Calibri" panose="020F0502020204030204" pitchFamily="34" charset="0"/>
                    <a:cs typeface="Times New Roman" panose="02020603050405020304" pitchFamily="18" charset="0"/>
                  </a:rPr>
                  <a:t>MPL in computer is 1 in China and 1/4 in Australia. MPL education is 1/20 in China and 1/3 in Australia.</a:t>
                </a:r>
              </a:p>
              <a:p>
                <a:pPr marL="342900" indent="-342900" algn="just">
                  <a:lnSpc>
                    <a:spcPct val="115000"/>
                  </a:lnSpc>
                  <a:buAutoNum type="arabicParenR"/>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15000"/>
                  </a:lnSpc>
                  <a:buAutoNum type="arabicParenR"/>
                </a:pPr>
                <a:r>
                  <a:rPr lang="en-US" sz="2000" dirty="0">
                    <a:latin typeface="Times New Roman" panose="02020603050405020304" pitchFamily="18" charset="0"/>
                    <a:ea typeface="Calibri" panose="020F0502020204030204" pitchFamily="34" charset="0"/>
                    <a:cs typeface="Times New Roman" panose="02020603050405020304" pitchFamily="18" charset="0"/>
                  </a:rPr>
                  <a:t>The opportunity cost of computers is 1/20 in China and 4/3 in Australia. The opportunity cost of education is 20 in china and 3/4 in Australia.</a:t>
                </a:r>
              </a:p>
              <a:p>
                <a:pPr marL="342900" indent="-342900" algn="just">
                  <a:lnSpc>
                    <a:spcPct val="115000"/>
                  </a:lnSpc>
                  <a:buAutoNum type="arabicParenR"/>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15000"/>
                  </a:lnSpc>
                  <a:buAutoNum type="arabicParenR"/>
                </a:pPr>
                <a:r>
                  <a:rPr lang="en-US" sz="2000" dirty="0">
                    <a:latin typeface="Times New Roman" panose="02020603050405020304" pitchFamily="18" charset="0"/>
                    <a:ea typeface="Calibri" panose="020F0502020204030204" pitchFamily="34" charset="0"/>
                    <a:cs typeface="Times New Roman" panose="02020603050405020304" pitchFamily="18" charset="0"/>
                  </a:rPr>
                  <a:t>China has an absolute advantage in computers, Australia in Education.</a:t>
                </a:r>
              </a:p>
              <a:p>
                <a:pPr marL="342900" indent="-342900" algn="just">
                  <a:lnSpc>
                    <a:spcPct val="115000"/>
                  </a:lnSpc>
                  <a:buAutoNum type="arabicParenR"/>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15000"/>
                  </a:lnSpc>
                  <a:buAutoNum type="arabicParenR"/>
                </a:pPr>
                <a:r>
                  <a:rPr lang="en-US" sz="2000" dirty="0">
                    <a:latin typeface="Times New Roman" panose="02020603050405020304" pitchFamily="18" charset="0"/>
                    <a:ea typeface="Calibri" panose="020F0502020204030204" pitchFamily="34" charset="0"/>
                    <a:cs typeface="Times New Roman" panose="02020603050405020304" pitchFamily="18" charset="0"/>
                  </a:rPr>
                  <a:t>China has a comparative advantage in computers, Australia in Education.</a:t>
                </a:r>
              </a:p>
              <a:p>
                <a:pPr marL="342900" indent="-342900" algn="just">
                  <a:lnSpc>
                    <a:spcPct val="115000"/>
                  </a:lnSpc>
                  <a:buAutoNum type="arabicParenR"/>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15000"/>
                  </a:lnSpc>
                  <a:buAutoNum type="arabicParenR"/>
                </a:pPr>
                <a:r>
                  <a:rPr lang="en-US" sz="2000" dirty="0">
                    <a:latin typeface="Times New Roman" panose="02020603050405020304" pitchFamily="18" charset="0"/>
                    <a:ea typeface="Calibri" panose="020F0502020204030204" pitchFamily="34" charset="0"/>
                    <a:cs typeface="Times New Roman" panose="02020603050405020304" pitchFamily="18" charset="0"/>
                  </a:rPr>
                  <a:t>With computers on the horizontal axis, the slope with the horizontal axis of the PPF is the opportunity cost of computers. The slope with the vertical axis of the PPF is the opportunity cost of education.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Rectangle 6">
                <a:extLst>
                  <a:ext uri="{FF2B5EF4-FFF2-40B4-BE49-F238E27FC236}">
                    <a16:creationId xmlns:a16="http://schemas.microsoft.com/office/drawing/2014/main" id="{D995F464-BB65-4D8B-BF29-DC629C698637}"/>
                  </a:ext>
                </a:extLst>
              </p:cNvPr>
              <p:cNvSpPr>
                <a:spLocks noRot="1" noChangeAspect="1" noMove="1" noResize="1" noEditPoints="1" noAdjustHandles="1" noChangeArrowheads="1" noChangeShapeType="1" noTextEdit="1"/>
              </p:cNvSpPr>
              <p:nvPr/>
            </p:nvSpPr>
            <p:spPr>
              <a:xfrm>
                <a:off x="500463" y="786191"/>
                <a:ext cx="11191074" cy="5732980"/>
              </a:xfrm>
              <a:prstGeom prst="rect">
                <a:avLst/>
              </a:prstGeom>
              <a:blipFill>
                <a:blip r:embed="rId3"/>
                <a:stretch>
                  <a:fillRect l="-436" t="-319" r="-599" b="-957"/>
                </a:stretch>
              </a:blipFill>
            </p:spPr>
            <p:txBody>
              <a:bodyPr/>
              <a:lstStyle/>
              <a:p>
                <a:r>
                  <a:rPr lang="en-US">
                    <a:noFill/>
                  </a:rPr>
                  <a:t> </a:t>
                </a:r>
              </a:p>
            </p:txBody>
          </p:sp>
        </mc:Fallback>
      </mc:AlternateContent>
    </p:spTree>
    <p:extLst>
      <p:ext uri="{BB962C8B-B14F-4D97-AF65-F5344CB8AC3E}">
        <p14:creationId xmlns:p14="http://schemas.microsoft.com/office/powerpoint/2010/main" val="171630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FAA4-4265-461E-911D-DD57138DD8B9}"/>
              </a:ext>
            </a:extLst>
          </p:cNvPr>
          <p:cNvSpPr>
            <a:spLocks noGrp="1"/>
          </p:cNvSpPr>
          <p:nvPr>
            <p:ph type="title"/>
          </p:nvPr>
        </p:nvSpPr>
        <p:spPr>
          <a:xfrm>
            <a:off x="726876" y="2780928"/>
            <a:ext cx="10738247" cy="1296144"/>
          </a:xfrm>
        </p:spPr>
        <p:txBody>
          <a:bodyPr/>
          <a:lstStyle/>
          <a:p>
            <a:pPr algn="ctr"/>
            <a:r>
              <a:rPr lang="en-US" sz="4000" dirty="0"/>
              <a:t>Exercise 3</a:t>
            </a:r>
            <a:br>
              <a:rPr lang="en-US" sz="3600" dirty="0"/>
            </a:br>
            <a:r>
              <a:rPr lang="en-US" sz="3600" dirty="0"/>
              <a:t>	</a:t>
            </a:r>
            <a:br>
              <a:rPr lang="en-US" sz="3600" dirty="0"/>
            </a:br>
            <a:r>
              <a:rPr lang="en-US" sz="3600" dirty="0"/>
              <a:t>Relative Trade and Marginal Substitution</a:t>
            </a:r>
          </a:p>
        </p:txBody>
      </p:sp>
    </p:spTree>
    <p:extLst>
      <p:ext uri="{BB962C8B-B14F-4D97-AF65-F5344CB8AC3E}">
        <p14:creationId xmlns:p14="http://schemas.microsoft.com/office/powerpoint/2010/main" val="2483329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917DE0E-AFB1-41FD-BC35-27DB61CA125F}" type="slidenum">
              <a:rPr lang="en-AU" smtClean="0"/>
              <a:pPr/>
              <a:t>12</a:t>
            </a:fld>
            <a:endParaRPr lang="en-AU" dirty="0"/>
          </a:p>
        </p:txBody>
      </p:sp>
      <p:sp>
        <p:nvSpPr>
          <p:cNvPr id="19" name="Rectangle 18">
            <a:extLst>
              <a:ext uri="{FF2B5EF4-FFF2-40B4-BE49-F238E27FC236}">
                <a16:creationId xmlns:a16="http://schemas.microsoft.com/office/drawing/2014/main" id="{FE2E2107-D4E7-471D-AFD1-97DE050FDBE2}"/>
              </a:ext>
            </a:extLst>
          </p:cNvPr>
          <p:cNvSpPr/>
          <p:nvPr/>
        </p:nvSpPr>
        <p:spPr>
          <a:xfrm>
            <a:off x="5341642" y="116632"/>
            <a:ext cx="1508746" cy="400110"/>
          </a:xfrm>
          <a:prstGeom prst="rect">
            <a:avLst/>
          </a:prstGeom>
        </p:spPr>
        <p:txBody>
          <a:bodyPr wrap="none">
            <a:spAutoFit/>
          </a:bodyPr>
          <a:lstStyle/>
          <a:p>
            <a:pPr algn="ctr"/>
            <a:r>
              <a:rPr lang="en-GB" sz="2000" b="1" dirty="0">
                <a:solidFill>
                  <a:schemeClr val="bg1"/>
                </a:solidFill>
              </a:rPr>
              <a:t>Question 2</a:t>
            </a:r>
          </a:p>
        </p:txBody>
      </p:sp>
      <p:graphicFrame>
        <p:nvGraphicFramePr>
          <p:cNvPr id="6" name="Table 5">
            <a:extLst>
              <a:ext uri="{FF2B5EF4-FFF2-40B4-BE49-F238E27FC236}">
                <a16:creationId xmlns:a16="http://schemas.microsoft.com/office/drawing/2014/main" id="{985040F0-F3A9-4165-99E3-91188B741F02}"/>
              </a:ext>
            </a:extLst>
          </p:cNvPr>
          <p:cNvGraphicFramePr>
            <a:graphicFrameLocks noGrp="1"/>
          </p:cNvGraphicFramePr>
          <p:nvPr>
            <p:extLst>
              <p:ext uri="{D42A27DB-BD31-4B8C-83A1-F6EECF244321}">
                <p14:modId xmlns:p14="http://schemas.microsoft.com/office/powerpoint/2010/main" val="1462725398"/>
              </p:ext>
            </p:extLst>
          </p:nvPr>
        </p:nvGraphicFramePr>
        <p:xfrm>
          <a:off x="2146364" y="1344372"/>
          <a:ext cx="7899272" cy="1112520"/>
        </p:xfrm>
        <a:graphic>
          <a:graphicData uri="http://schemas.openxmlformats.org/drawingml/2006/table">
            <a:tbl>
              <a:tblPr firstRow="1" bandRow="1">
                <a:tableStyleId>{3B4B98B0-60AC-42C2-AFA5-B58CD77FA1E5}</a:tableStyleId>
              </a:tblPr>
              <a:tblGrid>
                <a:gridCol w="1974818">
                  <a:extLst>
                    <a:ext uri="{9D8B030D-6E8A-4147-A177-3AD203B41FA5}">
                      <a16:colId xmlns:a16="http://schemas.microsoft.com/office/drawing/2014/main" val="510951081"/>
                    </a:ext>
                  </a:extLst>
                </a:gridCol>
                <a:gridCol w="1602908">
                  <a:extLst>
                    <a:ext uri="{9D8B030D-6E8A-4147-A177-3AD203B41FA5}">
                      <a16:colId xmlns:a16="http://schemas.microsoft.com/office/drawing/2014/main" val="2723909371"/>
                    </a:ext>
                  </a:extLst>
                </a:gridCol>
                <a:gridCol w="1742559">
                  <a:extLst>
                    <a:ext uri="{9D8B030D-6E8A-4147-A177-3AD203B41FA5}">
                      <a16:colId xmlns:a16="http://schemas.microsoft.com/office/drawing/2014/main" val="1410852989"/>
                    </a:ext>
                  </a:extLst>
                </a:gridCol>
                <a:gridCol w="2578987">
                  <a:extLst>
                    <a:ext uri="{9D8B030D-6E8A-4147-A177-3AD203B41FA5}">
                      <a16:colId xmlns:a16="http://schemas.microsoft.com/office/drawing/2014/main" val="454494970"/>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Computers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Education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Labor Hour Units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8221167"/>
                  </a:ext>
                </a:extLst>
              </a:tr>
              <a:tr h="370840">
                <a:tc>
                  <a:txBody>
                    <a:bodyPr/>
                    <a:lstStyle/>
                    <a:p>
                      <a:r>
                        <a:rPr lang="en-US" b="1" dirty="0"/>
                        <a:t>China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7643575"/>
                  </a:ext>
                </a:extLst>
              </a:tr>
              <a:tr h="370840">
                <a:tc>
                  <a:txBody>
                    <a:bodyPr/>
                    <a:lstStyle/>
                    <a:p>
                      <a:r>
                        <a:rPr lang="en-US" b="1" dirty="0"/>
                        <a:t>Australia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4874253"/>
                  </a:ext>
                </a:extLst>
              </a:tr>
            </a:tbl>
          </a:graphicData>
        </a:graphic>
      </p:graphicFrame>
      <p:sp>
        <p:nvSpPr>
          <p:cNvPr id="3" name="TextBox 2">
            <a:extLst>
              <a:ext uri="{FF2B5EF4-FFF2-40B4-BE49-F238E27FC236}">
                <a16:creationId xmlns:a16="http://schemas.microsoft.com/office/drawing/2014/main" id="{CE323F78-8002-46A7-AD4E-3B0EC657B1FE}"/>
              </a:ext>
            </a:extLst>
          </p:cNvPr>
          <p:cNvSpPr txBox="1"/>
          <p:nvPr/>
        </p:nvSpPr>
        <p:spPr>
          <a:xfrm>
            <a:off x="3251684" y="868650"/>
            <a:ext cx="5688632" cy="400110"/>
          </a:xfrm>
          <a:prstGeom prst="rect">
            <a:avLst/>
          </a:prstGeom>
          <a:noFill/>
        </p:spPr>
        <p:txBody>
          <a:bodyPr wrap="square" rtlCol="0">
            <a:spAutoFit/>
          </a:bodyPr>
          <a:lstStyle/>
          <a:p>
            <a:pPr algn="ctr"/>
            <a:r>
              <a:rPr lang="en-US" sz="2000" b="1" dirty="0">
                <a:solidFill>
                  <a:schemeClr val="accent1"/>
                </a:solidFill>
              </a:rPr>
              <a:t>Table of Unit Labor Requirements</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8D9E9752-E379-4335-9D3B-0ED6C76CDCA8}"/>
                  </a:ext>
                </a:extLst>
              </p:cNvPr>
              <p:cNvSpPr/>
              <p:nvPr/>
            </p:nvSpPr>
            <p:spPr>
              <a:xfrm>
                <a:off x="1063025" y="2592339"/>
                <a:ext cx="10065949" cy="4180247"/>
              </a:xfrm>
              <a:prstGeom prst="rect">
                <a:avLst/>
              </a:prstGeom>
            </p:spPr>
            <p:txBody>
              <a:bodyPr wrap="square">
                <a:spAutoFit/>
              </a:bodyPr>
              <a:lstStyle/>
              <a:p>
                <a:pPr marL="342900" indent="-342900">
                  <a:buAutoNum type="arabicParenR"/>
                </a:pPr>
                <a:r>
                  <a:rPr lang="en-US" dirty="0"/>
                  <a:t>In the absence of trade, what would be the relative price of education in terms of computers in Australia and China?</a:t>
                </a:r>
              </a:p>
              <a:p>
                <a:pPr marL="342900" indent="-342900">
                  <a:buAutoNum type="arabicParenR"/>
                </a:pPr>
                <a:endParaRPr lang="en-US" dirty="0"/>
              </a:p>
              <a:p>
                <a:pPr marL="342900" indent="-342900">
                  <a:buAutoNum type="arabicParenR"/>
                </a:pPr>
                <a:r>
                  <a:rPr lang="en-US" dirty="0"/>
                  <a:t>Suppose the marginal rate of substitution of education for computers in China is </a:t>
                </a:r>
                <a14:m>
                  <m:oMath xmlns:m="http://schemas.openxmlformats.org/officeDocument/2006/math">
                    <m:r>
                      <a:rPr lang="en-US" i="1" dirty="0" smtClean="0">
                        <a:latin typeface="Cambria Math" panose="02040503050406030204" pitchFamily="18" charset="0"/>
                      </a:rPr>
                      <m:t>2</m:t>
                    </m:r>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𝑄</m:t>
                                </m:r>
                              </m:e>
                              <m:sub>
                                <m:d>
                                  <m:dPr>
                                    <m:begChr m:val="{"/>
                                    <m:endChr m:val="}"/>
                                    <m:ctrlPr>
                                      <a:rPr lang="en-US" i="1" dirty="0" smtClean="0">
                                        <a:latin typeface="Cambria Math" panose="02040503050406030204" pitchFamily="18" charset="0"/>
                                      </a:rPr>
                                    </m:ctrlPr>
                                  </m:dPr>
                                  <m:e>
                                    <m:r>
                                      <a:rPr lang="en-US" i="1" dirty="0" smtClean="0">
                                        <a:latin typeface="Cambria Math" panose="02040503050406030204" pitchFamily="18" charset="0"/>
                                      </a:rPr>
                                      <m:t>𝐶</m:t>
                                    </m:r>
                                  </m:e>
                                </m:d>
                              </m:sub>
                            </m:sSub>
                          </m:num>
                          <m:den>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𝑄</m:t>
                                </m:r>
                              </m:e>
                              <m:sub>
                                <m:d>
                                  <m:dPr>
                                    <m:begChr m:val="{"/>
                                    <m:endChr m:val="}"/>
                                    <m:ctrlPr>
                                      <a:rPr lang="en-US" i="1" dirty="0" smtClean="0">
                                        <a:latin typeface="Cambria Math" panose="02040503050406030204" pitchFamily="18" charset="0"/>
                                      </a:rPr>
                                    </m:ctrlPr>
                                  </m:dPr>
                                  <m:e>
                                    <m:r>
                                      <a:rPr lang="en-US" i="1" dirty="0" smtClean="0">
                                        <a:latin typeface="Cambria Math" panose="02040503050406030204" pitchFamily="18" charset="0"/>
                                      </a:rPr>
                                      <m:t>𝐸</m:t>
                                    </m:r>
                                  </m:e>
                                </m:d>
                              </m:sub>
                            </m:sSub>
                          </m:den>
                        </m:f>
                      </m:e>
                    </m:d>
                  </m:oMath>
                </a14:m>
                <a:r>
                  <a:rPr lang="en-US" dirty="0"/>
                  <a:t>, where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𝑄</m:t>
                        </m:r>
                      </m:e>
                      <m:sub>
                        <m:d>
                          <m:dPr>
                            <m:begChr m:val="{"/>
                            <m:endChr m:val="}"/>
                            <m:ctrlPr>
                              <a:rPr lang="en-US" i="1" dirty="0" smtClean="0">
                                <a:latin typeface="Cambria Math" panose="02040503050406030204" pitchFamily="18" charset="0"/>
                              </a:rPr>
                            </m:ctrlPr>
                          </m:dPr>
                          <m:e>
                            <m:r>
                              <a:rPr lang="en-US" i="1" dirty="0" smtClean="0">
                                <a:latin typeface="Cambria Math" panose="02040503050406030204" pitchFamily="18" charset="0"/>
                              </a:rPr>
                              <m:t>𝐸</m:t>
                            </m:r>
                          </m:e>
                        </m:d>
                      </m:sub>
                    </m:sSub>
                  </m:oMath>
                </a14:m>
                <a:r>
                  <a:rPr lang="en-US" dirty="0"/>
                  <a:t> is the quantity of education and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𝑄</m:t>
                        </m:r>
                      </m:e>
                      <m:sub>
                        <m:d>
                          <m:dPr>
                            <m:begChr m:val="{"/>
                            <m:endChr m:val="}"/>
                            <m:ctrlPr>
                              <a:rPr lang="en-US" i="1" dirty="0" smtClean="0">
                                <a:latin typeface="Cambria Math" panose="02040503050406030204" pitchFamily="18" charset="0"/>
                              </a:rPr>
                            </m:ctrlPr>
                          </m:dPr>
                          <m:e>
                            <m:r>
                              <a:rPr lang="en-US" i="1" dirty="0" smtClean="0">
                                <a:latin typeface="Cambria Math" panose="02040503050406030204" pitchFamily="18" charset="0"/>
                              </a:rPr>
                              <m:t>𝐶</m:t>
                            </m:r>
                          </m:e>
                        </m:d>
                      </m:sub>
                    </m:sSub>
                  </m:oMath>
                </a14:m>
                <a:r>
                  <a:rPr lang="en-US" i="1" dirty="0"/>
                  <a:t> </a:t>
                </a:r>
                <a:r>
                  <a:rPr lang="en-US" dirty="0"/>
                  <a:t>is the quantity of computers. In autarchy, how many computers and how much education are produced?</a:t>
                </a:r>
                <a:endParaRPr lang="en-US" sz="2000" dirty="0"/>
              </a:p>
              <a:p>
                <a:pPr marL="342900" indent="-342900">
                  <a:buAutoNum type="arabicParenR"/>
                </a:pPr>
                <a:endParaRPr lang="en-US" dirty="0"/>
              </a:p>
              <a:p>
                <a:pPr marL="342900" indent="-342900">
                  <a:buAutoNum type="arabicParenR"/>
                </a:pPr>
                <a:r>
                  <a:rPr lang="en-US" dirty="0"/>
                  <a:t>Suppose the marginal rate of substitution of education for computers in Australia is </a:t>
                </a:r>
                <a14:m>
                  <m:oMath xmlns:m="http://schemas.openxmlformats.org/officeDocument/2006/math">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𝑄</m:t>
                                </m:r>
                              </m:e>
                              <m:sub>
                                <m:d>
                                  <m:dPr>
                                    <m:begChr m:val="{"/>
                                    <m:endChr m:val="}"/>
                                    <m:ctrlPr>
                                      <a:rPr lang="en-US" i="1" dirty="0" smtClean="0">
                                        <a:latin typeface="Cambria Math" panose="02040503050406030204" pitchFamily="18" charset="0"/>
                                      </a:rPr>
                                    </m:ctrlPr>
                                  </m:dPr>
                                  <m:e>
                                    <m:r>
                                      <a:rPr lang="en-US" i="1" dirty="0" smtClean="0">
                                        <a:latin typeface="Cambria Math" panose="02040503050406030204" pitchFamily="18" charset="0"/>
                                      </a:rPr>
                                      <m:t>𝐶</m:t>
                                    </m:r>
                                  </m:e>
                                </m:d>
                              </m:sub>
                            </m:sSub>
                          </m:num>
                          <m:den>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𝑄</m:t>
                                </m:r>
                              </m:e>
                              <m:sub>
                                <m:d>
                                  <m:dPr>
                                    <m:begChr m:val="{"/>
                                    <m:endChr m:val="}"/>
                                    <m:ctrlPr>
                                      <a:rPr lang="en-US" i="1" dirty="0" smtClean="0">
                                        <a:latin typeface="Cambria Math" panose="02040503050406030204" pitchFamily="18" charset="0"/>
                                      </a:rPr>
                                    </m:ctrlPr>
                                  </m:dPr>
                                  <m:e>
                                    <m:r>
                                      <a:rPr lang="en-US" i="1" dirty="0" smtClean="0">
                                        <a:latin typeface="Cambria Math" panose="02040503050406030204" pitchFamily="18" charset="0"/>
                                      </a:rPr>
                                      <m:t>𝐸</m:t>
                                    </m:r>
                                  </m:e>
                                </m:d>
                              </m:sub>
                            </m:sSub>
                          </m:den>
                        </m:f>
                      </m:e>
                    </m:d>
                  </m:oMath>
                </a14:m>
                <a:r>
                  <a:rPr lang="en-US" dirty="0"/>
                  <a:t> where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𝑄</m:t>
                        </m:r>
                      </m:e>
                      <m:sub>
                        <m:d>
                          <m:dPr>
                            <m:begChr m:val="{"/>
                            <m:endChr m:val="}"/>
                            <m:ctrlPr>
                              <a:rPr lang="en-US" i="1" dirty="0" smtClean="0">
                                <a:latin typeface="Cambria Math" panose="02040503050406030204" pitchFamily="18" charset="0"/>
                              </a:rPr>
                            </m:ctrlPr>
                          </m:dPr>
                          <m:e>
                            <m:r>
                              <a:rPr lang="en-US" i="1" dirty="0" smtClean="0">
                                <a:latin typeface="Cambria Math" panose="02040503050406030204" pitchFamily="18" charset="0"/>
                              </a:rPr>
                              <m:t>𝐸</m:t>
                            </m:r>
                          </m:e>
                        </m:d>
                      </m:sub>
                    </m:sSub>
                  </m:oMath>
                </a14:m>
                <a:r>
                  <a:rPr lang="en-US" dirty="0"/>
                  <a:t> is the quantity of education and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𝑄</m:t>
                        </m:r>
                      </m:e>
                      <m:sub>
                        <m:d>
                          <m:dPr>
                            <m:begChr m:val="{"/>
                            <m:endChr m:val="}"/>
                            <m:ctrlPr>
                              <a:rPr lang="en-US" i="1" dirty="0" smtClean="0">
                                <a:latin typeface="Cambria Math" panose="02040503050406030204" pitchFamily="18" charset="0"/>
                              </a:rPr>
                            </m:ctrlPr>
                          </m:dPr>
                          <m:e>
                            <m:r>
                              <a:rPr lang="en-US" i="1" dirty="0" smtClean="0">
                                <a:latin typeface="Cambria Math" panose="02040503050406030204" pitchFamily="18" charset="0"/>
                              </a:rPr>
                              <m:t>𝐶</m:t>
                            </m:r>
                          </m:e>
                        </m:d>
                      </m:sub>
                    </m:sSub>
                  </m:oMath>
                </a14:m>
                <a:r>
                  <a:rPr lang="en-US" dirty="0"/>
                  <a:t> is the quantity of computers. In autarchy, how many computers and how much education are produced?</a:t>
                </a:r>
              </a:p>
              <a:p>
                <a:pPr marL="342900" indent="-342900">
                  <a:buAutoNum type="arabicParenR"/>
                </a:pPr>
                <a:endParaRPr lang="en-US" dirty="0"/>
              </a:p>
              <a:p>
                <a:pPr marL="342900" indent="-342900">
                  <a:buAutoNum type="arabicParenR"/>
                </a:pPr>
                <a:r>
                  <a:rPr lang="en-US" dirty="0"/>
                  <a:t>Suppose that, under international trade, the relative price of education in terms of computers is 10. Do the two countries specialize? What do they specialize in?</a:t>
                </a:r>
              </a:p>
            </p:txBody>
          </p:sp>
        </mc:Choice>
        <mc:Fallback xmlns="">
          <p:sp>
            <p:nvSpPr>
              <p:cNvPr id="8" name="Rectangle 7">
                <a:extLst>
                  <a:ext uri="{FF2B5EF4-FFF2-40B4-BE49-F238E27FC236}">
                    <a16:creationId xmlns:a16="http://schemas.microsoft.com/office/drawing/2014/main" id="{8D9E9752-E379-4335-9D3B-0ED6C76CDCA8}"/>
                  </a:ext>
                </a:extLst>
              </p:cNvPr>
              <p:cNvSpPr>
                <a:spLocks noRot="1" noChangeAspect="1" noMove="1" noResize="1" noEditPoints="1" noAdjustHandles="1" noChangeArrowheads="1" noChangeShapeType="1" noTextEdit="1"/>
              </p:cNvSpPr>
              <p:nvPr/>
            </p:nvSpPr>
            <p:spPr>
              <a:xfrm>
                <a:off x="1063025" y="2592339"/>
                <a:ext cx="10065949" cy="4180247"/>
              </a:xfrm>
              <a:prstGeom prst="rect">
                <a:avLst/>
              </a:prstGeom>
              <a:blipFill>
                <a:blip r:embed="rId3"/>
                <a:stretch>
                  <a:fillRect l="-363" t="-729" r="-484" b="-1895"/>
                </a:stretch>
              </a:blipFill>
            </p:spPr>
            <p:txBody>
              <a:bodyPr/>
              <a:lstStyle/>
              <a:p>
                <a:r>
                  <a:rPr lang="en-US">
                    <a:noFill/>
                  </a:rPr>
                  <a:t> </a:t>
                </a:r>
              </a:p>
            </p:txBody>
          </p:sp>
        </mc:Fallback>
      </mc:AlternateContent>
    </p:spTree>
    <p:extLst>
      <p:ext uri="{BB962C8B-B14F-4D97-AF65-F5344CB8AC3E}">
        <p14:creationId xmlns:p14="http://schemas.microsoft.com/office/powerpoint/2010/main" val="3583862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917DE0E-AFB1-41FD-BC35-27DB61CA125F}" type="slidenum">
              <a:rPr lang="en-AU" smtClean="0"/>
              <a:pPr/>
              <a:t>13</a:t>
            </a:fld>
            <a:endParaRPr lang="en-AU" dirty="0"/>
          </a:p>
        </p:txBody>
      </p:sp>
      <p:sp>
        <p:nvSpPr>
          <p:cNvPr id="19" name="Rectangle 18">
            <a:extLst>
              <a:ext uri="{FF2B5EF4-FFF2-40B4-BE49-F238E27FC236}">
                <a16:creationId xmlns:a16="http://schemas.microsoft.com/office/drawing/2014/main" id="{FE2E2107-D4E7-471D-AFD1-97DE050FDBE2}"/>
              </a:ext>
            </a:extLst>
          </p:cNvPr>
          <p:cNvSpPr/>
          <p:nvPr/>
        </p:nvSpPr>
        <p:spPr>
          <a:xfrm>
            <a:off x="4698775" y="116632"/>
            <a:ext cx="2794484" cy="400110"/>
          </a:xfrm>
          <a:prstGeom prst="rect">
            <a:avLst/>
          </a:prstGeom>
        </p:spPr>
        <p:txBody>
          <a:bodyPr wrap="none">
            <a:spAutoFit/>
          </a:bodyPr>
          <a:lstStyle/>
          <a:p>
            <a:pPr algn="ctr"/>
            <a:r>
              <a:rPr lang="en-GB" sz="2000" b="1" dirty="0">
                <a:solidFill>
                  <a:schemeClr val="bg1"/>
                </a:solidFill>
              </a:rPr>
              <a:t>Question 2 - Answers</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8D9E9752-E379-4335-9D3B-0ED6C76CDCA8}"/>
                  </a:ext>
                </a:extLst>
              </p:cNvPr>
              <p:cNvSpPr/>
              <p:nvPr/>
            </p:nvSpPr>
            <p:spPr>
              <a:xfrm>
                <a:off x="335360" y="928909"/>
                <a:ext cx="11521280" cy="5709255"/>
              </a:xfrm>
              <a:prstGeom prst="rect">
                <a:avLst/>
              </a:prstGeom>
            </p:spPr>
            <p:txBody>
              <a:bodyPr wrap="square">
                <a:spAutoFit/>
              </a:bodyPr>
              <a:lstStyle/>
              <a:p>
                <a:pPr marL="342900" indent="-342900">
                  <a:buAutoNum type="arabicParenR"/>
                </a:pPr>
                <a:r>
                  <a:rPr lang="en-US" sz="2000" dirty="0"/>
                  <a:t>For China: </a:t>
                </a:r>
                <a14:m>
                  <m:oMath xmlns:m="http://schemas.openxmlformats.org/officeDocument/2006/math">
                    <m:d>
                      <m:dPr>
                        <m:ctrlPr>
                          <a:rPr lang="en-US" sz="2000" i="1" dirty="0" smtClean="0">
                            <a:latin typeface="Cambria Math" panose="02040503050406030204" pitchFamily="18" charset="0"/>
                          </a:rPr>
                        </m:ctrlPr>
                      </m:dPr>
                      <m:e>
                        <m:f>
                          <m:fPr>
                            <m:ctrlPr>
                              <a:rPr lang="en-US" sz="2000" i="1" dirty="0" smtClean="0">
                                <a:latin typeface="Cambria Math" panose="02040503050406030204" pitchFamily="18" charset="0"/>
                              </a:rPr>
                            </m:ctrlPr>
                          </m:fPr>
                          <m:num>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𝑃</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𝐸</m:t>
                                    </m:r>
                                  </m:e>
                                </m:d>
                              </m:sub>
                            </m:sSub>
                          </m:num>
                          <m:den>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𝑃</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𝐶</m:t>
                                    </m:r>
                                  </m:e>
                                </m:d>
                              </m:sub>
                            </m:sSub>
                          </m:den>
                        </m:f>
                      </m:e>
                    </m:d>
                    <m:r>
                      <a:rPr lang="en-US" sz="2000" i="1" dirty="0" smtClean="0">
                        <a:latin typeface="Cambria Math" panose="02040503050406030204" pitchFamily="18" charset="0"/>
                      </a:rPr>
                      <m:t>=</m:t>
                    </m:r>
                    <m:f>
                      <m:fPr>
                        <m:ctrlPr>
                          <a:rPr lang="en-US" sz="2000" i="1" dirty="0" smtClean="0">
                            <a:latin typeface="Cambria Math" panose="02040503050406030204" pitchFamily="18" charset="0"/>
                          </a:rPr>
                        </m:ctrlPr>
                      </m:fPr>
                      <m:num>
                        <m:r>
                          <a:rPr lang="en-US" sz="2000" i="1" dirty="0" smtClean="0">
                            <a:latin typeface="Cambria Math" panose="02040503050406030204" pitchFamily="18" charset="0"/>
                          </a:rPr>
                          <m:t>20</m:t>
                        </m:r>
                      </m:num>
                      <m:den>
                        <m:r>
                          <a:rPr lang="en-US" sz="2000" i="1" dirty="0" smtClean="0">
                            <a:latin typeface="Cambria Math" panose="02040503050406030204" pitchFamily="18" charset="0"/>
                          </a:rPr>
                          <m:t>1</m:t>
                        </m:r>
                      </m:den>
                    </m:f>
                    <m:r>
                      <a:rPr lang="en-US" sz="2000" i="1" dirty="0" smtClean="0">
                        <a:latin typeface="Cambria Math" panose="02040503050406030204" pitchFamily="18" charset="0"/>
                      </a:rPr>
                      <m:t>=20</m:t>
                    </m:r>
                  </m:oMath>
                </a14:m>
                <a:r>
                  <a:rPr lang="en-US" sz="2000" dirty="0"/>
                  <a:t>. For Australia: </a:t>
                </a:r>
                <a14:m>
                  <m:oMath xmlns:m="http://schemas.openxmlformats.org/officeDocument/2006/math">
                    <m:r>
                      <a:rPr lang="en-US" sz="2000" i="1" dirty="0" smtClean="0">
                        <a:latin typeface="Cambria Math" panose="02040503050406030204" pitchFamily="18" charset="0"/>
                      </a:rPr>
                      <m:t>(</m:t>
                    </m:r>
                    <m:f>
                      <m:fPr>
                        <m:ctrlPr>
                          <a:rPr lang="en-US" sz="2000" i="1" dirty="0" smtClean="0">
                            <a:latin typeface="Cambria Math" panose="02040503050406030204" pitchFamily="18" charset="0"/>
                          </a:rPr>
                        </m:ctrlPr>
                      </m:fPr>
                      <m:num>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𝑃</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𝐸</m:t>
                                </m:r>
                              </m:e>
                            </m:d>
                          </m:sub>
                        </m:sSub>
                      </m:num>
                      <m:den>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𝑃</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𝐶</m:t>
                                </m:r>
                              </m:e>
                            </m:d>
                          </m:sub>
                        </m:sSub>
                      </m:den>
                    </m:f>
                    <m:r>
                      <a:rPr lang="en-US" sz="2000" b="0" i="1" dirty="0" smtClean="0">
                        <a:latin typeface="Cambria Math" panose="02040503050406030204" pitchFamily="18" charset="0"/>
                      </a:rPr>
                      <m:t>)</m:t>
                    </m:r>
                    <m:r>
                      <a:rPr lang="en-US" sz="2000" i="1" dirty="0" smtClean="0">
                        <a:latin typeface="Cambria Math" panose="02040503050406030204" pitchFamily="18" charset="0"/>
                      </a:rPr>
                      <m:t> = 10/5 =2</m:t>
                    </m:r>
                  </m:oMath>
                </a14:m>
                <a:endParaRPr lang="en-US" sz="2000" dirty="0"/>
              </a:p>
              <a:p>
                <a:pPr marL="342900" indent="-342900">
                  <a:buAutoNum type="arabicParenR"/>
                </a:pPr>
                <a:endParaRPr lang="en-US" sz="2000" dirty="0"/>
              </a:p>
              <a:p>
                <a:pPr marL="342900" indent="-342900">
                  <a:buAutoNum type="arabicParenR"/>
                </a:pPr>
                <a:r>
                  <a:rPr lang="en-US" sz="2000" dirty="0"/>
                  <a:t>It must be that </a:t>
                </a:r>
                <a14:m>
                  <m:oMath xmlns:m="http://schemas.openxmlformats.org/officeDocument/2006/math">
                    <m:d>
                      <m:dPr>
                        <m:ctrlPr>
                          <a:rPr lang="en-US" sz="2000" i="1" dirty="0" smtClean="0">
                            <a:latin typeface="Cambria Math" panose="02040503050406030204" pitchFamily="18" charset="0"/>
                          </a:rPr>
                        </m:ctrlPr>
                      </m:dPr>
                      <m:e>
                        <m:f>
                          <m:fPr>
                            <m:ctrlPr>
                              <a:rPr lang="en-US" sz="2000" i="1" dirty="0" smtClean="0">
                                <a:latin typeface="Cambria Math" panose="02040503050406030204" pitchFamily="18" charset="0"/>
                              </a:rPr>
                            </m:ctrlPr>
                          </m:fPr>
                          <m:num>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𝑃</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𝐸</m:t>
                                    </m:r>
                                  </m:e>
                                </m:d>
                              </m:sub>
                            </m:sSub>
                          </m:num>
                          <m:den>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𝑃</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𝐶</m:t>
                                    </m:r>
                                  </m:e>
                                </m:d>
                              </m:sub>
                            </m:sSub>
                          </m:den>
                        </m:f>
                      </m:e>
                    </m:d>
                    <m:r>
                      <a:rPr lang="en-US" sz="2000" i="1" dirty="0" smtClean="0">
                        <a:latin typeface="Cambria Math" panose="02040503050406030204" pitchFamily="18" charset="0"/>
                      </a:rPr>
                      <m:t>= 20 = 2</m:t>
                    </m:r>
                    <m:d>
                      <m:dPr>
                        <m:ctrlPr>
                          <a:rPr lang="en-US" sz="2000" i="1" dirty="0" smtClean="0">
                            <a:latin typeface="Cambria Math" panose="02040503050406030204" pitchFamily="18" charset="0"/>
                          </a:rPr>
                        </m:ctrlPr>
                      </m:dPr>
                      <m:e>
                        <m:f>
                          <m:fPr>
                            <m:ctrlPr>
                              <a:rPr lang="en-US" sz="2000" i="1" dirty="0" smtClean="0">
                                <a:latin typeface="Cambria Math" panose="02040503050406030204" pitchFamily="18" charset="0"/>
                              </a:rPr>
                            </m:ctrlPr>
                          </m:fPr>
                          <m:num>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𝑄</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𝐶</m:t>
                                    </m:r>
                                  </m:e>
                                </m:d>
                              </m:sub>
                            </m:sSub>
                          </m:num>
                          <m:den>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𝑄</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𝐸</m:t>
                                    </m:r>
                                  </m:e>
                                </m:d>
                              </m:sub>
                            </m:sSub>
                          </m:den>
                        </m:f>
                      </m:e>
                    </m:d>
                  </m:oMath>
                </a14:m>
                <a:r>
                  <a:rPr lang="en-US" sz="2000" dirty="0"/>
                  <a:t>, thus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𝑄</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𝐶</m:t>
                            </m:r>
                          </m:e>
                        </m:d>
                      </m:sub>
                    </m:sSub>
                    <m:r>
                      <a:rPr lang="en-US" sz="2000" i="1" dirty="0" smtClean="0">
                        <a:latin typeface="Cambria Math" panose="02040503050406030204" pitchFamily="18" charset="0"/>
                      </a:rPr>
                      <m:t>= 10</m:t>
                    </m:r>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𝑄</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𝐸</m:t>
                            </m:r>
                          </m:e>
                        </m:d>
                      </m:sub>
                    </m:sSub>
                  </m:oMath>
                </a14:m>
                <a:r>
                  <a:rPr lang="en-US" sz="2000" dirty="0"/>
                  <a:t>. Since China has 400 labor units, they will produce according to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𝑄</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𝐶</m:t>
                            </m:r>
                          </m:e>
                        </m:d>
                      </m:sub>
                    </m:sSub>
                    <m:r>
                      <a:rPr lang="en-US" sz="2000" i="1" dirty="0" smtClean="0">
                        <a:latin typeface="Cambria Math" panose="02040503050406030204" pitchFamily="18" charset="0"/>
                      </a:rPr>
                      <m:t>+ 20</m:t>
                    </m:r>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𝑄</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𝐸</m:t>
                            </m:r>
                          </m:e>
                        </m:d>
                      </m:sub>
                    </m:sSub>
                    <m:r>
                      <a:rPr lang="en-US" sz="2000" i="1" dirty="0" smtClean="0">
                        <a:latin typeface="Cambria Math" panose="02040503050406030204" pitchFamily="18" charset="0"/>
                      </a:rPr>
                      <m:t>= 400</m:t>
                    </m:r>
                  </m:oMath>
                </a14:m>
                <a:r>
                  <a:rPr lang="en-US" sz="2000" dirty="0"/>
                  <a:t>. Since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𝑄</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𝐶</m:t>
                            </m:r>
                          </m:e>
                        </m:d>
                      </m:sub>
                    </m:sSub>
                    <m:r>
                      <a:rPr lang="en-US" sz="2000" i="1" dirty="0" smtClean="0">
                        <a:latin typeface="Cambria Math" panose="02040503050406030204" pitchFamily="18" charset="0"/>
                      </a:rPr>
                      <m:t>=</m:t>
                    </m:r>
                    <m:r>
                      <a:rPr lang="en-US" sz="2000" i="1" dirty="0">
                        <a:latin typeface="Cambria Math" panose="02040503050406030204" pitchFamily="18" charset="0"/>
                      </a:rPr>
                      <m:t> </m:t>
                    </m:r>
                    <m:r>
                      <a:rPr lang="en-US" sz="2000" i="1" dirty="0" smtClean="0">
                        <a:latin typeface="Cambria Math" panose="02040503050406030204" pitchFamily="18" charset="0"/>
                      </a:rPr>
                      <m:t>10</m:t>
                    </m:r>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𝑄</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𝐸</m:t>
                            </m:r>
                          </m:e>
                        </m:d>
                      </m:sub>
                    </m:sSub>
                  </m:oMath>
                </a14:m>
                <a:r>
                  <a:rPr lang="en-US" sz="2000" dirty="0"/>
                  <a:t> this means that </a:t>
                </a:r>
                <a14:m>
                  <m:oMath xmlns:m="http://schemas.openxmlformats.org/officeDocument/2006/math">
                    <m:r>
                      <a:rPr lang="en-US" sz="2000" i="1" dirty="0" smtClean="0">
                        <a:latin typeface="Cambria Math" panose="02040503050406030204" pitchFamily="18" charset="0"/>
                      </a:rPr>
                      <m:t>10</m:t>
                    </m:r>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𝑄</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𝐸</m:t>
                            </m:r>
                          </m:e>
                        </m:d>
                      </m:sub>
                    </m:sSub>
                    <m:r>
                      <a:rPr lang="en-US" sz="2000" i="1" dirty="0" smtClean="0">
                        <a:latin typeface="Cambria Math" panose="02040503050406030204" pitchFamily="18" charset="0"/>
                      </a:rPr>
                      <m:t>+ 20</m:t>
                    </m:r>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𝑄</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𝐸</m:t>
                            </m:r>
                          </m:e>
                        </m:d>
                      </m:sub>
                    </m:sSub>
                    <m:r>
                      <a:rPr lang="en-US" sz="2000" i="1" dirty="0" smtClean="0">
                        <a:latin typeface="Cambria Math" panose="02040503050406030204" pitchFamily="18" charset="0"/>
                      </a:rPr>
                      <m:t>= 30</m:t>
                    </m:r>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𝑄</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𝐸</m:t>
                            </m:r>
                          </m:e>
                        </m:d>
                      </m:sub>
                    </m:sSub>
                    <m:r>
                      <a:rPr lang="en-US" sz="2000" i="1" dirty="0" smtClean="0">
                        <a:latin typeface="Cambria Math" panose="02040503050406030204" pitchFamily="18" charset="0"/>
                      </a:rPr>
                      <m:t>= 400</m:t>
                    </m:r>
                  </m:oMath>
                </a14:m>
                <a:r>
                  <a:rPr lang="en-US" sz="2000" dirty="0"/>
                  <a:t> and therefore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𝑄</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𝐸</m:t>
                            </m:r>
                          </m:e>
                        </m:d>
                      </m:sub>
                    </m:sSub>
                    <m:r>
                      <a:rPr lang="en-US" sz="2000" i="1" dirty="0" smtClean="0">
                        <a:latin typeface="Cambria Math" panose="02040503050406030204" pitchFamily="18" charset="0"/>
                      </a:rPr>
                      <m:t>=</m:t>
                    </m:r>
                    <m:f>
                      <m:fPr>
                        <m:ctrlPr>
                          <a:rPr lang="en-US" sz="2000" i="1" dirty="0" smtClean="0">
                            <a:latin typeface="Cambria Math" panose="02040503050406030204" pitchFamily="18" charset="0"/>
                          </a:rPr>
                        </m:ctrlPr>
                      </m:fPr>
                      <m:num>
                        <m:r>
                          <a:rPr lang="en-US" sz="2000" i="1" dirty="0" smtClean="0">
                            <a:latin typeface="Cambria Math" panose="02040503050406030204" pitchFamily="18" charset="0"/>
                          </a:rPr>
                          <m:t>400</m:t>
                        </m:r>
                      </m:num>
                      <m:den>
                        <m:r>
                          <a:rPr lang="en-US" sz="2000" i="1" dirty="0" smtClean="0">
                            <a:latin typeface="Cambria Math" panose="02040503050406030204" pitchFamily="18" charset="0"/>
                          </a:rPr>
                          <m:t>30</m:t>
                        </m:r>
                      </m:den>
                    </m:f>
                  </m:oMath>
                </a14:m>
                <a:r>
                  <a:rPr lang="en-US" sz="2000" dirty="0"/>
                  <a:t>. Since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𝑄</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𝐸</m:t>
                            </m:r>
                          </m:e>
                        </m:d>
                      </m:sub>
                    </m:sSub>
                    <m:r>
                      <a:rPr lang="en-US" sz="2000" i="1" dirty="0" smtClean="0">
                        <a:latin typeface="Cambria Math" panose="02040503050406030204" pitchFamily="18" charset="0"/>
                      </a:rPr>
                      <m:t>= 0.1</m:t>
                    </m:r>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𝑄</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𝐶</m:t>
                            </m:r>
                          </m:e>
                        </m:d>
                      </m:sub>
                    </m:sSub>
                  </m:oMath>
                </a14:m>
                <a:r>
                  <a:rPr lang="en-US" sz="2000" dirty="0"/>
                  <a:t> this means that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𝑄</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𝐶</m:t>
                            </m:r>
                          </m:e>
                        </m:d>
                      </m:sub>
                    </m:sSub>
                    <m:r>
                      <a:rPr lang="en-US" sz="2000" i="1" dirty="0" smtClean="0">
                        <a:latin typeface="Cambria Math" panose="02040503050406030204" pitchFamily="18" charset="0"/>
                      </a:rPr>
                      <m:t>+ 2</m:t>
                    </m:r>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𝑄</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𝐶</m:t>
                            </m:r>
                          </m:e>
                        </m:d>
                      </m:sub>
                    </m:sSub>
                    <m:r>
                      <a:rPr lang="en-US" sz="2000" i="1" dirty="0" smtClean="0">
                        <a:latin typeface="Cambria Math" panose="02040503050406030204" pitchFamily="18" charset="0"/>
                      </a:rPr>
                      <m:t>= 3</m:t>
                    </m:r>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𝑄</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𝐶</m:t>
                            </m:r>
                          </m:e>
                        </m:d>
                      </m:sub>
                    </m:sSub>
                    <m:r>
                      <a:rPr lang="en-US" sz="2000" i="1" dirty="0" smtClean="0">
                        <a:latin typeface="Cambria Math" panose="02040503050406030204" pitchFamily="18" charset="0"/>
                      </a:rPr>
                      <m:t>= 400</m:t>
                    </m:r>
                  </m:oMath>
                </a14:m>
                <a:r>
                  <a:rPr lang="en-US" sz="2000" dirty="0"/>
                  <a:t> and therefore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𝑄</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𝐶</m:t>
                            </m:r>
                          </m:e>
                        </m:d>
                      </m:sub>
                    </m:sSub>
                    <m:r>
                      <a:rPr lang="en-US" sz="2000" i="1" dirty="0" smtClean="0">
                        <a:latin typeface="Cambria Math" panose="02040503050406030204" pitchFamily="18" charset="0"/>
                      </a:rPr>
                      <m:t>=</m:t>
                    </m:r>
                    <m:f>
                      <m:fPr>
                        <m:ctrlPr>
                          <a:rPr lang="en-US" sz="2000" i="1" dirty="0" smtClean="0">
                            <a:latin typeface="Cambria Math" panose="02040503050406030204" pitchFamily="18" charset="0"/>
                          </a:rPr>
                        </m:ctrlPr>
                      </m:fPr>
                      <m:num>
                        <m:r>
                          <a:rPr lang="en-US" sz="2000" i="1" dirty="0" smtClean="0">
                            <a:latin typeface="Cambria Math" panose="02040503050406030204" pitchFamily="18" charset="0"/>
                          </a:rPr>
                          <m:t>400</m:t>
                        </m:r>
                      </m:num>
                      <m:den>
                        <m:r>
                          <a:rPr lang="en-US" sz="2000" i="1" dirty="0" smtClean="0">
                            <a:latin typeface="Cambria Math" panose="02040503050406030204" pitchFamily="18" charset="0"/>
                          </a:rPr>
                          <m:t>3</m:t>
                        </m:r>
                      </m:den>
                    </m:f>
                  </m:oMath>
                </a14:m>
                <a:endParaRPr lang="en-US" sz="2000" dirty="0"/>
              </a:p>
              <a:p>
                <a:pPr marL="342900" indent="-342900">
                  <a:buAutoNum type="arabicParenR"/>
                </a:pPr>
                <a:endParaRPr lang="en-US" sz="2000" dirty="0"/>
              </a:p>
              <a:p>
                <a:pPr marL="342900" indent="-342900">
                  <a:buAutoNum type="arabicParenR"/>
                </a:pPr>
                <a:r>
                  <a:rPr lang="en-US" sz="2000" dirty="0"/>
                  <a:t>It must be </a:t>
                </a:r>
                <a14:m>
                  <m:oMath xmlns:m="http://schemas.openxmlformats.org/officeDocument/2006/math">
                    <m:d>
                      <m:dPr>
                        <m:ctrlPr>
                          <a:rPr lang="en-US" sz="2000" i="1" dirty="0" smtClean="0">
                            <a:latin typeface="Cambria Math" panose="02040503050406030204" pitchFamily="18" charset="0"/>
                          </a:rPr>
                        </m:ctrlPr>
                      </m:dPr>
                      <m:e>
                        <m:f>
                          <m:fPr>
                            <m:ctrlPr>
                              <a:rPr lang="en-US" sz="2000" i="1" dirty="0" smtClean="0">
                                <a:latin typeface="Cambria Math" panose="02040503050406030204" pitchFamily="18" charset="0"/>
                              </a:rPr>
                            </m:ctrlPr>
                          </m:fPr>
                          <m:num>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𝑃</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𝐸</m:t>
                                    </m:r>
                                  </m:e>
                                </m:d>
                              </m:sub>
                            </m:sSub>
                          </m:num>
                          <m:den>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𝑃</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𝐶</m:t>
                                    </m:r>
                                  </m:e>
                                </m:d>
                              </m:sub>
                            </m:sSub>
                          </m:den>
                        </m:f>
                      </m:e>
                    </m:d>
                    <m:r>
                      <a:rPr lang="en-US" sz="2000" i="1" dirty="0" smtClean="0">
                        <a:latin typeface="Cambria Math" panose="02040503050406030204" pitchFamily="18" charset="0"/>
                      </a:rPr>
                      <m:t>= 2 = </m:t>
                    </m:r>
                    <m:d>
                      <m:dPr>
                        <m:ctrlPr>
                          <a:rPr lang="en-US" sz="2000" i="1" dirty="0" smtClean="0">
                            <a:latin typeface="Cambria Math" panose="02040503050406030204" pitchFamily="18" charset="0"/>
                          </a:rPr>
                        </m:ctrlPr>
                      </m:dPr>
                      <m:e>
                        <m:f>
                          <m:fPr>
                            <m:ctrlPr>
                              <a:rPr lang="en-US" sz="2000" i="1" dirty="0" smtClean="0">
                                <a:latin typeface="Cambria Math" panose="02040503050406030204" pitchFamily="18" charset="0"/>
                              </a:rPr>
                            </m:ctrlPr>
                          </m:fPr>
                          <m:num>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𝑄</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𝐶</m:t>
                                    </m:r>
                                  </m:e>
                                </m:d>
                              </m:sub>
                            </m:sSub>
                          </m:num>
                          <m:den>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𝑄</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𝐸</m:t>
                                    </m:r>
                                  </m:e>
                                </m:d>
                              </m:sub>
                            </m:sSub>
                          </m:den>
                        </m:f>
                      </m:e>
                    </m:d>
                  </m:oMath>
                </a14:m>
                <a:r>
                  <a:rPr lang="en-US" sz="2000" dirty="0"/>
                  <a:t>, thus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𝑄</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𝐶</m:t>
                            </m:r>
                          </m:e>
                        </m:d>
                      </m:sub>
                    </m:sSub>
                    <m:r>
                      <a:rPr lang="en-US" sz="2000" i="1" dirty="0" smtClean="0">
                        <a:latin typeface="Cambria Math" panose="02040503050406030204" pitchFamily="18" charset="0"/>
                      </a:rPr>
                      <m:t>= 2</m:t>
                    </m:r>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𝑄</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𝐸</m:t>
                            </m:r>
                          </m:e>
                        </m:d>
                      </m:sub>
                    </m:sSub>
                  </m:oMath>
                </a14:m>
                <a:r>
                  <a:rPr lang="en-US" sz="2000" dirty="0"/>
                  <a:t>. Since Australia has 12 labor units, they will produce according to </a:t>
                </a:r>
                <a14:m>
                  <m:oMath xmlns:m="http://schemas.openxmlformats.org/officeDocument/2006/math">
                    <m:r>
                      <a:rPr lang="en-US" sz="2000" i="1" dirty="0" smtClean="0">
                        <a:latin typeface="Cambria Math" panose="02040503050406030204" pitchFamily="18" charset="0"/>
                      </a:rPr>
                      <m:t>5</m:t>
                    </m:r>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𝑄</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𝐶</m:t>
                            </m:r>
                          </m:e>
                        </m:d>
                      </m:sub>
                    </m:sSub>
                    <m:r>
                      <a:rPr lang="en-US" sz="2000" i="1" dirty="0" smtClean="0">
                        <a:latin typeface="Cambria Math" panose="02040503050406030204" pitchFamily="18" charset="0"/>
                      </a:rPr>
                      <m:t>+ 10</m:t>
                    </m:r>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𝑄</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𝐸</m:t>
                            </m:r>
                          </m:e>
                        </m:d>
                      </m:sub>
                    </m:sSub>
                    <m:r>
                      <a:rPr lang="en-US" sz="2000" i="1" dirty="0" smtClean="0">
                        <a:latin typeface="Cambria Math" panose="02040503050406030204" pitchFamily="18" charset="0"/>
                      </a:rPr>
                      <m:t>= 12</m:t>
                    </m:r>
                  </m:oMath>
                </a14:m>
                <a:r>
                  <a:rPr lang="en-US" sz="2000" dirty="0"/>
                  <a:t>. Since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𝑄</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𝐶</m:t>
                            </m:r>
                          </m:e>
                        </m:d>
                      </m:sub>
                    </m:sSub>
                    <m:r>
                      <a:rPr lang="en-US" sz="2000" i="1" dirty="0" smtClean="0">
                        <a:latin typeface="Cambria Math" panose="02040503050406030204" pitchFamily="18" charset="0"/>
                      </a:rPr>
                      <m:t>= 2</m:t>
                    </m:r>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𝑄</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𝐸</m:t>
                            </m:r>
                          </m:e>
                        </m:d>
                      </m:sub>
                    </m:sSub>
                  </m:oMath>
                </a14:m>
                <a:r>
                  <a:rPr lang="en-US" sz="2000" dirty="0"/>
                  <a:t> this means that </a:t>
                </a:r>
                <a14:m>
                  <m:oMath xmlns:m="http://schemas.openxmlformats.org/officeDocument/2006/math">
                    <m:r>
                      <a:rPr lang="en-US" sz="2000" i="1" dirty="0" smtClean="0">
                        <a:latin typeface="Cambria Math" panose="02040503050406030204" pitchFamily="18" charset="0"/>
                      </a:rPr>
                      <m:t>10</m:t>
                    </m:r>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𝑄</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𝐸</m:t>
                            </m:r>
                          </m:e>
                        </m:d>
                      </m:sub>
                    </m:sSub>
                    <m:r>
                      <a:rPr lang="en-US" sz="2000" i="1" dirty="0" smtClean="0">
                        <a:latin typeface="Cambria Math" panose="02040503050406030204" pitchFamily="18" charset="0"/>
                      </a:rPr>
                      <m:t>+ 10</m:t>
                    </m:r>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𝑄</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𝐸</m:t>
                            </m:r>
                          </m:e>
                        </m:d>
                      </m:sub>
                    </m:sSub>
                    <m:r>
                      <a:rPr lang="en-US" sz="2000" i="1" dirty="0" smtClean="0">
                        <a:latin typeface="Cambria Math" panose="02040503050406030204" pitchFamily="18" charset="0"/>
                      </a:rPr>
                      <m:t>= 20</m:t>
                    </m:r>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𝑄</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𝐸</m:t>
                            </m:r>
                          </m:e>
                        </m:d>
                      </m:sub>
                    </m:sSub>
                    <m:r>
                      <a:rPr lang="en-US" sz="2000" i="1" dirty="0" smtClean="0">
                        <a:latin typeface="Cambria Math" panose="02040503050406030204" pitchFamily="18" charset="0"/>
                      </a:rPr>
                      <m:t>= 12</m:t>
                    </m:r>
                  </m:oMath>
                </a14:m>
                <a:r>
                  <a:rPr lang="en-US" sz="2000" dirty="0"/>
                  <a:t> and therefore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𝑄</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𝐸</m:t>
                            </m:r>
                          </m:e>
                        </m:d>
                      </m:sub>
                    </m:sSub>
                    <m:r>
                      <a:rPr lang="en-US" sz="2000" i="1" dirty="0" smtClean="0">
                        <a:latin typeface="Cambria Math" panose="02040503050406030204" pitchFamily="18" charset="0"/>
                      </a:rPr>
                      <m:t>=</m:t>
                    </m:r>
                    <m:f>
                      <m:fPr>
                        <m:ctrlPr>
                          <a:rPr lang="en-US" sz="2000" i="1" dirty="0" smtClean="0">
                            <a:latin typeface="Cambria Math" panose="02040503050406030204" pitchFamily="18" charset="0"/>
                          </a:rPr>
                        </m:ctrlPr>
                      </m:fPr>
                      <m:num>
                        <m:r>
                          <a:rPr lang="en-US" sz="2000" i="1" dirty="0" smtClean="0">
                            <a:latin typeface="Cambria Math" panose="02040503050406030204" pitchFamily="18" charset="0"/>
                          </a:rPr>
                          <m:t>12</m:t>
                        </m:r>
                      </m:num>
                      <m:den>
                        <m:r>
                          <a:rPr lang="en-US" sz="2000" i="1" dirty="0" smtClean="0">
                            <a:latin typeface="Cambria Math" panose="02040503050406030204" pitchFamily="18" charset="0"/>
                          </a:rPr>
                          <m:t>20</m:t>
                        </m:r>
                      </m:den>
                    </m:f>
                  </m:oMath>
                </a14:m>
                <a:r>
                  <a:rPr lang="en-US" sz="2000" dirty="0"/>
                  <a:t>. Since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𝑄</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𝐸</m:t>
                            </m:r>
                          </m:e>
                        </m:d>
                      </m:sub>
                    </m:sSub>
                    <m:r>
                      <a:rPr lang="en-US" sz="2000" i="1" dirty="0" smtClean="0">
                        <a:latin typeface="Cambria Math" panose="02040503050406030204" pitchFamily="18" charset="0"/>
                      </a:rPr>
                      <m:t>= 0.5</m:t>
                    </m:r>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𝑄</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𝐶</m:t>
                            </m:r>
                          </m:e>
                        </m:d>
                      </m:sub>
                    </m:sSub>
                  </m:oMath>
                </a14:m>
                <a:r>
                  <a:rPr lang="en-US" sz="2000" dirty="0"/>
                  <a:t> this means that </a:t>
                </a:r>
                <a14:m>
                  <m:oMath xmlns:m="http://schemas.openxmlformats.org/officeDocument/2006/math">
                    <m:r>
                      <a:rPr lang="en-US" sz="2000" i="1" dirty="0" smtClean="0">
                        <a:latin typeface="Cambria Math" panose="02040503050406030204" pitchFamily="18" charset="0"/>
                      </a:rPr>
                      <m:t>5</m:t>
                    </m:r>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𝑄</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𝐶</m:t>
                            </m:r>
                          </m:e>
                        </m:d>
                      </m:sub>
                    </m:sSub>
                    <m:r>
                      <a:rPr lang="en-US" sz="2000" i="1" dirty="0" smtClean="0">
                        <a:latin typeface="Cambria Math" panose="02040503050406030204" pitchFamily="18" charset="0"/>
                      </a:rPr>
                      <m:t>+ 5</m:t>
                    </m:r>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𝑄</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𝐶</m:t>
                            </m:r>
                          </m:e>
                        </m:d>
                      </m:sub>
                    </m:sSub>
                    <m:r>
                      <a:rPr lang="en-US" sz="2000" i="1" dirty="0" smtClean="0">
                        <a:latin typeface="Cambria Math" panose="02040503050406030204" pitchFamily="18" charset="0"/>
                      </a:rPr>
                      <m:t>= </m:t>
                    </m:r>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10</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𝐶</m:t>
                            </m:r>
                          </m:e>
                        </m:d>
                      </m:sub>
                    </m:sSub>
                    <m:r>
                      <a:rPr lang="en-US" sz="2000" i="1" dirty="0" smtClean="0">
                        <a:latin typeface="Cambria Math" panose="02040503050406030204" pitchFamily="18" charset="0"/>
                      </a:rPr>
                      <m:t>= 12</m:t>
                    </m:r>
                  </m:oMath>
                </a14:m>
                <a:r>
                  <a:rPr lang="en-US" sz="2000" dirty="0"/>
                  <a:t> and therefore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𝑄</m:t>
                        </m:r>
                      </m:e>
                      <m:sub>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𝐶</m:t>
                            </m:r>
                          </m:e>
                        </m:d>
                      </m:sub>
                    </m:sSub>
                    <m:r>
                      <a:rPr lang="en-US" sz="2000" i="1" dirty="0" smtClean="0">
                        <a:latin typeface="Cambria Math" panose="02040503050406030204" pitchFamily="18" charset="0"/>
                      </a:rPr>
                      <m:t>=</m:t>
                    </m:r>
                    <m:f>
                      <m:fPr>
                        <m:ctrlPr>
                          <a:rPr lang="en-US" sz="2000" i="1" dirty="0" smtClean="0">
                            <a:latin typeface="Cambria Math" panose="02040503050406030204" pitchFamily="18" charset="0"/>
                          </a:rPr>
                        </m:ctrlPr>
                      </m:fPr>
                      <m:num>
                        <m:r>
                          <a:rPr lang="en-US" sz="2000" i="1" dirty="0" smtClean="0">
                            <a:latin typeface="Cambria Math" panose="02040503050406030204" pitchFamily="18" charset="0"/>
                          </a:rPr>
                          <m:t>12</m:t>
                        </m:r>
                      </m:num>
                      <m:den>
                        <m:r>
                          <a:rPr lang="en-US" sz="2000" i="1" dirty="0" smtClean="0">
                            <a:latin typeface="Cambria Math" panose="02040503050406030204" pitchFamily="18" charset="0"/>
                          </a:rPr>
                          <m:t>10</m:t>
                        </m:r>
                      </m:den>
                    </m:f>
                  </m:oMath>
                </a14:m>
                <a:endParaRPr lang="en-US" sz="2000" dirty="0"/>
              </a:p>
              <a:p>
                <a:pPr marL="342900" indent="-342900">
                  <a:buAutoNum type="arabicParenR"/>
                </a:pPr>
                <a:endParaRPr lang="en-US" sz="2000" dirty="0"/>
              </a:p>
              <a:p>
                <a:pPr marL="342900" indent="-342900">
                  <a:buAutoNum type="arabicParenR"/>
                </a:pPr>
                <a:r>
                  <a:rPr lang="en-US" sz="2000" dirty="0"/>
                  <a:t>Yes they specialize. Australia in education, China in computers.</a:t>
                </a:r>
              </a:p>
              <a:p>
                <a:endParaRPr lang="en-US" sz="2000" dirty="0"/>
              </a:p>
            </p:txBody>
          </p:sp>
        </mc:Choice>
        <mc:Fallback xmlns="">
          <p:sp>
            <p:nvSpPr>
              <p:cNvPr id="8" name="Rectangle 7">
                <a:extLst>
                  <a:ext uri="{FF2B5EF4-FFF2-40B4-BE49-F238E27FC236}">
                    <a16:creationId xmlns:a16="http://schemas.microsoft.com/office/drawing/2014/main" id="{8D9E9752-E379-4335-9D3B-0ED6C76CDCA8}"/>
                  </a:ext>
                </a:extLst>
              </p:cNvPr>
              <p:cNvSpPr>
                <a:spLocks noRot="1" noChangeAspect="1" noMove="1" noResize="1" noEditPoints="1" noAdjustHandles="1" noChangeArrowheads="1" noChangeShapeType="1" noTextEdit="1"/>
              </p:cNvSpPr>
              <p:nvPr/>
            </p:nvSpPr>
            <p:spPr>
              <a:xfrm>
                <a:off x="335360" y="928909"/>
                <a:ext cx="11521280" cy="5709255"/>
              </a:xfrm>
              <a:prstGeom prst="rect">
                <a:avLst/>
              </a:prstGeom>
              <a:blipFill>
                <a:blip r:embed="rId3"/>
                <a:stretch>
                  <a:fillRect l="-476"/>
                </a:stretch>
              </a:blipFill>
            </p:spPr>
            <p:txBody>
              <a:bodyPr/>
              <a:lstStyle/>
              <a:p>
                <a:r>
                  <a:rPr lang="en-US">
                    <a:noFill/>
                  </a:rPr>
                  <a:t> </a:t>
                </a:r>
              </a:p>
            </p:txBody>
          </p:sp>
        </mc:Fallback>
      </mc:AlternateContent>
    </p:spTree>
    <p:extLst>
      <p:ext uri="{BB962C8B-B14F-4D97-AF65-F5344CB8AC3E}">
        <p14:creationId xmlns:p14="http://schemas.microsoft.com/office/powerpoint/2010/main" val="340605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917DE0E-AFB1-41FD-BC35-27DB61CA125F}" type="slidenum">
              <a:rPr lang="en-AU" smtClean="0"/>
              <a:pPr/>
              <a:t>2</a:t>
            </a:fld>
            <a:endParaRPr lang="en-AU" dirty="0"/>
          </a:p>
        </p:txBody>
      </p:sp>
      <p:sp>
        <p:nvSpPr>
          <p:cNvPr id="19" name="Rectangle 18">
            <a:extLst>
              <a:ext uri="{FF2B5EF4-FFF2-40B4-BE49-F238E27FC236}">
                <a16:creationId xmlns:a16="http://schemas.microsoft.com/office/drawing/2014/main" id="{FE2E2107-D4E7-471D-AFD1-97DE050FDBE2}"/>
              </a:ext>
            </a:extLst>
          </p:cNvPr>
          <p:cNvSpPr/>
          <p:nvPr/>
        </p:nvSpPr>
        <p:spPr>
          <a:xfrm>
            <a:off x="5341642" y="116632"/>
            <a:ext cx="1508746" cy="400110"/>
          </a:xfrm>
          <a:prstGeom prst="rect">
            <a:avLst/>
          </a:prstGeom>
        </p:spPr>
        <p:txBody>
          <a:bodyPr wrap="none">
            <a:spAutoFit/>
          </a:bodyPr>
          <a:lstStyle/>
          <a:p>
            <a:pPr algn="ctr"/>
            <a:r>
              <a:rPr lang="en-GB" sz="2000" b="1" dirty="0">
                <a:solidFill>
                  <a:schemeClr val="bg1"/>
                </a:solidFill>
              </a:rPr>
              <a:t>Question 1</a:t>
            </a:r>
          </a:p>
        </p:txBody>
      </p:sp>
      <p:sp>
        <p:nvSpPr>
          <p:cNvPr id="2" name="TextBox 1">
            <a:extLst>
              <a:ext uri="{FF2B5EF4-FFF2-40B4-BE49-F238E27FC236}">
                <a16:creationId xmlns:a16="http://schemas.microsoft.com/office/drawing/2014/main" id="{C5B108A1-F3E6-4313-BAEC-FF5554DBA8E4}"/>
              </a:ext>
            </a:extLst>
          </p:cNvPr>
          <p:cNvSpPr txBox="1"/>
          <p:nvPr/>
        </p:nvSpPr>
        <p:spPr>
          <a:xfrm>
            <a:off x="965430" y="1124744"/>
            <a:ext cx="10261140" cy="646331"/>
          </a:xfrm>
          <a:prstGeom prst="rect">
            <a:avLst/>
          </a:prstGeom>
          <a:noFill/>
        </p:spPr>
        <p:txBody>
          <a:bodyPr wrap="square" rtlCol="0">
            <a:spAutoFit/>
          </a:bodyPr>
          <a:lstStyle/>
          <a:p>
            <a:pPr algn="ctr"/>
            <a:r>
              <a:rPr lang="en-US" sz="3600" b="1" dirty="0">
                <a:solidFill>
                  <a:schemeClr val="accent1"/>
                </a:solidFill>
              </a:rPr>
              <a:t>Answer is (b) $10</a:t>
            </a:r>
          </a:p>
        </p:txBody>
      </p:sp>
      <p:pic>
        <p:nvPicPr>
          <p:cNvPr id="3" name="Picture 2">
            <a:extLst>
              <a:ext uri="{FF2B5EF4-FFF2-40B4-BE49-F238E27FC236}">
                <a16:creationId xmlns:a16="http://schemas.microsoft.com/office/drawing/2014/main" id="{5978C849-E34D-4366-AA60-1AF20F120C3A}"/>
              </a:ext>
            </a:extLst>
          </p:cNvPr>
          <p:cNvPicPr>
            <a:picLocks noChangeAspect="1"/>
          </p:cNvPicPr>
          <p:nvPr/>
        </p:nvPicPr>
        <p:blipFill>
          <a:blip r:embed="rId3"/>
          <a:stretch>
            <a:fillRect/>
          </a:stretch>
        </p:blipFill>
        <p:spPr>
          <a:xfrm>
            <a:off x="1852356" y="2524726"/>
            <a:ext cx="8487288" cy="2562200"/>
          </a:xfrm>
          <a:prstGeom prst="rect">
            <a:avLst/>
          </a:prstGeom>
        </p:spPr>
      </p:pic>
    </p:spTree>
    <p:extLst>
      <p:ext uri="{BB962C8B-B14F-4D97-AF65-F5344CB8AC3E}">
        <p14:creationId xmlns:p14="http://schemas.microsoft.com/office/powerpoint/2010/main" val="1337337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FAA4-4265-461E-911D-DD57138DD8B9}"/>
              </a:ext>
            </a:extLst>
          </p:cNvPr>
          <p:cNvSpPr>
            <a:spLocks noGrp="1"/>
          </p:cNvSpPr>
          <p:nvPr>
            <p:ph type="title"/>
          </p:nvPr>
        </p:nvSpPr>
        <p:spPr>
          <a:xfrm>
            <a:off x="726876" y="2780928"/>
            <a:ext cx="10738247" cy="1296144"/>
          </a:xfrm>
        </p:spPr>
        <p:txBody>
          <a:bodyPr/>
          <a:lstStyle/>
          <a:p>
            <a:pPr algn="ctr"/>
            <a:r>
              <a:rPr lang="en-US" sz="4000" dirty="0"/>
              <a:t>Exercise 1</a:t>
            </a:r>
            <a:br>
              <a:rPr lang="en-US" sz="3600" dirty="0"/>
            </a:br>
            <a:r>
              <a:rPr lang="en-US" sz="3600" dirty="0"/>
              <a:t>	</a:t>
            </a:r>
            <a:br>
              <a:rPr lang="en-US" sz="3600" dirty="0"/>
            </a:br>
            <a:r>
              <a:rPr lang="en-US" sz="3600" dirty="0"/>
              <a:t>Comparative Advantage Trivia</a:t>
            </a:r>
          </a:p>
        </p:txBody>
      </p:sp>
    </p:spTree>
    <p:extLst>
      <p:ext uri="{BB962C8B-B14F-4D97-AF65-F5344CB8AC3E}">
        <p14:creationId xmlns:p14="http://schemas.microsoft.com/office/powerpoint/2010/main" val="1191125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917DE0E-AFB1-41FD-BC35-27DB61CA125F}" type="slidenum">
              <a:rPr lang="en-AU" smtClean="0"/>
              <a:pPr/>
              <a:t>4</a:t>
            </a:fld>
            <a:endParaRPr lang="en-AU" dirty="0"/>
          </a:p>
        </p:txBody>
      </p:sp>
      <p:sp>
        <p:nvSpPr>
          <p:cNvPr id="19" name="Rectangle 18">
            <a:extLst>
              <a:ext uri="{FF2B5EF4-FFF2-40B4-BE49-F238E27FC236}">
                <a16:creationId xmlns:a16="http://schemas.microsoft.com/office/drawing/2014/main" id="{FE2E2107-D4E7-471D-AFD1-97DE050FDBE2}"/>
              </a:ext>
            </a:extLst>
          </p:cNvPr>
          <p:cNvSpPr/>
          <p:nvPr/>
        </p:nvSpPr>
        <p:spPr>
          <a:xfrm>
            <a:off x="5341642" y="116632"/>
            <a:ext cx="1508746" cy="400110"/>
          </a:xfrm>
          <a:prstGeom prst="rect">
            <a:avLst/>
          </a:prstGeom>
        </p:spPr>
        <p:txBody>
          <a:bodyPr wrap="none">
            <a:spAutoFit/>
          </a:bodyPr>
          <a:lstStyle/>
          <a:p>
            <a:pPr algn="ctr"/>
            <a:r>
              <a:rPr lang="en-GB" sz="2000" b="1" dirty="0">
                <a:solidFill>
                  <a:schemeClr val="bg1"/>
                </a:solidFill>
              </a:rPr>
              <a:t>Question 1</a:t>
            </a:r>
          </a:p>
        </p:txBody>
      </p:sp>
      <p:sp>
        <p:nvSpPr>
          <p:cNvPr id="2" name="TextBox 1">
            <a:extLst>
              <a:ext uri="{FF2B5EF4-FFF2-40B4-BE49-F238E27FC236}">
                <a16:creationId xmlns:a16="http://schemas.microsoft.com/office/drawing/2014/main" id="{C5B108A1-F3E6-4313-BAEC-FF5554DBA8E4}"/>
              </a:ext>
            </a:extLst>
          </p:cNvPr>
          <p:cNvSpPr txBox="1"/>
          <p:nvPr/>
        </p:nvSpPr>
        <p:spPr>
          <a:xfrm>
            <a:off x="965430" y="2427555"/>
            <a:ext cx="10261140" cy="1200329"/>
          </a:xfrm>
          <a:prstGeom prst="rect">
            <a:avLst/>
          </a:prstGeom>
          <a:noFill/>
        </p:spPr>
        <p:txBody>
          <a:bodyPr wrap="square" rtlCol="0">
            <a:spAutoFit/>
          </a:bodyPr>
          <a:lstStyle/>
          <a:p>
            <a:pPr algn="ctr"/>
            <a:r>
              <a:rPr lang="en-US" sz="3600" b="1" dirty="0">
                <a:solidFill>
                  <a:schemeClr val="accent1"/>
                </a:solidFill>
              </a:rPr>
              <a:t>What is the relationship between opportunity cost and comparative advantage?</a:t>
            </a:r>
          </a:p>
        </p:txBody>
      </p:sp>
    </p:spTree>
    <p:extLst>
      <p:ext uri="{BB962C8B-B14F-4D97-AF65-F5344CB8AC3E}">
        <p14:creationId xmlns:p14="http://schemas.microsoft.com/office/powerpoint/2010/main" val="2407637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917DE0E-AFB1-41FD-BC35-27DB61CA125F}" type="slidenum">
              <a:rPr lang="en-AU" smtClean="0"/>
              <a:pPr/>
              <a:t>5</a:t>
            </a:fld>
            <a:endParaRPr lang="en-AU" dirty="0"/>
          </a:p>
        </p:txBody>
      </p:sp>
      <p:sp>
        <p:nvSpPr>
          <p:cNvPr id="19" name="Rectangle 18">
            <a:extLst>
              <a:ext uri="{FF2B5EF4-FFF2-40B4-BE49-F238E27FC236}">
                <a16:creationId xmlns:a16="http://schemas.microsoft.com/office/drawing/2014/main" id="{FE2E2107-D4E7-471D-AFD1-97DE050FDBE2}"/>
              </a:ext>
            </a:extLst>
          </p:cNvPr>
          <p:cNvSpPr/>
          <p:nvPr/>
        </p:nvSpPr>
        <p:spPr>
          <a:xfrm>
            <a:off x="5341642" y="116632"/>
            <a:ext cx="1508746" cy="400110"/>
          </a:xfrm>
          <a:prstGeom prst="rect">
            <a:avLst/>
          </a:prstGeom>
        </p:spPr>
        <p:txBody>
          <a:bodyPr wrap="none">
            <a:spAutoFit/>
          </a:bodyPr>
          <a:lstStyle/>
          <a:p>
            <a:pPr algn="ctr"/>
            <a:r>
              <a:rPr lang="en-GB" sz="2000" b="1" dirty="0">
                <a:solidFill>
                  <a:schemeClr val="bg1"/>
                </a:solidFill>
              </a:rPr>
              <a:t>Question 2</a:t>
            </a:r>
          </a:p>
        </p:txBody>
      </p:sp>
      <p:sp>
        <p:nvSpPr>
          <p:cNvPr id="2" name="TextBox 1">
            <a:extLst>
              <a:ext uri="{FF2B5EF4-FFF2-40B4-BE49-F238E27FC236}">
                <a16:creationId xmlns:a16="http://schemas.microsoft.com/office/drawing/2014/main" id="{C5B108A1-F3E6-4313-BAEC-FF5554DBA8E4}"/>
              </a:ext>
            </a:extLst>
          </p:cNvPr>
          <p:cNvSpPr txBox="1"/>
          <p:nvPr/>
        </p:nvSpPr>
        <p:spPr>
          <a:xfrm>
            <a:off x="965430" y="2427555"/>
            <a:ext cx="10261140" cy="1200329"/>
          </a:xfrm>
          <a:prstGeom prst="rect">
            <a:avLst/>
          </a:prstGeom>
          <a:noFill/>
        </p:spPr>
        <p:txBody>
          <a:bodyPr wrap="square" rtlCol="0">
            <a:spAutoFit/>
          </a:bodyPr>
          <a:lstStyle/>
          <a:p>
            <a:pPr algn="ctr"/>
            <a:r>
              <a:rPr lang="en-US" sz="3600" b="1" dirty="0">
                <a:solidFill>
                  <a:schemeClr val="accent1"/>
                </a:solidFill>
              </a:rPr>
              <a:t>Why do oil producing countries have a comparative advantage in chemicals?</a:t>
            </a:r>
          </a:p>
        </p:txBody>
      </p:sp>
    </p:spTree>
    <p:extLst>
      <p:ext uri="{BB962C8B-B14F-4D97-AF65-F5344CB8AC3E}">
        <p14:creationId xmlns:p14="http://schemas.microsoft.com/office/powerpoint/2010/main" val="280246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917DE0E-AFB1-41FD-BC35-27DB61CA125F}" type="slidenum">
              <a:rPr lang="en-AU" smtClean="0"/>
              <a:pPr/>
              <a:t>6</a:t>
            </a:fld>
            <a:endParaRPr lang="en-AU" dirty="0"/>
          </a:p>
        </p:txBody>
      </p:sp>
      <p:sp>
        <p:nvSpPr>
          <p:cNvPr id="19" name="Rectangle 18">
            <a:extLst>
              <a:ext uri="{FF2B5EF4-FFF2-40B4-BE49-F238E27FC236}">
                <a16:creationId xmlns:a16="http://schemas.microsoft.com/office/drawing/2014/main" id="{FE2E2107-D4E7-471D-AFD1-97DE050FDBE2}"/>
              </a:ext>
            </a:extLst>
          </p:cNvPr>
          <p:cNvSpPr/>
          <p:nvPr/>
        </p:nvSpPr>
        <p:spPr>
          <a:xfrm>
            <a:off x="5341642" y="116632"/>
            <a:ext cx="1508746" cy="400110"/>
          </a:xfrm>
          <a:prstGeom prst="rect">
            <a:avLst/>
          </a:prstGeom>
        </p:spPr>
        <p:txBody>
          <a:bodyPr wrap="none">
            <a:spAutoFit/>
          </a:bodyPr>
          <a:lstStyle/>
          <a:p>
            <a:pPr algn="ctr"/>
            <a:r>
              <a:rPr lang="en-GB" sz="2000" b="1" dirty="0">
                <a:solidFill>
                  <a:schemeClr val="bg1"/>
                </a:solidFill>
              </a:rPr>
              <a:t>Question 3</a:t>
            </a:r>
          </a:p>
        </p:txBody>
      </p:sp>
      <p:sp>
        <p:nvSpPr>
          <p:cNvPr id="2" name="TextBox 1">
            <a:extLst>
              <a:ext uri="{FF2B5EF4-FFF2-40B4-BE49-F238E27FC236}">
                <a16:creationId xmlns:a16="http://schemas.microsoft.com/office/drawing/2014/main" id="{C5B108A1-F3E6-4313-BAEC-FF5554DBA8E4}"/>
              </a:ext>
            </a:extLst>
          </p:cNvPr>
          <p:cNvSpPr txBox="1"/>
          <p:nvPr/>
        </p:nvSpPr>
        <p:spPr>
          <a:xfrm>
            <a:off x="965430" y="2427555"/>
            <a:ext cx="10261140" cy="646331"/>
          </a:xfrm>
          <a:prstGeom prst="rect">
            <a:avLst/>
          </a:prstGeom>
          <a:noFill/>
        </p:spPr>
        <p:txBody>
          <a:bodyPr wrap="square" rtlCol="0">
            <a:spAutoFit/>
          </a:bodyPr>
          <a:lstStyle/>
          <a:p>
            <a:pPr algn="ctr"/>
            <a:r>
              <a:rPr lang="en-US" sz="3600" b="1" dirty="0">
                <a:solidFill>
                  <a:schemeClr val="accent1"/>
                </a:solidFill>
              </a:rPr>
              <a:t>Why are many call centers located in India?</a:t>
            </a:r>
          </a:p>
        </p:txBody>
      </p:sp>
    </p:spTree>
    <p:extLst>
      <p:ext uri="{BB962C8B-B14F-4D97-AF65-F5344CB8AC3E}">
        <p14:creationId xmlns:p14="http://schemas.microsoft.com/office/powerpoint/2010/main" val="364557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917DE0E-AFB1-41FD-BC35-27DB61CA125F}" type="slidenum">
              <a:rPr lang="en-AU" smtClean="0"/>
              <a:pPr/>
              <a:t>7</a:t>
            </a:fld>
            <a:endParaRPr lang="en-AU" dirty="0"/>
          </a:p>
        </p:txBody>
      </p:sp>
      <p:sp>
        <p:nvSpPr>
          <p:cNvPr id="19" name="Rectangle 18">
            <a:extLst>
              <a:ext uri="{FF2B5EF4-FFF2-40B4-BE49-F238E27FC236}">
                <a16:creationId xmlns:a16="http://schemas.microsoft.com/office/drawing/2014/main" id="{FE2E2107-D4E7-471D-AFD1-97DE050FDBE2}"/>
              </a:ext>
            </a:extLst>
          </p:cNvPr>
          <p:cNvSpPr/>
          <p:nvPr/>
        </p:nvSpPr>
        <p:spPr>
          <a:xfrm>
            <a:off x="5341642" y="116632"/>
            <a:ext cx="1508746" cy="400110"/>
          </a:xfrm>
          <a:prstGeom prst="rect">
            <a:avLst/>
          </a:prstGeom>
        </p:spPr>
        <p:txBody>
          <a:bodyPr wrap="none">
            <a:spAutoFit/>
          </a:bodyPr>
          <a:lstStyle/>
          <a:p>
            <a:pPr algn="ctr"/>
            <a:r>
              <a:rPr lang="en-GB" sz="2000" b="1" dirty="0">
                <a:solidFill>
                  <a:schemeClr val="bg1"/>
                </a:solidFill>
              </a:rPr>
              <a:t>Question 1</a:t>
            </a:r>
          </a:p>
        </p:txBody>
      </p:sp>
      <p:sp>
        <p:nvSpPr>
          <p:cNvPr id="2" name="TextBox 1">
            <a:extLst>
              <a:ext uri="{FF2B5EF4-FFF2-40B4-BE49-F238E27FC236}">
                <a16:creationId xmlns:a16="http://schemas.microsoft.com/office/drawing/2014/main" id="{C5B108A1-F3E6-4313-BAEC-FF5554DBA8E4}"/>
              </a:ext>
            </a:extLst>
          </p:cNvPr>
          <p:cNvSpPr txBox="1"/>
          <p:nvPr/>
        </p:nvSpPr>
        <p:spPr>
          <a:xfrm>
            <a:off x="965430" y="2427555"/>
            <a:ext cx="10261140" cy="1754326"/>
          </a:xfrm>
          <a:prstGeom prst="rect">
            <a:avLst/>
          </a:prstGeom>
          <a:noFill/>
        </p:spPr>
        <p:txBody>
          <a:bodyPr wrap="square" rtlCol="0">
            <a:spAutoFit/>
          </a:bodyPr>
          <a:lstStyle/>
          <a:p>
            <a:pPr algn="ctr"/>
            <a:r>
              <a:rPr lang="en-US" sz="3600" b="1" dirty="0">
                <a:solidFill>
                  <a:schemeClr val="accent1"/>
                </a:solidFill>
              </a:rPr>
              <a:t>In the past, comparative advantages occurred more in goods and rarely in services, but this is changing. Why?</a:t>
            </a:r>
          </a:p>
        </p:txBody>
      </p:sp>
    </p:spTree>
    <p:extLst>
      <p:ext uri="{BB962C8B-B14F-4D97-AF65-F5344CB8AC3E}">
        <p14:creationId xmlns:p14="http://schemas.microsoft.com/office/powerpoint/2010/main" val="1096209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FAA4-4265-461E-911D-DD57138DD8B9}"/>
              </a:ext>
            </a:extLst>
          </p:cNvPr>
          <p:cNvSpPr>
            <a:spLocks noGrp="1"/>
          </p:cNvSpPr>
          <p:nvPr>
            <p:ph type="title"/>
          </p:nvPr>
        </p:nvSpPr>
        <p:spPr>
          <a:xfrm>
            <a:off x="726876" y="2780928"/>
            <a:ext cx="10738247" cy="1296144"/>
          </a:xfrm>
        </p:spPr>
        <p:txBody>
          <a:bodyPr/>
          <a:lstStyle/>
          <a:p>
            <a:pPr algn="ctr"/>
            <a:r>
              <a:rPr lang="en-US" sz="4000" dirty="0"/>
              <a:t>Exercise 2</a:t>
            </a:r>
            <a:br>
              <a:rPr lang="en-US" sz="3600" dirty="0"/>
            </a:br>
            <a:r>
              <a:rPr lang="en-US" sz="3600" dirty="0"/>
              <a:t>	</a:t>
            </a:r>
            <a:br>
              <a:rPr lang="en-US" sz="3600" dirty="0"/>
            </a:br>
            <a:r>
              <a:rPr lang="en-US" sz="3600" dirty="0"/>
              <a:t>Production Possibility Frontiers</a:t>
            </a:r>
          </a:p>
        </p:txBody>
      </p:sp>
    </p:spTree>
    <p:extLst>
      <p:ext uri="{BB962C8B-B14F-4D97-AF65-F5344CB8AC3E}">
        <p14:creationId xmlns:p14="http://schemas.microsoft.com/office/powerpoint/2010/main" val="3616834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11208568" y="6519171"/>
            <a:ext cx="288032" cy="240219"/>
          </a:xfrm>
        </p:spPr>
        <p:txBody>
          <a:bodyPr/>
          <a:lstStyle/>
          <a:p>
            <a:fld id="{E917DE0E-AFB1-41FD-BC35-27DB61CA125F}" type="slidenum">
              <a:rPr lang="en-AU" smtClean="0"/>
              <a:pPr/>
              <a:t>9</a:t>
            </a:fld>
            <a:endParaRPr lang="en-AU" dirty="0"/>
          </a:p>
        </p:txBody>
      </p:sp>
      <p:sp>
        <p:nvSpPr>
          <p:cNvPr id="19" name="Rectangle 18">
            <a:extLst>
              <a:ext uri="{FF2B5EF4-FFF2-40B4-BE49-F238E27FC236}">
                <a16:creationId xmlns:a16="http://schemas.microsoft.com/office/drawing/2014/main" id="{FE2E2107-D4E7-471D-AFD1-97DE050FDBE2}"/>
              </a:ext>
            </a:extLst>
          </p:cNvPr>
          <p:cNvSpPr/>
          <p:nvPr/>
        </p:nvSpPr>
        <p:spPr>
          <a:xfrm>
            <a:off x="5341642" y="116632"/>
            <a:ext cx="1508746" cy="400110"/>
          </a:xfrm>
          <a:prstGeom prst="rect">
            <a:avLst/>
          </a:prstGeom>
        </p:spPr>
        <p:txBody>
          <a:bodyPr wrap="none">
            <a:spAutoFit/>
          </a:bodyPr>
          <a:lstStyle/>
          <a:p>
            <a:pPr algn="ctr"/>
            <a:r>
              <a:rPr lang="en-GB" sz="2000" b="1" dirty="0">
                <a:solidFill>
                  <a:schemeClr val="bg1"/>
                </a:solidFill>
              </a:rPr>
              <a:t>Question 1</a:t>
            </a:r>
          </a:p>
        </p:txBody>
      </p:sp>
      <p:graphicFrame>
        <p:nvGraphicFramePr>
          <p:cNvPr id="6" name="Table 5">
            <a:extLst>
              <a:ext uri="{FF2B5EF4-FFF2-40B4-BE49-F238E27FC236}">
                <a16:creationId xmlns:a16="http://schemas.microsoft.com/office/drawing/2014/main" id="{985040F0-F3A9-4165-99E3-91188B741F02}"/>
              </a:ext>
            </a:extLst>
          </p:cNvPr>
          <p:cNvGraphicFramePr>
            <a:graphicFrameLocks noGrp="1"/>
          </p:cNvGraphicFramePr>
          <p:nvPr>
            <p:extLst>
              <p:ext uri="{D42A27DB-BD31-4B8C-83A1-F6EECF244321}">
                <p14:modId xmlns:p14="http://schemas.microsoft.com/office/powerpoint/2010/main" val="54965030"/>
              </p:ext>
            </p:extLst>
          </p:nvPr>
        </p:nvGraphicFramePr>
        <p:xfrm>
          <a:off x="2146364" y="1344372"/>
          <a:ext cx="7899272" cy="1112520"/>
        </p:xfrm>
        <a:graphic>
          <a:graphicData uri="http://schemas.openxmlformats.org/drawingml/2006/table">
            <a:tbl>
              <a:tblPr firstRow="1" bandRow="1">
                <a:tableStyleId>{3B4B98B0-60AC-42C2-AFA5-B58CD77FA1E5}</a:tableStyleId>
              </a:tblPr>
              <a:tblGrid>
                <a:gridCol w="1974818">
                  <a:extLst>
                    <a:ext uri="{9D8B030D-6E8A-4147-A177-3AD203B41FA5}">
                      <a16:colId xmlns:a16="http://schemas.microsoft.com/office/drawing/2014/main" val="510951081"/>
                    </a:ext>
                  </a:extLst>
                </a:gridCol>
                <a:gridCol w="1602908">
                  <a:extLst>
                    <a:ext uri="{9D8B030D-6E8A-4147-A177-3AD203B41FA5}">
                      <a16:colId xmlns:a16="http://schemas.microsoft.com/office/drawing/2014/main" val="2723909371"/>
                    </a:ext>
                  </a:extLst>
                </a:gridCol>
                <a:gridCol w="1742559">
                  <a:extLst>
                    <a:ext uri="{9D8B030D-6E8A-4147-A177-3AD203B41FA5}">
                      <a16:colId xmlns:a16="http://schemas.microsoft.com/office/drawing/2014/main" val="1410852989"/>
                    </a:ext>
                  </a:extLst>
                </a:gridCol>
                <a:gridCol w="2578987">
                  <a:extLst>
                    <a:ext uri="{9D8B030D-6E8A-4147-A177-3AD203B41FA5}">
                      <a16:colId xmlns:a16="http://schemas.microsoft.com/office/drawing/2014/main" val="454494970"/>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Computers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Education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Labor Hour Units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8221167"/>
                  </a:ext>
                </a:extLst>
              </a:tr>
              <a:tr h="370840">
                <a:tc>
                  <a:txBody>
                    <a:bodyPr/>
                    <a:lstStyle/>
                    <a:p>
                      <a:r>
                        <a:rPr lang="en-US" b="1" dirty="0"/>
                        <a:t>China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7643575"/>
                  </a:ext>
                </a:extLst>
              </a:tr>
              <a:tr h="370840">
                <a:tc>
                  <a:txBody>
                    <a:bodyPr/>
                    <a:lstStyle/>
                    <a:p>
                      <a:r>
                        <a:rPr lang="en-US" b="1" dirty="0"/>
                        <a:t>Australia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4874253"/>
                  </a:ext>
                </a:extLst>
              </a:tr>
            </a:tbl>
          </a:graphicData>
        </a:graphic>
      </p:graphicFrame>
      <p:sp>
        <p:nvSpPr>
          <p:cNvPr id="3" name="TextBox 2">
            <a:extLst>
              <a:ext uri="{FF2B5EF4-FFF2-40B4-BE49-F238E27FC236}">
                <a16:creationId xmlns:a16="http://schemas.microsoft.com/office/drawing/2014/main" id="{CE323F78-8002-46A7-AD4E-3B0EC657B1FE}"/>
              </a:ext>
            </a:extLst>
          </p:cNvPr>
          <p:cNvSpPr txBox="1"/>
          <p:nvPr/>
        </p:nvSpPr>
        <p:spPr>
          <a:xfrm>
            <a:off x="3251684" y="868650"/>
            <a:ext cx="5688632" cy="400110"/>
          </a:xfrm>
          <a:prstGeom prst="rect">
            <a:avLst/>
          </a:prstGeom>
          <a:noFill/>
        </p:spPr>
        <p:txBody>
          <a:bodyPr wrap="square" rtlCol="0">
            <a:spAutoFit/>
          </a:bodyPr>
          <a:lstStyle/>
          <a:p>
            <a:pPr algn="ctr"/>
            <a:r>
              <a:rPr lang="en-US" sz="2000" b="1" dirty="0">
                <a:solidFill>
                  <a:schemeClr val="accent1"/>
                </a:solidFill>
              </a:rPr>
              <a:t>Table of Unit Labor Requirements</a:t>
            </a:r>
          </a:p>
        </p:txBody>
      </p:sp>
      <p:sp>
        <p:nvSpPr>
          <p:cNvPr id="5" name="Rectangle 4">
            <a:extLst>
              <a:ext uri="{FF2B5EF4-FFF2-40B4-BE49-F238E27FC236}">
                <a16:creationId xmlns:a16="http://schemas.microsoft.com/office/drawing/2014/main" id="{650F7513-2AFD-4099-9C19-D624127E28CB}"/>
              </a:ext>
            </a:extLst>
          </p:cNvPr>
          <p:cNvSpPr/>
          <p:nvPr/>
        </p:nvSpPr>
        <p:spPr>
          <a:xfrm>
            <a:off x="1286635" y="2875801"/>
            <a:ext cx="9618730" cy="3139321"/>
          </a:xfrm>
          <a:prstGeom prst="rect">
            <a:avLst/>
          </a:prstGeom>
        </p:spPr>
        <p:txBody>
          <a:bodyPr wrap="square">
            <a:spAutoFit/>
          </a:bodyPr>
          <a:lstStyle/>
          <a:p>
            <a:pPr marL="342900" indent="-342900">
              <a:buAutoNum type="arabicParenR"/>
            </a:pPr>
            <a:r>
              <a:rPr lang="en-US" dirty="0"/>
              <a:t>Write down the equation and draw the PPF of China and Australia?</a:t>
            </a:r>
          </a:p>
          <a:p>
            <a:pPr marL="342900" indent="-342900">
              <a:buAutoNum type="arabicParenR"/>
            </a:pPr>
            <a:endParaRPr lang="en-US" dirty="0"/>
          </a:p>
          <a:p>
            <a:pPr marL="342900" indent="-342900">
              <a:buAutoNum type="arabicParenR"/>
            </a:pPr>
            <a:r>
              <a:rPr lang="en-US" dirty="0"/>
              <a:t>What is the marginal product of labor in computers and education in China and Australia? </a:t>
            </a:r>
          </a:p>
          <a:p>
            <a:pPr marL="342900" indent="-342900">
              <a:buAutoNum type="arabicParenR"/>
            </a:pPr>
            <a:endParaRPr lang="en-US" dirty="0"/>
          </a:p>
          <a:p>
            <a:pPr marL="342900" indent="-342900">
              <a:buAutoNum type="arabicParenR"/>
            </a:pPr>
            <a:r>
              <a:rPr lang="en-US" dirty="0"/>
              <a:t>What is the opportunity cost of computers and education in China and Australia?</a:t>
            </a:r>
          </a:p>
          <a:p>
            <a:pPr marL="342900" indent="-342900">
              <a:buAutoNum type="arabicParenR"/>
            </a:pPr>
            <a:endParaRPr lang="en-US" dirty="0"/>
          </a:p>
          <a:p>
            <a:pPr marL="342900" indent="-342900">
              <a:buAutoNum type="arabicParenR"/>
            </a:pPr>
            <a:r>
              <a:rPr lang="en-US" dirty="0"/>
              <a:t>Which country has an absolute advantage in computers and which on education?</a:t>
            </a:r>
          </a:p>
          <a:p>
            <a:pPr marL="342900" indent="-342900">
              <a:buAutoNum type="arabicParenR"/>
            </a:pPr>
            <a:endParaRPr lang="en-US" dirty="0"/>
          </a:p>
          <a:p>
            <a:pPr marL="342900" indent="-342900">
              <a:buAutoNum type="arabicParenR"/>
            </a:pPr>
            <a:r>
              <a:rPr lang="en-US" dirty="0"/>
              <a:t>Which country has a comparative advantage in computers and which on education? </a:t>
            </a:r>
          </a:p>
          <a:p>
            <a:pPr marL="342900" indent="-342900">
              <a:buAutoNum type="arabicParenR"/>
            </a:pPr>
            <a:endParaRPr lang="en-US" dirty="0"/>
          </a:p>
          <a:p>
            <a:pPr marL="342900" indent="-342900">
              <a:buAutoNum type="arabicParenR"/>
            </a:pPr>
            <a:r>
              <a:rPr lang="en-US" dirty="0"/>
              <a:t>What are the slopes of the PPF of China and Australia?</a:t>
            </a:r>
            <a:endParaRPr lang="en-AU" dirty="0"/>
          </a:p>
        </p:txBody>
      </p:sp>
    </p:spTree>
    <p:extLst>
      <p:ext uri="{BB962C8B-B14F-4D97-AF65-F5344CB8AC3E}">
        <p14:creationId xmlns:p14="http://schemas.microsoft.com/office/powerpoint/2010/main" val="423669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niversity of Queensland">
  <a:themeElements>
    <a:clrScheme name="UQ">
      <a:dk1>
        <a:sysClr val="windowText" lastClr="000000"/>
      </a:dk1>
      <a:lt1>
        <a:sysClr val="window" lastClr="FFFFFF"/>
      </a:lt1>
      <a:dk2>
        <a:srgbClr val="44546A"/>
      </a:dk2>
      <a:lt2>
        <a:srgbClr val="E7E6E6"/>
      </a:lt2>
      <a:accent1>
        <a:srgbClr val="51247A"/>
      </a:accent1>
      <a:accent2>
        <a:srgbClr val="E62645"/>
      </a:accent2>
      <a:accent3>
        <a:srgbClr val="00A2C7"/>
      </a:accent3>
      <a:accent4>
        <a:srgbClr val="EB602B"/>
      </a:accent4>
      <a:accent5>
        <a:srgbClr val="4085C6"/>
      </a:accent5>
      <a:accent6>
        <a:srgbClr val="2EA836"/>
      </a:accent6>
      <a:hlink>
        <a:srgbClr val="51247A"/>
      </a:hlink>
      <a:folHlink>
        <a:srgbClr val="51247A"/>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Q PowerPoint Template v4.potx" id="{EB40B91F-2F7C-4628-893D-3539496D6C6A}" vid="{691CE4A2-4C6F-4895-A94C-37E246F52C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A2BB3144625574BA667E44BAE7C442C" ma:contentTypeVersion="11" ma:contentTypeDescription="Create a new document." ma:contentTypeScope="" ma:versionID="45783a6da7c45c16bf2132cdc7b7681d">
  <xsd:schema xmlns:xsd="http://www.w3.org/2001/XMLSchema" xmlns:xs="http://www.w3.org/2001/XMLSchema" xmlns:p="http://schemas.microsoft.com/office/2006/metadata/properties" xmlns:ns3="d6355a53-9a9b-4f9f-a280-78e6a77ff033" xmlns:ns4="28fde288-a958-4020-8abd-0c9de0946aa3" targetNamespace="http://schemas.microsoft.com/office/2006/metadata/properties" ma:root="true" ma:fieldsID="c2e32cfcad5bf66cfbb6d10819128d80" ns3:_="" ns4:_="">
    <xsd:import namespace="d6355a53-9a9b-4f9f-a280-78e6a77ff033"/>
    <xsd:import namespace="28fde288-a958-4020-8abd-0c9de0946aa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355a53-9a9b-4f9f-a280-78e6a77ff0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8fde288-a958-4020-8abd-0c9de0946aa3"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8FF060-98E6-4FEF-B2C4-6F1A18B39E8D}">
  <ds:schemaRefs>
    <ds:schemaRef ds:uri="d6355a53-9a9b-4f9f-a280-78e6a77ff033"/>
    <ds:schemaRef ds:uri="http://purl.org/dc/dcmitype/"/>
    <ds:schemaRef ds:uri="http://purl.org/dc/terms/"/>
    <ds:schemaRef ds:uri="http://schemas.microsoft.com/office/2006/documentManagement/types"/>
    <ds:schemaRef ds:uri="http://schemas.microsoft.com/office/infopath/2007/PartnerControls"/>
    <ds:schemaRef ds:uri="http://www.w3.org/XML/1998/namespace"/>
    <ds:schemaRef ds:uri="http://schemas.openxmlformats.org/package/2006/metadata/core-properties"/>
    <ds:schemaRef ds:uri="28fde288-a958-4020-8abd-0c9de0946aa3"/>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69A8CF8B-AC47-42C9-A853-87BA2FDF18AC}">
  <ds:schemaRefs>
    <ds:schemaRef ds:uri="http://schemas.microsoft.com/sharepoint/v3/contenttype/forms"/>
  </ds:schemaRefs>
</ds:datastoreItem>
</file>

<file path=customXml/itemProps3.xml><?xml version="1.0" encoding="utf-8"?>
<ds:datastoreItem xmlns:ds="http://schemas.openxmlformats.org/officeDocument/2006/customXml" ds:itemID="{4AC7D9B0-030C-426F-A79F-442A71D3DE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355a53-9a9b-4f9f-a280-78e6a77ff033"/>
    <ds:schemaRef ds:uri="28fde288-a958-4020-8abd-0c9de0946aa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UQ PowerPoint Template v4</Template>
  <TotalTime>51988</TotalTime>
  <Words>1203</Words>
  <Application>Microsoft Office PowerPoint</Application>
  <PresentationFormat>Widescreen</PresentationFormat>
  <Paragraphs>121</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Cambria Math</vt:lpstr>
      <vt:lpstr>Times New Roman</vt:lpstr>
      <vt:lpstr>Wingdings</vt:lpstr>
      <vt:lpstr>University of Queensland</vt:lpstr>
      <vt:lpstr>ECON3510 – Tutorial 1</vt:lpstr>
      <vt:lpstr>PowerPoint Presentation</vt:lpstr>
      <vt:lpstr>Exercise 1   Comparative Advantage Trivia</vt:lpstr>
      <vt:lpstr>PowerPoint Presentation</vt:lpstr>
      <vt:lpstr>PowerPoint Presentation</vt:lpstr>
      <vt:lpstr>PowerPoint Presentation</vt:lpstr>
      <vt:lpstr>PowerPoint Presentation</vt:lpstr>
      <vt:lpstr>Exercise 2   Production Possibility Frontiers</vt:lpstr>
      <vt:lpstr>PowerPoint Presentation</vt:lpstr>
      <vt:lpstr>PowerPoint Presentation</vt:lpstr>
      <vt:lpstr>Exercise 3   Relative Trade and Marginal Substitution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Alexandros;Daniel</dc:creator>
  <cp:lastModifiedBy>Nicholas Umashev</cp:lastModifiedBy>
  <cp:revision>504</cp:revision>
  <cp:lastPrinted>2020-03-10T13:32:43Z</cp:lastPrinted>
  <dcterms:created xsi:type="dcterms:W3CDTF">2018-09-28T01:38:30Z</dcterms:created>
  <dcterms:modified xsi:type="dcterms:W3CDTF">2020-03-11T02:10:58Z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0x0101006A2BB3144625574BA667E44BAE7C442C</vt:lpwstr>
  </property>
</Properties>
</file>