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24"/>
  </p:notesMasterIdLst>
  <p:sldIdLst>
    <p:sldId id="454" r:id="rId8"/>
    <p:sldId id="510" r:id="rId9"/>
    <p:sldId id="540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52" r:id="rId20"/>
    <p:sldId id="563" r:id="rId21"/>
    <p:sldId id="578" r:id="rId22"/>
    <p:sldId id="561" r:id="rId23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CF71A-E88C-4C67-BA66-83305B99F756}" v="11" dt="2021-09-03T14:59:04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1398" autoAdjust="0"/>
  </p:normalViewPr>
  <p:slideViewPr>
    <p:cSldViewPr>
      <p:cViewPr varScale="1">
        <p:scale>
          <a:sx n="61" d="100"/>
          <a:sy n="61" d="100"/>
        </p:scale>
        <p:origin x="1328" y="48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0BFCF71A-E88C-4C67-BA66-83305B99F756}"/>
    <pc:docChg chg="undo custSel addSld delSld modSld sldOrd">
      <pc:chgData name="Anubhav Mittal" userId="0cec1447-ad5f-47c4-bef3-8ff0c5c26bca" providerId="ADAL" clId="{0BFCF71A-E88C-4C67-BA66-83305B99F756}" dt="2021-09-08T08:34:31.903" v="3924" actId="1076"/>
      <pc:docMkLst>
        <pc:docMk/>
      </pc:docMkLst>
      <pc:sldChg chg="modSp mod">
        <pc:chgData name="Anubhav Mittal" userId="0cec1447-ad5f-47c4-bef3-8ff0c5c26bca" providerId="ADAL" clId="{0BFCF71A-E88C-4C67-BA66-83305B99F756}" dt="2021-09-01T08:45:24.749" v="6" actId="20577"/>
        <pc:sldMkLst>
          <pc:docMk/>
          <pc:sldMk cId="0" sldId="454"/>
        </pc:sldMkLst>
        <pc:spChg chg="mod">
          <ac:chgData name="Anubhav Mittal" userId="0cec1447-ad5f-47c4-bef3-8ff0c5c26bca" providerId="ADAL" clId="{0BFCF71A-E88C-4C67-BA66-83305B99F756}" dt="2021-09-01T08:45:24.749" v="6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 mod">
        <pc:chgData name="Anubhav Mittal" userId="0cec1447-ad5f-47c4-bef3-8ff0c5c26bca" providerId="ADAL" clId="{0BFCF71A-E88C-4C67-BA66-83305B99F756}" dt="2021-09-01T09:24:16.325" v="51" actId="6549"/>
        <pc:sldMkLst>
          <pc:docMk/>
          <pc:sldMk cId="2820795509" sldId="510"/>
        </pc:sldMkLst>
        <pc:spChg chg="mod">
          <ac:chgData name="Anubhav Mittal" userId="0cec1447-ad5f-47c4-bef3-8ff0c5c26bca" providerId="ADAL" clId="{0BFCF71A-E88C-4C67-BA66-83305B99F756}" dt="2021-09-01T09:24:16.325" v="51" actId="6549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 mod">
        <pc:chgData name="Anubhav Mittal" userId="0cec1447-ad5f-47c4-bef3-8ff0c5c26bca" providerId="ADAL" clId="{0BFCF71A-E88C-4C67-BA66-83305B99F756}" dt="2021-09-01T10:40:28.186" v="325" actId="20577"/>
        <pc:sldMkLst>
          <pc:docMk/>
          <pc:sldMk cId="1520860431" sldId="540"/>
        </pc:sldMkLst>
        <pc:spChg chg="add del">
          <ac:chgData name="Anubhav Mittal" userId="0cec1447-ad5f-47c4-bef3-8ff0c5c26bca" providerId="ADAL" clId="{0BFCF71A-E88C-4C67-BA66-83305B99F756}" dt="2021-09-01T09:25:55.777" v="67"/>
          <ac:spMkLst>
            <pc:docMk/>
            <pc:sldMk cId="1520860431" sldId="540"/>
            <ac:spMk id="3" creationId="{672447EC-2A80-4FD4-BF1D-F2DC19B3C62D}"/>
          </ac:spMkLst>
        </pc:spChg>
        <pc:spChg chg="mod">
          <ac:chgData name="Anubhav Mittal" userId="0cec1447-ad5f-47c4-bef3-8ff0c5c26bca" providerId="ADAL" clId="{0BFCF71A-E88C-4C67-BA66-83305B99F756}" dt="2021-09-01T10:40:28.186" v="325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modSp mod ord">
        <pc:chgData name="Anubhav Mittal" userId="0cec1447-ad5f-47c4-bef3-8ff0c5c26bca" providerId="ADAL" clId="{0BFCF71A-E88C-4C67-BA66-83305B99F756}" dt="2021-09-01T13:55:40.062" v="607" actId="20577"/>
        <pc:sldMkLst>
          <pc:docMk/>
          <pc:sldMk cId="2025797868" sldId="552"/>
        </pc:sldMkLst>
        <pc:spChg chg="mod">
          <ac:chgData name="Anubhav Mittal" userId="0cec1447-ad5f-47c4-bef3-8ff0c5c26bca" providerId="ADAL" clId="{0BFCF71A-E88C-4C67-BA66-83305B99F756}" dt="2021-09-01T10:50:50.873" v="434" actId="20577"/>
          <ac:spMkLst>
            <pc:docMk/>
            <pc:sldMk cId="2025797868" sldId="552"/>
            <ac:spMk id="2" creationId="{8E03E6A4-DAE7-4962-8E6B-B7D70EB215C7}"/>
          </ac:spMkLst>
        </pc:spChg>
        <pc:spChg chg="mod">
          <ac:chgData name="Anubhav Mittal" userId="0cec1447-ad5f-47c4-bef3-8ff0c5c26bca" providerId="ADAL" clId="{0BFCF71A-E88C-4C67-BA66-83305B99F756}" dt="2021-09-01T13:55:40.062" v="607" actId="20577"/>
          <ac:spMkLst>
            <pc:docMk/>
            <pc:sldMk cId="2025797868" sldId="552"/>
            <ac:spMk id="3" creationId="{5FBEDDCC-E332-42C6-850C-19EA35A8C1E1}"/>
          </ac:spMkLst>
        </pc:spChg>
      </pc:sldChg>
      <pc:sldChg chg="addSp delSp modSp mod">
        <pc:chgData name="Anubhav Mittal" userId="0cec1447-ad5f-47c4-bef3-8ff0c5c26bca" providerId="ADAL" clId="{0BFCF71A-E88C-4C67-BA66-83305B99F756}" dt="2021-09-01T13:58:22.063" v="887" actId="1076"/>
        <pc:sldMkLst>
          <pc:docMk/>
          <pc:sldMk cId="2015197526" sldId="563"/>
        </pc:sldMkLst>
        <pc:spChg chg="mod">
          <ac:chgData name="Anubhav Mittal" userId="0cec1447-ad5f-47c4-bef3-8ff0c5c26bca" providerId="ADAL" clId="{0BFCF71A-E88C-4C67-BA66-83305B99F756}" dt="2021-09-01T13:56:50.944" v="693" actId="1076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0BFCF71A-E88C-4C67-BA66-83305B99F756}" dt="2021-09-01T13:58:17.397" v="886" actId="403"/>
          <ac:spMkLst>
            <pc:docMk/>
            <pc:sldMk cId="2015197526" sldId="563"/>
            <ac:spMk id="3" creationId="{5FBEDDCC-E332-42C6-850C-19EA35A8C1E1}"/>
          </ac:spMkLst>
        </pc:spChg>
        <pc:picChg chg="del">
          <ac:chgData name="Anubhav Mittal" userId="0cec1447-ad5f-47c4-bef3-8ff0c5c26bca" providerId="ADAL" clId="{0BFCF71A-E88C-4C67-BA66-83305B99F756}" dt="2021-09-01T10:38:52.326" v="152" actId="478"/>
          <ac:picMkLst>
            <pc:docMk/>
            <pc:sldMk cId="2015197526" sldId="563"/>
            <ac:picMk id="5" creationId="{316890F2-DB97-4392-8333-3284E032ACC3}"/>
          </ac:picMkLst>
        </pc:picChg>
        <pc:picChg chg="add mod">
          <ac:chgData name="Anubhav Mittal" userId="0cec1447-ad5f-47c4-bef3-8ff0c5c26bca" providerId="ADAL" clId="{0BFCF71A-E88C-4C67-BA66-83305B99F756}" dt="2021-09-01T13:58:22.063" v="887" actId="1076"/>
          <ac:picMkLst>
            <pc:docMk/>
            <pc:sldMk cId="2015197526" sldId="563"/>
            <ac:picMk id="6" creationId="{30CC3E82-F085-4B93-9C2F-4098DA843A5B}"/>
          </ac:picMkLst>
        </pc:picChg>
        <pc:picChg chg="del">
          <ac:chgData name="Anubhav Mittal" userId="0cec1447-ad5f-47c4-bef3-8ff0c5c26bca" providerId="ADAL" clId="{0BFCF71A-E88C-4C67-BA66-83305B99F756}" dt="2021-09-01T10:38:53.298" v="153" actId="478"/>
          <ac:picMkLst>
            <pc:docMk/>
            <pc:sldMk cId="2015197526" sldId="563"/>
            <ac:picMk id="9" creationId="{D313703E-8FBC-413F-B1C9-569DB1B412F6}"/>
          </ac:picMkLst>
        </pc:picChg>
        <pc:picChg chg="del">
          <ac:chgData name="Anubhav Mittal" userId="0cec1447-ad5f-47c4-bef3-8ff0c5c26bca" providerId="ADAL" clId="{0BFCF71A-E88C-4C67-BA66-83305B99F756}" dt="2021-09-01T10:38:51.251" v="151" actId="478"/>
          <ac:picMkLst>
            <pc:docMk/>
            <pc:sldMk cId="2015197526" sldId="563"/>
            <ac:picMk id="11" creationId="{20AA2788-E040-4E40-B417-97F464369359}"/>
          </ac:picMkLst>
        </pc:picChg>
      </pc:sldChg>
      <pc:sldChg chg="del">
        <pc:chgData name="Anubhav Mittal" userId="0cec1447-ad5f-47c4-bef3-8ff0c5c26bca" providerId="ADAL" clId="{0BFCF71A-E88C-4C67-BA66-83305B99F756}" dt="2021-09-01T10:50:39.145" v="425" actId="47"/>
        <pc:sldMkLst>
          <pc:docMk/>
          <pc:sldMk cId="137913465" sldId="576"/>
        </pc:sldMkLst>
      </pc:sldChg>
      <pc:sldChg chg="del">
        <pc:chgData name="Anubhav Mittal" userId="0cec1447-ad5f-47c4-bef3-8ff0c5c26bca" providerId="ADAL" clId="{0BFCF71A-E88C-4C67-BA66-83305B99F756}" dt="2021-09-01T10:50:39.994" v="426" actId="47"/>
        <pc:sldMkLst>
          <pc:docMk/>
          <pc:sldMk cId="4163817360" sldId="577"/>
        </pc:sldMkLst>
      </pc:sldChg>
      <pc:sldChg chg="addSp delSp modSp mod">
        <pc:chgData name="Anubhav Mittal" userId="0cec1447-ad5f-47c4-bef3-8ff0c5c26bca" providerId="ADAL" clId="{0BFCF71A-E88C-4C67-BA66-83305B99F756}" dt="2021-09-08T08:33:11.699" v="3917" actId="1076"/>
        <pc:sldMkLst>
          <pc:docMk/>
          <pc:sldMk cId="3619592631" sldId="578"/>
        </pc:sldMkLst>
        <pc:spChg chg="mod">
          <ac:chgData name="Anubhav Mittal" userId="0cec1447-ad5f-47c4-bef3-8ff0c5c26bca" providerId="ADAL" clId="{0BFCF71A-E88C-4C67-BA66-83305B99F756}" dt="2021-09-01T10:51:13.595" v="462" actId="20577"/>
          <ac:spMkLst>
            <pc:docMk/>
            <pc:sldMk cId="3619592631" sldId="578"/>
            <ac:spMk id="2" creationId="{8E03E6A4-DAE7-4962-8E6B-B7D70EB215C7}"/>
          </ac:spMkLst>
        </pc:spChg>
        <pc:spChg chg="mod">
          <ac:chgData name="Anubhav Mittal" userId="0cec1447-ad5f-47c4-bef3-8ff0c5c26bca" providerId="ADAL" clId="{0BFCF71A-E88C-4C67-BA66-83305B99F756}" dt="2021-09-08T08:33:11.699" v="3917" actId="1076"/>
          <ac:spMkLst>
            <pc:docMk/>
            <pc:sldMk cId="3619592631" sldId="578"/>
            <ac:spMk id="3" creationId="{5FBEDDCC-E332-42C6-850C-19EA35A8C1E1}"/>
          </ac:spMkLst>
        </pc:spChg>
        <pc:graphicFrameChg chg="add del mod">
          <ac:chgData name="Anubhav Mittal" userId="0cec1447-ad5f-47c4-bef3-8ff0c5c26bca" providerId="ADAL" clId="{0BFCF71A-E88C-4C67-BA66-83305B99F756}" dt="2021-09-01T10:46:16.450" v="368"/>
          <ac:graphicFrameMkLst>
            <pc:docMk/>
            <pc:sldMk cId="3619592631" sldId="578"/>
            <ac:graphicFrameMk id="4" creationId="{D2F4433C-52DD-40CB-B320-78ECCFF56611}"/>
          </ac:graphicFrameMkLst>
        </pc:graphicFrameChg>
        <pc:graphicFrameChg chg="add del mod">
          <ac:chgData name="Anubhav Mittal" userId="0cec1447-ad5f-47c4-bef3-8ff0c5c26bca" providerId="ADAL" clId="{0BFCF71A-E88C-4C67-BA66-83305B99F756}" dt="2021-09-01T10:46:25.679" v="375"/>
          <ac:graphicFrameMkLst>
            <pc:docMk/>
            <pc:sldMk cId="3619592631" sldId="578"/>
            <ac:graphicFrameMk id="5" creationId="{FD2C0DDE-49B3-4156-B2C2-9F0C755546BA}"/>
          </ac:graphicFrameMkLst>
        </pc:graphicFrameChg>
      </pc:sldChg>
      <pc:sldChg chg="modSp mod">
        <pc:chgData name="Anubhav Mittal" userId="0cec1447-ad5f-47c4-bef3-8ff0c5c26bca" providerId="ADAL" clId="{0BFCF71A-E88C-4C67-BA66-83305B99F756}" dt="2021-09-08T08:30:10.169" v="3842" actId="115"/>
        <pc:sldMkLst>
          <pc:docMk/>
          <pc:sldMk cId="259761374" sldId="579"/>
        </pc:sldMkLst>
        <pc:spChg chg="mod">
          <ac:chgData name="Anubhav Mittal" userId="0cec1447-ad5f-47c4-bef3-8ff0c5c26bca" providerId="ADAL" clId="{0BFCF71A-E88C-4C67-BA66-83305B99F756}" dt="2021-09-08T08:30:10.169" v="3842" actId="115"/>
          <ac:spMkLst>
            <pc:docMk/>
            <pc:sldMk cId="259761374" sldId="579"/>
            <ac:spMk id="6" creationId="{9048AE22-045D-5D48-B6B1-7A6473B1CF37}"/>
          </ac:spMkLst>
        </pc:spChg>
      </pc:sldChg>
      <pc:sldChg chg="del">
        <pc:chgData name="Anubhav Mittal" userId="0cec1447-ad5f-47c4-bef3-8ff0c5c26bca" providerId="ADAL" clId="{0BFCF71A-E88C-4C67-BA66-83305B99F756}" dt="2021-09-01T10:50:28.780" v="424" actId="47"/>
        <pc:sldMkLst>
          <pc:docMk/>
          <pc:sldMk cId="2105355447" sldId="580"/>
        </pc:sldMkLst>
      </pc:sldChg>
      <pc:sldChg chg="addSp delSp modSp new mod">
        <pc:chgData name="Anubhav Mittal" userId="0cec1447-ad5f-47c4-bef3-8ff0c5c26bca" providerId="ADAL" clId="{0BFCF71A-E88C-4C67-BA66-83305B99F756}" dt="2021-09-08T08:33:52.703" v="3918" actId="732"/>
        <pc:sldMkLst>
          <pc:docMk/>
          <pc:sldMk cId="2444963626" sldId="580"/>
        </pc:sldMkLst>
        <pc:spChg chg="mod">
          <ac:chgData name="Anubhav Mittal" userId="0cec1447-ad5f-47c4-bef3-8ff0c5c26bca" providerId="ADAL" clId="{0BFCF71A-E88C-4C67-BA66-83305B99F756}" dt="2021-09-08T08:30:46.455" v="3849" actId="20577"/>
          <ac:spMkLst>
            <pc:docMk/>
            <pc:sldMk cId="2444963626" sldId="580"/>
            <ac:spMk id="2" creationId="{C344B81E-DD77-4819-B548-3005CFF346EF}"/>
          </ac:spMkLst>
        </pc:spChg>
        <pc:spChg chg="del">
          <ac:chgData name="Anubhav Mittal" userId="0cec1447-ad5f-47c4-bef3-8ff0c5c26bca" providerId="ADAL" clId="{0BFCF71A-E88C-4C67-BA66-83305B99F756}" dt="2021-09-03T14:57:50.367" v="1025" actId="478"/>
          <ac:spMkLst>
            <pc:docMk/>
            <pc:sldMk cId="2444963626" sldId="580"/>
            <ac:spMk id="3" creationId="{EDC06F69-17C6-4808-895C-7EE4510EE327}"/>
          </ac:spMkLst>
        </pc:spChg>
        <pc:spChg chg="del">
          <ac:chgData name="Anubhav Mittal" userId="0cec1447-ad5f-47c4-bef3-8ff0c5c26bca" providerId="ADAL" clId="{0BFCF71A-E88C-4C67-BA66-83305B99F756}" dt="2021-09-03T14:57:52.327" v="1026" actId="478"/>
          <ac:spMkLst>
            <pc:docMk/>
            <pc:sldMk cId="2444963626" sldId="580"/>
            <ac:spMk id="4" creationId="{BE5800B9-B75B-40A9-84DD-821ECB6F2AA4}"/>
          </ac:spMkLst>
        </pc:spChg>
        <pc:picChg chg="add mod modCrop">
          <ac:chgData name="Anubhav Mittal" userId="0cec1447-ad5f-47c4-bef3-8ff0c5c26bca" providerId="ADAL" clId="{0BFCF71A-E88C-4C67-BA66-83305B99F756}" dt="2021-09-08T08:33:52.703" v="3918" actId="732"/>
          <ac:picMkLst>
            <pc:docMk/>
            <pc:sldMk cId="2444963626" sldId="580"/>
            <ac:picMk id="4" creationId="{A1EDAA39-B525-4759-B9E8-3DB785ADF2A4}"/>
          </ac:picMkLst>
        </pc:picChg>
        <pc:picChg chg="add del mod">
          <ac:chgData name="Anubhav Mittal" userId="0cec1447-ad5f-47c4-bef3-8ff0c5c26bca" providerId="ADAL" clId="{0BFCF71A-E88C-4C67-BA66-83305B99F756}" dt="2021-09-06T09:15:49.171" v="3037" actId="478"/>
          <ac:picMkLst>
            <pc:docMk/>
            <pc:sldMk cId="2444963626" sldId="580"/>
            <ac:picMk id="6" creationId="{73F482D2-E2F0-4D70-8085-026F6037A40A}"/>
          </ac:picMkLst>
        </pc:picChg>
      </pc:sldChg>
      <pc:sldChg chg="addSp delSp modSp new mod">
        <pc:chgData name="Anubhav Mittal" userId="0cec1447-ad5f-47c4-bef3-8ff0c5c26bca" providerId="ADAL" clId="{0BFCF71A-E88C-4C67-BA66-83305B99F756}" dt="2021-09-08T08:30:58.029" v="3851" actId="20577"/>
        <pc:sldMkLst>
          <pc:docMk/>
          <pc:sldMk cId="3658077646" sldId="581"/>
        </pc:sldMkLst>
        <pc:spChg chg="mod">
          <ac:chgData name="Anubhav Mittal" userId="0cec1447-ad5f-47c4-bef3-8ff0c5c26bca" providerId="ADAL" clId="{0BFCF71A-E88C-4C67-BA66-83305B99F756}" dt="2021-09-08T08:30:58.029" v="3851" actId="20577"/>
          <ac:spMkLst>
            <pc:docMk/>
            <pc:sldMk cId="3658077646" sldId="581"/>
            <ac:spMk id="2" creationId="{2F0B2EB7-CF8A-49E7-8495-38B7FC20F779}"/>
          </ac:spMkLst>
        </pc:spChg>
        <pc:spChg chg="del">
          <ac:chgData name="Anubhav Mittal" userId="0cec1447-ad5f-47c4-bef3-8ff0c5c26bca" providerId="ADAL" clId="{0BFCF71A-E88C-4C67-BA66-83305B99F756}" dt="2021-09-03T14:58:35.989" v="1034" actId="478"/>
          <ac:spMkLst>
            <pc:docMk/>
            <pc:sldMk cId="3658077646" sldId="581"/>
            <ac:spMk id="3" creationId="{C455221C-FE0E-4FE8-B0C5-ED403D912E81}"/>
          </ac:spMkLst>
        </pc:spChg>
        <pc:spChg chg="del">
          <ac:chgData name="Anubhav Mittal" userId="0cec1447-ad5f-47c4-bef3-8ff0c5c26bca" providerId="ADAL" clId="{0BFCF71A-E88C-4C67-BA66-83305B99F756}" dt="2021-09-03T14:58:38.278" v="1035" actId="478"/>
          <ac:spMkLst>
            <pc:docMk/>
            <pc:sldMk cId="3658077646" sldId="581"/>
            <ac:spMk id="4" creationId="{077BD7EB-B5FF-4DA4-89DC-CD81D3A9D7FE}"/>
          </ac:spMkLst>
        </pc:spChg>
        <pc:picChg chg="add mod modCrop">
          <ac:chgData name="Anubhav Mittal" userId="0cec1447-ad5f-47c4-bef3-8ff0c5c26bca" providerId="ADAL" clId="{0BFCF71A-E88C-4C67-BA66-83305B99F756}" dt="2021-09-06T09:29:03.792" v="3841" actId="1076"/>
          <ac:picMkLst>
            <pc:docMk/>
            <pc:sldMk cId="3658077646" sldId="581"/>
            <ac:picMk id="6" creationId="{7FA8E370-8408-4584-B562-E1F9608F2274}"/>
          </ac:picMkLst>
        </pc:picChg>
      </pc:sldChg>
      <pc:sldChg chg="del">
        <pc:chgData name="Anubhav Mittal" userId="0cec1447-ad5f-47c4-bef3-8ff0c5c26bca" providerId="ADAL" clId="{0BFCF71A-E88C-4C67-BA66-83305B99F756}" dt="2021-09-01T10:50:27.469" v="422" actId="47"/>
        <pc:sldMkLst>
          <pc:docMk/>
          <pc:sldMk cId="4188098850" sldId="581"/>
        </pc:sldMkLst>
      </pc:sldChg>
      <pc:sldChg chg="addSp delSp modSp new add del mod">
        <pc:chgData name="Anubhav Mittal" userId="0cec1447-ad5f-47c4-bef3-8ff0c5c26bca" providerId="ADAL" clId="{0BFCF71A-E88C-4C67-BA66-83305B99F756}" dt="2021-09-08T08:31:08.527" v="3854" actId="20577"/>
        <pc:sldMkLst>
          <pc:docMk/>
          <pc:sldMk cId="1903529167" sldId="582"/>
        </pc:sldMkLst>
        <pc:spChg chg="mod">
          <ac:chgData name="Anubhav Mittal" userId="0cec1447-ad5f-47c4-bef3-8ff0c5c26bca" providerId="ADAL" clId="{0BFCF71A-E88C-4C67-BA66-83305B99F756}" dt="2021-09-08T08:31:08.527" v="3854" actId="20577"/>
          <ac:spMkLst>
            <pc:docMk/>
            <pc:sldMk cId="1903529167" sldId="582"/>
            <ac:spMk id="2" creationId="{F589A437-FDBC-4378-B489-F3475769B6B1}"/>
          </ac:spMkLst>
        </pc:spChg>
        <pc:spChg chg="del">
          <ac:chgData name="Anubhav Mittal" userId="0cec1447-ad5f-47c4-bef3-8ff0c5c26bca" providerId="ADAL" clId="{0BFCF71A-E88C-4C67-BA66-83305B99F756}" dt="2021-09-03T14:58:45.101" v="1037" actId="478"/>
          <ac:spMkLst>
            <pc:docMk/>
            <pc:sldMk cId="1903529167" sldId="582"/>
            <ac:spMk id="3" creationId="{4EE1231D-20E0-4802-AC2F-2B3D2137FAA9}"/>
          </ac:spMkLst>
        </pc:spChg>
        <pc:spChg chg="del">
          <ac:chgData name="Anubhav Mittal" userId="0cec1447-ad5f-47c4-bef3-8ff0c5c26bca" providerId="ADAL" clId="{0BFCF71A-E88C-4C67-BA66-83305B99F756}" dt="2021-09-03T14:58:47.292" v="1038" actId="478"/>
          <ac:spMkLst>
            <pc:docMk/>
            <pc:sldMk cId="1903529167" sldId="582"/>
            <ac:spMk id="4" creationId="{C61FA8BA-79BD-4121-AFDC-1EDE60FF508C}"/>
          </ac:spMkLst>
        </pc:spChg>
        <pc:picChg chg="add del mod">
          <ac:chgData name="Anubhav Mittal" userId="0cec1447-ad5f-47c4-bef3-8ff0c5c26bca" providerId="ADAL" clId="{0BFCF71A-E88C-4C67-BA66-83305B99F756}" dt="2021-09-06T09:00:19.144" v="1824" actId="478"/>
          <ac:picMkLst>
            <pc:docMk/>
            <pc:sldMk cId="1903529167" sldId="582"/>
            <ac:picMk id="4" creationId="{D4B0CA78-B5B6-4E81-9887-CAE250179E86}"/>
          </ac:picMkLst>
        </pc:picChg>
        <pc:picChg chg="add del mod">
          <ac:chgData name="Anubhav Mittal" userId="0cec1447-ad5f-47c4-bef3-8ff0c5c26bca" providerId="ADAL" clId="{0BFCF71A-E88C-4C67-BA66-83305B99F756}" dt="2021-09-06T09:00:04.072" v="1819" actId="478"/>
          <ac:picMkLst>
            <pc:docMk/>
            <pc:sldMk cId="1903529167" sldId="582"/>
            <ac:picMk id="6" creationId="{0FD27948-D336-4212-A850-0CC37E72010E}"/>
          </ac:picMkLst>
        </pc:picChg>
        <pc:picChg chg="add mod modCrop">
          <ac:chgData name="Anubhav Mittal" userId="0cec1447-ad5f-47c4-bef3-8ff0c5c26bca" providerId="ADAL" clId="{0BFCF71A-E88C-4C67-BA66-83305B99F756}" dt="2021-09-06T09:01:40.915" v="1833" actId="1076"/>
          <ac:picMkLst>
            <pc:docMk/>
            <pc:sldMk cId="1903529167" sldId="582"/>
            <ac:picMk id="7" creationId="{15741756-11E3-4788-9BD2-7B2333EE7CE1}"/>
          </ac:picMkLst>
        </pc:picChg>
      </pc:sldChg>
      <pc:sldChg chg="del">
        <pc:chgData name="Anubhav Mittal" userId="0cec1447-ad5f-47c4-bef3-8ff0c5c26bca" providerId="ADAL" clId="{0BFCF71A-E88C-4C67-BA66-83305B99F756}" dt="2021-09-01T10:50:28.666" v="423" actId="47"/>
        <pc:sldMkLst>
          <pc:docMk/>
          <pc:sldMk cId="2304677005" sldId="582"/>
        </pc:sldMkLst>
      </pc:sldChg>
      <pc:sldChg chg="del">
        <pc:chgData name="Anubhav Mittal" userId="0cec1447-ad5f-47c4-bef3-8ff0c5c26bca" providerId="ADAL" clId="{0BFCF71A-E88C-4C67-BA66-83305B99F756}" dt="2021-09-01T08:45:29.276" v="7" actId="47"/>
        <pc:sldMkLst>
          <pc:docMk/>
          <pc:sldMk cId="827810800" sldId="583"/>
        </pc:sldMkLst>
      </pc:sldChg>
      <pc:sldChg chg="addSp delSp modSp new mod">
        <pc:chgData name="Anubhav Mittal" userId="0cec1447-ad5f-47c4-bef3-8ff0c5c26bca" providerId="ADAL" clId="{0BFCF71A-E88C-4C67-BA66-83305B99F756}" dt="2021-09-08T08:31:15.297" v="3856" actId="20577"/>
        <pc:sldMkLst>
          <pc:docMk/>
          <pc:sldMk cId="3687917737" sldId="583"/>
        </pc:sldMkLst>
        <pc:spChg chg="mod">
          <ac:chgData name="Anubhav Mittal" userId="0cec1447-ad5f-47c4-bef3-8ff0c5c26bca" providerId="ADAL" clId="{0BFCF71A-E88C-4C67-BA66-83305B99F756}" dt="2021-09-08T08:31:15.297" v="3856" actId="20577"/>
          <ac:spMkLst>
            <pc:docMk/>
            <pc:sldMk cId="3687917737" sldId="583"/>
            <ac:spMk id="2" creationId="{B2A4EF0B-B47E-4F1C-A5B9-086449375D08}"/>
          </ac:spMkLst>
        </pc:spChg>
        <pc:spChg chg="del">
          <ac:chgData name="Anubhav Mittal" userId="0cec1447-ad5f-47c4-bef3-8ff0c5c26bca" providerId="ADAL" clId="{0BFCF71A-E88C-4C67-BA66-83305B99F756}" dt="2021-09-03T14:59:07.812" v="1042" actId="478"/>
          <ac:spMkLst>
            <pc:docMk/>
            <pc:sldMk cId="3687917737" sldId="583"/>
            <ac:spMk id="3" creationId="{743A8A87-9667-4507-B76C-F9E42F71FDB6}"/>
          </ac:spMkLst>
        </pc:spChg>
        <pc:spChg chg="del">
          <ac:chgData name="Anubhav Mittal" userId="0cec1447-ad5f-47c4-bef3-8ff0c5c26bca" providerId="ADAL" clId="{0BFCF71A-E88C-4C67-BA66-83305B99F756}" dt="2021-09-03T14:59:09.897" v="1043" actId="478"/>
          <ac:spMkLst>
            <pc:docMk/>
            <pc:sldMk cId="3687917737" sldId="583"/>
            <ac:spMk id="4" creationId="{5DF42BFB-DAB7-4394-B681-C43B834FB67C}"/>
          </ac:spMkLst>
        </pc:spChg>
        <pc:picChg chg="add mod modCrop">
          <ac:chgData name="Anubhav Mittal" userId="0cec1447-ad5f-47c4-bef3-8ff0c5c26bca" providerId="ADAL" clId="{0BFCF71A-E88C-4C67-BA66-83305B99F756}" dt="2021-09-06T09:05:50.433" v="2122" actId="1076"/>
          <ac:picMkLst>
            <pc:docMk/>
            <pc:sldMk cId="3687917737" sldId="583"/>
            <ac:picMk id="4" creationId="{BD5DF893-9F68-4B0C-9E64-9370DE15A1C3}"/>
          </ac:picMkLst>
        </pc:picChg>
        <pc:picChg chg="add del mod">
          <ac:chgData name="Anubhav Mittal" userId="0cec1447-ad5f-47c4-bef3-8ff0c5c26bca" providerId="ADAL" clId="{0BFCF71A-E88C-4C67-BA66-83305B99F756}" dt="2021-09-06T09:05:15.582" v="2115" actId="478"/>
          <ac:picMkLst>
            <pc:docMk/>
            <pc:sldMk cId="3687917737" sldId="583"/>
            <ac:picMk id="6" creationId="{795FF672-7A34-43E4-9CC1-EF88CA14C15D}"/>
          </ac:picMkLst>
        </pc:picChg>
      </pc:sldChg>
      <pc:sldChg chg="addSp delSp modSp add mod">
        <pc:chgData name="Anubhav Mittal" userId="0cec1447-ad5f-47c4-bef3-8ff0c5c26bca" providerId="ADAL" clId="{0BFCF71A-E88C-4C67-BA66-83305B99F756}" dt="2021-09-08T08:31:23.474" v="3858" actId="20577"/>
        <pc:sldMkLst>
          <pc:docMk/>
          <pc:sldMk cId="531357677" sldId="584"/>
        </pc:sldMkLst>
        <pc:spChg chg="mod">
          <ac:chgData name="Anubhav Mittal" userId="0cec1447-ad5f-47c4-bef3-8ff0c5c26bca" providerId="ADAL" clId="{0BFCF71A-E88C-4C67-BA66-83305B99F756}" dt="2021-09-08T08:31:23.474" v="3858" actId="20577"/>
          <ac:spMkLst>
            <pc:docMk/>
            <pc:sldMk cId="531357677" sldId="584"/>
            <ac:spMk id="2" creationId="{B2A4EF0B-B47E-4F1C-A5B9-086449375D08}"/>
          </ac:spMkLst>
        </pc:spChg>
        <pc:spChg chg="del">
          <ac:chgData name="Anubhav Mittal" userId="0cec1447-ad5f-47c4-bef3-8ff0c5c26bca" providerId="ADAL" clId="{0BFCF71A-E88C-4C67-BA66-83305B99F756}" dt="2021-09-03T14:59:36.705" v="1047" actId="478"/>
          <ac:spMkLst>
            <pc:docMk/>
            <pc:sldMk cId="531357677" sldId="584"/>
            <ac:spMk id="3" creationId="{743A8A87-9667-4507-B76C-F9E42F71FDB6}"/>
          </ac:spMkLst>
        </pc:spChg>
        <pc:spChg chg="del">
          <ac:chgData name="Anubhav Mittal" userId="0cec1447-ad5f-47c4-bef3-8ff0c5c26bca" providerId="ADAL" clId="{0BFCF71A-E88C-4C67-BA66-83305B99F756}" dt="2021-09-03T14:59:34.949" v="1046" actId="478"/>
          <ac:spMkLst>
            <pc:docMk/>
            <pc:sldMk cId="531357677" sldId="584"/>
            <ac:spMk id="4" creationId="{5DF42BFB-DAB7-4394-B681-C43B834FB67C}"/>
          </ac:spMkLst>
        </pc:spChg>
        <pc:picChg chg="add mod modCrop">
          <ac:chgData name="Anubhav Mittal" userId="0cec1447-ad5f-47c4-bef3-8ff0c5c26bca" providerId="ADAL" clId="{0BFCF71A-E88C-4C67-BA66-83305B99F756}" dt="2021-09-03T15:09:18.962" v="1072" actId="1076"/>
          <ac:picMkLst>
            <pc:docMk/>
            <pc:sldMk cId="531357677" sldId="584"/>
            <ac:picMk id="6" creationId="{C6496411-F3E6-4F74-BF4F-FA7FDC5D2E55}"/>
          </ac:picMkLst>
        </pc:picChg>
      </pc:sldChg>
      <pc:sldChg chg="del">
        <pc:chgData name="Anubhav Mittal" userId="0cec1447-ad5f-47c4-bef3-8ff0c5c26bca" providerId="ADAL" clId="{0BFCF71A-E88C-4C67-BA66-83305B99F756}" dt="2021-09-01T10:50:25.774" v="421" actId="47"/>
        <pc:sldMkLst>
          <pc:docMk/>
          <pc:sldMk cId="953117544" sldId="584"/>
        </pc:sldMkLst>
      </pc:sldChg>
      <pc:sldChg chg="addSp delSp modSp new mod">
        <pc:chgData name="Anubhav Mittal" userId="0cec1447-ad5f-47c4-bef3-8ff0c5c26bca" providerId="ADAL" clId="{0BFCF71A-E88C-4C67-BA66-83305B99F756}" dt="2021-09-08T08:34:12.502" v="3920" actId="1076"/>
        <pc:sldMkLst>
          <pc:docMk/>
          <pc:sldMk cId="1525749954" sldId="585"/>
        </pc:sldMkLst>
        <pc:spChg chg="mod">
          <ac:chgData name="Anubhav Mittal" userId="0cec1447-ad5f-47c4-bef3-8ff0c5c26bca" providerId="ADAL" clId="{0BFCF71A-E88C-4C67-BA66-83305B99F756}" dt="2021-09-08T08:31:33.775" v="3859" actId="20577"/>
          <ac:spMkLst>
            <pc:docMk/>
            <pc:sldMk cId="1525749954" sldId="585"/>
            <ac:spMk id="2" creationId="{1F6F492C-B598-4624-B8D7-DBFC6D4401B9}"/>
          </ac:spMkLst>
        </pc:spChg>
        <pc:spChg chg="del">
          <ac:chgData name="Anubhav Mittal" userId="0cec1447-ad5f-47c4-bef3-8ff0c5c26bca" providerId="ADAL" clId="{0BFCF71A-E88C-4C67-BA66-83305B99F756}" dt="2021-09-03T15:01:12.169" v="1053" actId="478"/>
          <ac:spMkLst>
            <pc:docMk/>
            <pc:sldMk cId="1525749954" sldId="585"/>
            <ac:spMk id="3" creationId="{AC721192-579A-4E6A-BFE2-DD30A722CD8D}"/>
          </ac:spMkLst>
        </pc:spChg>
        <pc:spChg chg="del">
          <ac:chgData name="Anubhav Mittal" userId="0cec1447-ad5f-47c4-bef3-8ff0c5c26bca" providerId="ADAL" clId="{0BFCF71A-E88C-4C67-BA66-83305B99F756}" dt="2021-09-03T15:01:15.591" v="1054" actId="478"/>
          <ac:spMkLst>
            <pc:docMk/>
            <pc:sldMk cId="1525749954" sldId="585"/>
            <ac:spMk id="4" creationId="{B9F895BE-0EBC-4A9A-8447-B643BA9C8FA9}"/>
          </ac:spMkLst>
        </pc:spChg>
        <pc:picChg chg="add mod modCrop">
          <ac:chgData name="Anubhav Mittal" userId="0cec1447-ad5f-47c4-bef3-8ff0c5c26bca" providerId="ADAL" clId="{0BFCF71A-E88C-4C67-BA66-83305B99F756}" dt="2021-09-08T08:34:12.502" v="3920" actId="1076"/>
          <ac:picMkLst>
            <pc:docMk/>
            <pc:sldMk cId="1525749954" sldId="585"/>
            <ac:picMk id="6" creationId="{10F23917-5DB3-44AE-9FD9-9688FB5C6C88}"/>
          </ac:picMkLst>
        </pc:picChg>
      </pc:sldChg>
      <pc:sldChg chg="addSp delSp modSp new mod">
        <pc:chgData name="Anubhav Mittal" userId="0cec1447-ad5f-47c4-bef3-8ff0c5c26bca" providerId="ADAL" clId="{0BFCF71A-E88C-4C67-BA66-83305B99F756}" dt="2021-09-08T08:34:31.903" v="3924" actId="1076"/>
        <pc:sldMkLst>
          <pc:docMk/>
          <pc:sldMk cId="3516789618" sldId="586"/>
        </pc:sldMkLst>
        <pc:spChg chg="mod">
          <ac:chgData name="Anubhav Mittal" userId="0cec1447-ad5f-47c4-bef3-8ff0c5c26bca" providerId="ADAL" clId="{0BFCF71A-E88C-4C67-BA66-83305B99F756}" dt="2021-09-06T09:12:48.648" v="2862" actId="1076"/>
          <ac:spMkLst>
            <pc:docMk/>
            <pc:sldMk cId="3516789618" sldId="586"/>
            <ac:spMk id="2" creationId="{50CBC0C6-986A-42D6-A768-0CE37711BDA4}"/>
          </ac:spMkLst>
        </pc:spChg>
        <pc:spChg chg="del">
          <ac:chgData name="Anubhav Mittal" userId="0cec1447-ad5f-47c4-bef3-8ff0c5c26bca" providerId="ADAL" clId="{0BFCF71A-E88C-4C67-BA66-83305B99F756}" dt="2021-09-08T08:34:30.162" v="3923" actId="478"/>
          <ac:spMkLst>
            <pc:docMk/>
            <pc:sldMk cId="3516789618" sldId="586"/>
            <ac:spMk id="3" creationId="{E778DB27-C79A-4389-965C-0552AA9ED924}"/>
          </ac:spMkLst>
        </pc:spChg>
        <pc:spChg chg="del">
          <ac:chgData name="Anubhav Mittal" userId="0cec1447-ad5f-47c4-bef3-8ff0c5c26bca" providerId="ADAL" clId="{0BFCF71A-E88C-4C67-BA66-83305B99F756}" dt="2021-09-08T08:34:27.850" v="3922" actId="478"/>
          <ac:spMkLst>
            <pc:docMk/>
            <pc:sldMk cId="3516789618" sldId="586"/>
            <ac:spMk id="4" creationId="{82AF4F43-CD2C-4C45-A935-53C63471A454}"/>
          </ac:spMkLst>
        </pc:spChg>
        <pc:picChg chg="add mod modCrop">
          <ac:chgData name="Anubhav Mittal" userId="0cec1447-ad5f-47c4-bef3-8ff0c5c26bca" providerId="ADAL" clId="{0BFCF71A-E88C-4C67-BA66-83305B99F756}" dt="2021-09-08T08:34:31.903" v="3924" actId="1076"/>
          <ac:picMkLst>
            <pc:docMk/>
            <pc:sldMk cId="3516789618" sldId="586"/>
            <ac:picMk id="6" creationId="{0AA90812-9584-4516-9BCB-ADDC497D7481}"/>
          </ac:picMkLst>
        </pc:picChg>
      </pc:sldChg>
      <pc:sldChg chg="addSp modSp new mod">
        <pc:chgData name="Anubhav Mittal" userId="0cec1447-ad5f-47c4-bef3-8ff0c5c26bca" providerId="ADAL" clId="{0BFCF71A-E88C-4C67-BA66-83305B99F756}" dt="2021-09-08T08:31:50.646" v="3860" actId="403"/>
        <pc:sldMkLst>
          <pc:docMk/>
          <pc:sldMk cId="4117444933" sldId="587"/>
        </pc:sldMkLst>
        <pc:spChg chg="mod">
          <ac:chgData name="Anubhav Mittal" userId="0cec1447-ad5f-47c4-bef3-8ff0c5c26bca" providerId="ADAL" clId="{0BFCF71A-E88C-4C67-BA66-83305B99F756}" dt="2021-09-08T08:31:50.646" v="3860" actId="403"/>
          <ac:spMkLst>
            <pc:docMk/>
            <pc:sldMk cId="4117444933" sldId="587"/>
            <ac:spMk id="2" creationId="{FC506D8D-2A24-4491-ABDD-6EB76C918675}"/>
          </ac:spMkLst>
        </pc:spChg>
        <pc:picChg chg="add mod modCrop">
          <ac:chgData name="Anubhav Mittal" userId="0cec1447-ad5f-47c4-bef3-8ff0c5c26bca" providerId="ADAL" clId="{0BFCF71A-E88C-4C67-BA66-83305B99F756}" dt="2021-09-03T15:10:09.266" v="1074" actId="18131"/>
          <ac:picMkLst>
            <pc:docMk/>
            <pc:sldMk cId="4117444933" sldId="587"/>
            <ac:picMk id="6" creationId="{B6836740-2A40-43F2-B9BF-29D9748919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08/09/2021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3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3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9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3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ttish-enterpris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SE.com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Aug 2021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92C-B598-4624-B8D7-DBFC6D4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-4 out of 15 users clicked several areas on the homepage but were unable to decide where to go next and gave us quickly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23917-5DB3-44AE-9FD9-9688FB5C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1"/>
          <a:stretch/>
        </p:blipFill>
        <p:spPr>
          <a:xfrm>
            <a:off x="28144" y="1556792"/>
            <a:ext cx="9906000" cy="44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C0C6-986A-42D6-A768-0CE37711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6966"/>
            <a:ext cx="8915400" cy="1135857"/>
          </a:xfrm>
        </p:spPr>
        <p:txBody>
          <a:bodyPr/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Image showing various things that users did to find relevant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90812-9584-4516-9BCB-ADDC497D7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5"/>
          <a:stretch/>
        </p:blipFill>
        <p:spPr>
          <a:xfrm>
            <a:off x="0" y="1679020"/>
            <a:ext cx="9906000" cy="43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8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6D8D-2A24-4491-ABDD-6EB76C91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There are a lot of neutral moments but where users did express their moments then it was mainly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94C7-964C-45CD-8CCF-5A2E4797B2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723B5-F123-4A21-81AA-4AD8516982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36740-2A40-43F2-B9BF-29D97489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" b="11386"/>
          <a:stretch/>
        </p:blipFill>
        <p:spPr>
          <a:xfrm>
            <a:off x="7123" y="1410495"/>
            <a:ext cx="9906000" cy="41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4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SE.com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458618"/>
          </a:xfrm>
        </p:spPr>
        <p:txBody>
          <a:bodyPr/>
          <a:lstStyle/>
          <a:p>
            <a:pPr marL="11113"/>
            <a:r>
              <a:rPr lang="en-GB" sz="2000" dirty="0"/>
              <a:t>Things users mentioned when asked about what they expected to see when looking to complete the set task:</a:t>
            </a:r>
          </a:p>
          <a:p>
            <a:pPr marL="11113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was hoping to find a page labeled "management buy out" or "selling your company". I would expect key searches for those words to yield accurate results</a:t>
            </a:r>
            <a:endParaRPr lang="en-US" dirty="0">
              <a:solidFill>
                <a:srgbClr val="1B314B"/>
              </a:solidFill>
              <a:latin typeface="proxima-nova"/>
            </a:endParaRP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was hoping to find an article or guide that was explicit in giving information on how to sell my company.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was hoping to find a direct page/link to get this info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A menu option that more clearly labelled for selling companies?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Something at top of page that would lead me to both topics, sell company, support buyout.</a:t>
            </a:r>
            <a:endParaRPr lang="en-US" dirty="0">
              <a:solidFill>
                <a:srgbClr val="1B314B"/>
              </a:solidFill>
              <a:latin typeface="proxima-nova"/>
            </a:endParaRP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was looking for words </a:t>
            </a:r>
            <a:r>
              <a:rPr lang="en-US" b="0" i="0" dirty="0" err="1">
                <a:solidFill>
                  <a:srgbClr val="1B314B"/>
                </a:solidFill>
                <a:effectLst/>
                <a:latin typeface="proxima-nova"/>
              </a:rPr>
              <a:t>i</a:t>
            </a: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 understand, like 'selling my business' or 'management buyout'. I didn't know the phrase succession planning but did work it out, and once I knew that was what I was looking for, I found it.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B314B"/>
              </a:solidFill>
              <a:effectLst/>
              <a:latin typeface="proxima-nova"/>
            </a:endParaRP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was hoping to find an article that would provide me with information on the topic, which it did. However, I did not find this for the term selling your company. I would expect to see how SE can support in that process.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was hoping to find any information at all on how I would sell my business or join a management buyout. However, there was nothing that I could find that covered this on the website.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579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22087"/>
            <a:ext cx="8915400" cy="1143000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SE.com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354013" indent="-34290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11113"/>
            <a:r>
              <a:rPr lang="en-GB" sz="2000" dirty="0"/>
              <a:t>Graph showing the split - If they were able to find the information as set out in the task?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0CC3E82-F085-4B93-9C2F-4098DA843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636912"/>
            <a:ext cx="5040560" cy="29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9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22" y="44624"/>
            <a:ext cx="89154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SE.com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22" y="476672"/>
            <a:ext cx="8915400" cy="6197252"/>
          </a:xfrm>
        </p:spPr>
        <p:txBody>
          <a:bodyPr/>
          <a:lstStyle/>
          <a:p>
            <a:pPr marL="11113"/>
            <a:r>
              <a:rPr lang="en-GB" sz="2000" dirty="0"/>
              <a:t>Following comments were shared when asked about the things that we could change to make the finding of information better: </a:t>
            </a:r>
          </a:p>
          <a:p>
            <a:pPr marL="11113"/>
            <a:endParaRPr lang="en-GB" sz="2000" dirty="0"/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Seeing everything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saw on this website, everything is perfect to me.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would add a tag for the term 'selling your business'.... I am also aware that I did not use anything other than the search function. .. So let me try that now.... Found relatively easily using menu also. So can't complain.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9686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would have probably put it underneath COVID19 as an option, as the current climate a lot of business they are selling their companies, so it would been a naturally search progression as a customer. Probably would have suggested it being under a different tab, instead of development as I felt it didn't fit with developing/growing a business.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would like to change the search results page. It is because it provides too many less relevant results after using the keywork - selling my company.</a:t>
            </a:r>
            <a:endParaRPr lang="en-US" dirty="0">
              <a:solidFill>
                <a:srgbClr val="1B314B"/>
              </a:solidFill>
              <a:latin typeface="proxima-nova"/>
            </a:endParaRP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 wouldn't associate selling of a business under business development, so I would maybe have a clearer or separate heading for that type of advice. I also don't automatically know the phrase 'succession planning' so maybe having another more widely understandable phrase as a heading would be better.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Have the relevant information at top of page for both management buyout and selling a company. Even if they are unusual queries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Making it easier to </a:t>
            </a:r>
            <a:r>
              <a:rPr lang="en-US" b="0" i="0" dirty="0" err="1">
                <a:solidFill>
                  <a:srgbClr val="1B314B"/>
                </a:solidFill>
                <a:effectLst/>
                <a:latin typeface="proxima-nova"/>
              </a:rPr>
              <a:t>fiind</a:t>
            </a: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.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314B"/>
                </a:solidFill>
                <a:effectLst/>
                <a:latin typeface="proxima-nova"/>
              </a:rPr>
              <a:t>Improve the search feature to bring up pages with the title/description "management buy our" or "selling your company"</a:t>
            </a:r>
          </a:p>
          <a:p>
            <a:pPr marL="29686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96863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959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15 Online unmoderated sessions, with UserTesting panel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8 / Female – 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UK wide</a:t>
            </a:r>
          </a:p>
          <a:p>
            <a:br>
              <a:rPr lang="en-GB" sz="3200" dirty="0"/>
            </a:br>
            <a:endParaRPr lang="en-GB" sz="32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We are interested in where you would look on our site </a:t>
            </a:r>
            <a:r>
              <a:rPr lang="en-GB" sz="1800" b="0" i="0" u="none" strike="noStrike" dirty="0">
                <a:effectLst/>
                <a:latin typeface="Arial" panose="020B0604020202020204" pitchFamily="34" charset="0"/>
                <a:hlinkClick r:id="rId3"/>
              </a:rPr>
              <a:t>https://www.scottish-enterprise.com/</a:t>
            </a:r>
            <a:r>
              <a:rPr lang="en-GB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GB" dirty="0"/>
              <a:t>  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for information.</a:t>
            </a:r>
            <a:r>
              <a:rPr lang="en-US" dirty="0"/>
              <a:t> </a:t>
            </a:r>
          </a:p>
          <a:p>
            <a:endParaRPr lang="en-GB" dirty="0"/>
          </a:p>
          <a:p>
            <a:r>
              <a:rPr lang="en-US" dirty="0"/>
              <a:t>Task: Look for information that would give you more info on selling your company or supporting a management buyout.</a:t>
            </a:r>
          </a:p>
          <a:p>
            <a:endParaRPr lang="en-GB" dirty="0"/>
          </a:p>
          <a:p>
            <a:r>
              <a:rPr lang="en-GB" dirty="0"/>
              <a:t>We explored the following things: </a:t>
            </a:r>
          </a:p>
          <a:p>
            <a:endParaRPr lang="en-GB" dirty="0"/>
          </a:p>
          <a:p>
            <a:r>
              <a:rPr lang="en-GB" dirty="0"/>
              <a:t>What the users were hoping to find </a:t>
            </a:r>
          </a:p>
          <a:p>
            <a:r>
              <a:rPr lang="en-GB" dirty="0"/>
              <a:t>If they were able to find the information as set in the task </a:t>
            </a:r>
          </a:p>
          <a:p>
            <a:r>
              <a:rPr lang="en-GB" dirty="0"/>
              <a:t>And </a:t>
            </a:r>
          </a:p>
          <a:p>
            <a:r>
              <a:rPr lang="en-GB" dirty="0"/>
              <a:t>What would they change in order to help find the information better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560" y="0"/>
            <a:ext cx="9906000" cy="548679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Results 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548679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548679"/>
            <a:ext cx="9361040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/>
              <a:t>Passes: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one user found the event Masterclass selling your business </a:t>
            </a:r>
          </a:p>
          <a:p>
            <a:r>
              <a:rPr lang="en-US" sz="1600" dirty="0"/>
              <a:t>     But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 users did find the webpage about succession planning 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/>
              <a:t>Fails: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user made it to the learning zone but was unable to find the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user made it to the funding and grants webpage and gave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user made it to the contact us webpage after failing to find the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 users clicked on various bits on the homepage and gave up quickly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users used search and then gave 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u="sng" dirty="0"/>
              <a:t>Conclusions: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Events, podcasts and webinars are not obviously visible from the homepage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Users are not explicitly searching for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doesn’t work as well as it should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76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B81E-DD77-4819-B548-3005CFF3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80" y="192683"/>
            <a:ext cx="8915400" cy="1143000"/>
          </a:xfrm>
        </p:spPr>
        <p:txBody>
          <a:bodyPr/>
          <a:lstStyle/>
          <a:p>
            <a:pPr algn="l"/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-4 out 15 users were able to reach the succession planning webpage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-There was a mix of  browsing and searching involved to reach at the webpage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-There is also a mix of sentiments along the journey with positive and negative responses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DAA39-B525-4759-B9E8-3DB785ADF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6" b="9939"/>
          <a:stretch/>
        </p:blipFill>
        <p:spPr>
          <a:xfrm>
            <a:off x="0" y="1628800"/>
            <a:ext cx="99060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6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2EB7-CF8A-49E7-8495-38B7FC2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-1 user made was able to find a relevant webpage but the journey was long and involved lots of search, browse,  visiting contact us page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-Negative to neutral feedback observed for this task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8E370-8408-4584-B562-E1F9608F2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07"/>
          <a:stretch/>
        </p:blipFill>
        <p:spPr>
          <a:xfrm>
            <a:off x="0" y="1772816"/>
            <a:ext cx="9906000" cy="41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A437-FDBC-4378-B489-F347576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-This user starts searching and then spend a lot of time browsing to reach the funding and grants page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-It was observed that they were unable to find the relevant webpage/information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-So this could be classified as a failed task</a:t>
            </a:r>
            <a:br>
              <a:rPr lang="en-GB" sz="1400" dirty="0">
                <a:solidFill>
                  <a:schemeClr val="tx1"/>
                </a:solidFill>
              </a:rPr>
            </a:b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1756-11E3-4788-9BD2-7B2333EE7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9" b="17809"/>
          <a:stretch/>
        </p:blipFill>
        <p:spPr>
          <a:xfrm>
            <a:off x="416496" y="1844824"/>
            <a:ext cx="927348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EF0B-B47E-4F1C-A5B9-08644937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337220"/>
            <a:ext cx="8915400" cy="1143000"/>
          </a:xfrm>
        </p:spPr>
        <p:txBody>
          <a:bodyPr/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-One person got to the contact us webpage.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-They looked up the about us and Brexit sections but eventually failed to find the information they were looking for and hence the contact us webpage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DF893-9F68-4B0C-9E64-9370DE15A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3" b="13416"/>
          <a:stretch/>
        </p:blipFill>
        <p:spPr>
          <a:xfrm>
            <a:off x="19792" y="1772816"/>
            <a:ext cx="99060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1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EF0B-B47E-4F1C-A5B9-08644937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-One user was able to find the Masterclass Selling Your Business event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-Search term “selling your company” was used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96411-F3E6-4F74-BF4F-FA7FDC5D2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4" r="14381" b="21538"/>
          <a:stretch/>
        </p:blipFill>
        <p:spPr>
          <a:xfrm>
            <a:off x="689703" y="1916832"/>
            <a:ext cx="852659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7677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DC4077303224A9978BC484BAD9DBE" ma:contentTypeVersion="11" ma:contentTypeDescription="Create a new document." ma:contentTypeScope="" ma:versionID="c40ebcf28e3bb1817b37a2e99e78dc3d">
  <xsd:schema xmlns:xsd="http://www.w3.org/2001/XMLSchema" xmlns:xs="http://www.w3.org/2001/XMLSchema" xmlns:p="http://schemas.microsoft.com/office/2006/metadata/properties" xmlns:ns2="00c63645-a318-4fc0-8fc7-bc244fa01a6e" xmlns:ns3="5e24c017-938f-4e38-adb5-8ecc6bc9a53a" targetNamespace="http://schemas.microsoft.com/office/2006/metadata/properties" ma:root="true" ma:fieldsID="01e1d78a233457554aee89cc229081c3" ns2:_="" ns3:_="">
    <xsd:import namespace="00c63645-a318-4fc0-8fc7-bc244fa01a6e"/>
    <xsd:import namespace="5e24c017-938f-4e38-adb5-8ecc6bc9a5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63645-a318-4fc0-8fc7-bc244fa01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434b960-ae4c-4e49-acf7-3c16af5f55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4c017-938f-4e38-adb5-8ecc6bc9a53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e1c377-5160-44af-88a8-d238b5209bbc}" ma:internalName="TaxCatchAll" ma:showField="CatchAllData" ma:web="5e24c017-938f-4e38-adb5-8ecc6bc9a5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24c017-938f-4e38-adb5-8ecc6bc9a53a" xsi:nil="true"/>
    <lcf76f155ced4ddcb4097134ff3c332f xmlns="00c63645-a318-4fc0-8fc7-bc244fa01a6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E0DAC-302D-4D6D-B229-7A6836A2A771}"/>
</file>

<file path=customXml/itemProps2.xml><?xml version="1.0" encoding="utf-8"?>
<ds:datastoreItem xmlns:ds="http://schemas.openxmlformats.org/officeDocument/2006/customXml" ds:itemID="{F194AF57-505B-43E7-8B2B-F88E875D2B2E}">
  <ds:schemaRefs>
    <ds:schemaRef ds:uri="5c0236c5-800f-4186-8dff-7b2f080b9de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6db2c8f2-fe83-4eb7-aef3-51a35d5deb6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45833</TotalTime>
  <Words>1065</Words>
  <Application>Microsoft Office PowerPoint</Application>
  <PresentationFormat>A4 Paper (210x297 mm)</PresentationFormat>
  <Paragraphs>104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proxima-nova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Results summary</vt:lpstr>
      <vt:lpstr> -4 out 15 users were able to reach the succession planning webpage  -There was a mix of  browsing and searching involved to reach at the webpage  -There is also a mix of sentiments along the journey with positive and negative responses </vt:lpstr>
      <vt:lpstr>-1 user made was able to find a relevant webpage but the journey was long and involved lots of search, browse,  visiting contact us page -Negative to neutral feedback observed for this task </vt:lpstr>
      <vt:lpstr>-This user starts searching and then spend a lot of time browsing to reach the funding and grants page -It was observed that they were unable to find the relevant webpage/information  -So this could be classified as a failed task </vt:lpstr>
      <vt:lpstr>-One person got to the contact us webpage. -They looked up the about us and Brexit sections but eventually failed to find the information they were looking for and hence the contact us webpage</vt:lpstr>
      <vt:lpstr>-One user was able to find the Masterclass Selling Your Business event  -Search term “selling your company” was used </vt:lpstr>
      <vt:lpstr>-4 out of 15 users clicked several areas on the homepage but were unable to decide where to go next and gave us quickly</vt:lpstr>
      <vt:lpstr>Image showing various things that users did to find relevant information</vt:lpstr>
      <vt:lpstr>There are a lot of neutral moments but where users did express their moments then it was mainly negative</vt:lpstr>
      <vt:lpstr>SE.com</vt:lpstr>
      <vt:lpstr>SE.com</vt:lpstr>
      <vt:lpstr>SE.com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Anubhav Mittal</cp:lastModifiedBy>
  <cp:revision>2270</cp:revision>
  <dcterms:created xsi:type="dcterms:W3CDTF">2013-05-29T15:18:42Z</dcterms:created>
  <dcterms:modified xsi:type="dcterms:W3CDTF">2021-09-08T08:34:32Z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