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8" y="2641355"/>
            <a:ext cx="10752259" cy="23446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4 сервиса: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34824501" name="Subtitle 2"/>
          <p:cNvSpPr>
            <a:spLocks noGrp="1"/>
          </p:cNvSpPr>
          <p:nvPr/>
        </p:nvSpPr>
        <p:spPr bwMode="auto">
          <a:xfrm flipH="0" flipV="0">
            <a:off x="7420384" y="1978269"/>
            <a:ext cx="4127255" cy="37975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типа HL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6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5619746" y="2577242"/>
            <a:ext cx="5885393" cy="18097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централизованных системах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569711" y="2018564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Директория Hidden 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8" y="2247898"/>
            <a:ext cx="9791698" cy="37784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modified xsi:type="dcterms:W3CDTF">2023-12-29T18:19:25Z</dcterms:modified>
  <cp:category/>
  <cp:contentStatus/>
  <cp:version/>
</cp:coreProperties>
</file>