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985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9032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68628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6741D-8B94-5ED4-F1AF-F6F700B21825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576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7639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698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91424-DB43-DC53-BEE4-2F3DDE8D5A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8" y="3222898"/>
            <a:ext cx="80991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8" y="2641355"/>
            <a:ext cx="10752259" cy="23446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4 сервиса: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34824501" name="Subtitle 2"/>
          <p:cNvSpPr>
            <a:spLocks noGrp="1"/>
          </p:cNvSpPr>
          <p:nvPr/>
        </p:nvSpPr>
        <p:spPr bwMode="auto">
          <a:xfrm flipH="0" flipV="0">
            <a:off x="7420384" y="1978269"/>
            <a:ext cx="4127255" cy="37975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1278546" y="1153990"/>
            <a:ext cx="9237462" cy="18317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1" y="3212265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693018" y="2329960"/>
            <a:ext cx="5885394" cy="24911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выполнять функции ретрансляции и сохранения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000256877" name=""/>
          <p:cNvPicPr>
            <a:picLocks noChangeAspect="1"/>
          </p:cNvPicPr>
          <p:nvPr/>
        </p:nvPicPr>
        <p:blipFill>
          <a:blip r:embed="rId3"/>
          <a:srcRect l="34478" t="15942" r="32728" b="23122"/>
          <a:stretch/>
        </p:blipFill>
        <p:spPr bwMode="auto">
          <a:xfrm flipH="0" flipV="0">
            <a:off x="972692" y="2241677"/>
            <a:ext cx="4176345" cy="251751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4722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6248" y="255738"/>
            <a:ext cx="10697307" cy="550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69790625" name=""/>
          <p:cNvGraphicFramePr>
            <a:graphicFrameLocks xmlns:a="http://schemas.openxmlformats.org/drawingml/2006/main"/>
          </p:cNvGraphicFramePr>
          <p:nvPr/>
        </p:nvGraphicFramePr>
        <p:xfrm>
          <a:off x="-16442" y="1086345"/>
          <a:ext cx="12272595" cy="50368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046233"/>
                <a:gridCol w="1702307"/>
                <a:gridCol w="1821458"/>
                <a:gridCol w="1980000"/>
                <a:gridCol w="1800000"/>
                <a:gridCol w="1810492"/>
              </a:tblGrid>
              <a:tr h="713116">
                <a:tc>
                  <a:txBody>
                    <a:bodyPr/>
                    <a:p>
                      <a:pPr algn="ctr">
                        <a:defRPr/>
                      </a:pPr>
                      <a:endParaRPr sz="180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Tor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I2P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Mixminion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HL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Dissent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Теоретическая доказуемость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масштабирования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реализации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Параллельность запросов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Закрытая внутренняя сеть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+/-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Децентрализованная архитектура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Сервисная API реализация</a:t>
                      </a:r>
                      <a:endParaRPr sz="20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822648" name="Subtitle 2"/>
          <p:cNvSpPr>
            <a:spLocks noGrp="1"/>
          </p:cNvSpPr>
          <p:nvPr/>
        </p:nvSpPr>
        <p:spPr bwMode="auto">
          <a:xfrm flipH="0" flipV="0">
            <a:off x="668535" y="1129870"/>
            <a:ext cx="3370383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Директория Hidden 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0710" y="2398865"/>
            <a:ext cx="5464097" cy="2060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одноранговая анонимная сеть с теоретически доказуемой моделью на базе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62932" y="1538653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21613958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2" y="622437"/>
            <a:ext cx="6837894" cy="5502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1" y="622436"/>
            <a:ext cx="6837894" cy="550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087798" y="2247898"/>
            <a:ext cx="9791698" cy="37784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7031399" y="1737039"/>
            <a:ext cx="4583647" cy="35641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важна замкнутость системы, уровень её централизации и расположение узлов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9" y="1427988"/>
            <a:ext cx="6364649" cy="418223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2" y="2088172"/>
            <a:ext cx="5885391" cy="2839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«Hidden Lake» может 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4566980" name=""/>
          <p:cNvPicPr>
            <a:picLocks noChangeAspect="1"/>
          </p:cNvPicPr>
          <p:nvPr/>
        </p:nvPicPr>
        <p:blipFill>
          <a:blip r:embed="rId3"/>
          <a:srcRect l="34500" t="18580" r="33208" b="19926"/>
          <a:stretch/>
        </p:blipFill>
        <p:spPr bwMode="auto">
          <a:xfrm flipH="0" flipV="0">
            <a:off x="820620" y="2165106"/>
            <a:ext cx="4346733" cy="268531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68536" y="2247730"/>
            <a:ext cx="5506268" cy="2362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Доверие к узлам формирует дополнительный уровень защищённости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62749" y="2085974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360584" name="Subtitle 2"/>
          <p:cNvSpPr>
            <a:spLocks noGrp="1"/>
          </p:cNvSpPr>
          <p:nvPr/>
        </p:nvSpPr>
        <p:spPr bwMode="auto">
          <a:xfrm flipH="0" flipV="0">
            <a:off x="6009951" y="2195175"/>
            <a:ext cx="5586778" cy="28025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Сеть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пятой^ стадии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. Не обладает свойством полиморфизма, т.е. изменчивостью информации по мере своей маршрутизации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0505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" y="1986725"/>
            <a:ext cx="4886324" cy="321944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3" y="2446322"/>
            <a:ext cx="5403605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сеть является негативным качеством сети, зависимым от количества её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modified xsi:type="dcterms:W3CDTF">2023-12-14T00:47:24Z</dcterms:modified>
  <cp:category/>
  <cp:contentStatus/>
  <cp:version/>
</cp:coreProperties>
</file>