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6985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390323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68628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6741D-8B94-5ED4-F1AF-F6F700B21825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98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58923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81026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67767A-E0F3-85A4-7DAA-ED60E86C8BAF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9576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76396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16989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C91424-DB43-DC53-BEE4-2F3DDE8D5A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8" y="3222898"/>
            <a:ext cx="80991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7" y="2641354"/>
            <a:ext cx="10752258" cy="2359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5 сервисов: 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ctr"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HLM, </a:t>
            </a:r>
            <a:r>
              <a:rPr lang="ru-RU" sz="24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HLL, HLE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1278546" y="1153990"/>
            <a:ext cx="9237462" cy="18317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1" y="3212265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693018" y="2329960"/>
            <a:ext cx="5885394" cy="24911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выполнять функции ретрансляции и сохранения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5619746" y="2577242"/>
            <a:ext cx="5885393" cy="180975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централизованных системах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569711" y="2018564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4722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6248" y="255738"/>
            <a:ext cx="10697307" cy="55021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69790625" name=""/>
          <p:cNvGraphicFramePr>
            <a:graphicFrameLocks xmlns:a="http://schemas.openxmlformats.org/drawingml/2006/main"/>
          </p:cNvGraphicFramePr>
          <p:nvPr/>
        </p:nvGraphicFramePr>
        <p:xfrm>
          <a:off x="-16442" y="1086345"/>
          <a:ext cx="12272595" cy="503688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046233"/>
                <a:gridCol w="1702307"/>
                <a:gridCol w="1821458"/>
                <a:gridCol w="1980000"/>
                <a:gridCol w="1800000"/>
                <a:gridCol w="1810492"/>
              </a:tblGrid>
              <a:tr h="713116">
                <a:tc>
                  <a:txBody>
                    <a:bodyPr/>
                    <a:p>
                      <a:pPr algn="ctr">
                        <a:defRPr/>
                      </a:pPr>
                      <a:endParaRPr sz="180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Tor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I2P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Mixminion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HL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200" b="1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Dissent</a:t>
                      </a:r>
                      <a:endParaRPr sz="2200" b="1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ctr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Теоретическая доказуемость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масштабирования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Простота реализации</a:t>
                      </a:r>
                      <a:endParaRPr sz="2400" b="0">
                        <a:solidFill>
                          <a:schemeClr val="tx1"/>
                        </a:solidFill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Параллельность запросов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13116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Закрытая внутренняя сеть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+/-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0" i="0" u="none" strike="noStrike" cap="none" spc="0">
                          <a:solidFill>
                            <a:schemeClr val="bg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Децентрализованная архитектура</a:t>
                      </a:r>
                      <a:endParaRPr sz="24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63845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000" b="0">
                          <a:solidFill>
                            <a:schemeClr val="bg1"/>
                          </a:solidFill>
                          <a:latin typeface="DejaVu Serif"/>
                          <a:cs typeface="DejaVu Serif"/>
                        </a:rPr>
                        <a:t>Сервисная API реализация</a:t>
                      </a:r>
                      <a:endParaRPr sz="2000" b="0">
                        <a:solidFill>
                          <a:schemeClr val="bg1"/>
                        </a:solidFill>
                        <a:latin typeface="DejaVu Serif"/>
                        <a:cs typeface="DejaVu Serif"/>
                      </a:endParaRPr>
                    </a:p>
                  </a:txBody>
                  <a:tcPr anchor="t"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lang="ru-RU" sz="2800" b="1" i="0" u="none" strike="noStrike" cap="none" spc="0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+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solidFill>
                            <a:schemeClr val="tx1"/>
                          </a:solidFill>
                          <a:latin typeface="DejaVu Serif"/>
                          <a:ea typeface="DejaVu Serif"/>
                          <a:cs typeface="DejaVu Serif"/>
                        </a:rPr>
                        <a:t>-</a:t>
                      </a:r>
                      <a:endParaRPr sz="2800" b="1">
                        <a:solidFill>
                          <a:schemeClr val="tx1"/>
                        </a:solidFill>
                        <a:latin typeface="DejaVu Serif"/>
                        <a:ea typeface="DejaVu Serif"/>
                        <a:cs typeface="DejaVu Serif"/>
                      </a:endParaRPr>
                    </a:p>
                  </a:txBody>
                  <a:tcPr>
                    <a:lnL w="57150" algn="ctr">
                      <a:solidFill>
                        <a:srgbClr val="000000"/>
                      </a:solidFill>
                    </a:lnL>
                    <a:lnR w="57150" algn="ctr">
                      <a:solidFill>
                        <a:srgbClr val="000000"/>
                      </a:solidFill>
                    </a:lnR>
                    <a:lnT w="57150" algn="ctr">
                      <a:solidFill>
                        <a:srgbClr val="000000"/>
                      </a:solidFill>
                    </a:lnT>
                    <a:lnB w="57150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822648" name="Subtitle 2"/>
          <p:cNvSpPr>
            <a:spLocks noGrp="1"/>
          </p:cNvSpPr>
          <p:nvPr/>
        </p:nvSpPr>
        <p:spPr bwMode="auto">
          <a:xfrm flipH="0" flipV="0">
            <a:off x="668535" y="1129870"/>
            <a:ext cx="3370383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Литература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053416302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Теория строения скрытых систем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Монолитный криптографический протокол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Абстрактные анонимные сети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Децентрализованный протокол обмена ключами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710710" y="2398865"/>
            <a:ext cx="5464097" cy="20602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одноранговая анонимная сеть с теоретически доказуемой моделью на базе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очередей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55059" name="Subtitle 2"/>
          <p:cNvSpPr>
            <a:spLocks noGrp="1"/>
          </p:cNvSpPr>
          <p:nvPr/>
        </p:nvSpPr>
        <p:spPr bwMode="auto">
          <a:xfrm flipH="0" flipV="0">
            <a:off x="668535" y="1129870"/>
            <a:ext cx="2393452" cy="6469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550406416" name="Subtitle 2"/>
          <p:cNvSpPr>
            <a:spLocks noGrp="1"/>
          </p:cNvSpPr>
          <p:nvPr/>
        </p:nvSpPr>
        <p:spPr bwMode="auto">
          <a:xfrm flipH="0" flipV="0">
            <a:off x="668535" y="2393764"/>
            <a:ext cx="9829154" cy="2203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Проект go-peer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3" indent="-394023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Директория Hidden 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https://github.com/number571/go-peer/tree/master/cmd/hidden_lake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1" y="622436"/>
            <a:ext cx="6837894" cy="550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087798" y="2247898"/>
            <a:ext cx="9791698" cy="377849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7" indent="-482137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62932" y="1538653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216139587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2596822" y="622437"/>
            <a:ext cx="6837894" cy="5502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7031399" y="1737039"/>
            <a:ext cx="4583647" cy="35641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важна замкнутость системы, уровень её централизации и расположение узлов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9" y="1427988"/>
            <a:ext cx="6364649" cy="418223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2" y="2088172"/>
            <a:ext cx="5885391" cy="28391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«Hidden Lake» может 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668536" y="2247730"/>
            <a:ext cx="5506268" cy="2362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Доверие к узлам формирует дополнительный уровень защищённости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62749" y="2085974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360584" name="Subtitle 2"/>
          <p:cNvSpPr>
            <a:spLocks noGrp="1"/>
          </p:cNvSpPr>
          <p:nvPr/>
        </p:nvSpPr>
        <p:spPr bwMode="auto">
          <a:xfrm flipH="0" flipV="0">
            <a:off x="6009951" y="2195175"/>
            <a:ext cx="5586778" cy="28025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Сеть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пятой^ стадии анонимности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. Не обладает свойством полиморфизма, т.е. изменчивостью информации по мере своей маршрутизации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050565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1999" y="1986725"/>
            <a:ext cx="4886324" cy="321944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3" y="2446322"/>
            <a:ext cx="5403605" cy="216144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сеть является негативным качеством сети, зависимым от количества её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ONLYOFFICE/7.5.0.127</Application>
  <DocSecurity>0</DocSecurity>
  <PresentationFormat>Widescreen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17</cp:revision>
  <dcterms:modified xsi:type="dcterms:W3CDTF">2024-01-06T12:40:12Z</dcterms:modified>
  <cp:category/>
  <cp:contentStatus/>
  <cp:version/>
</cp:coreProperties>
</file>