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Закрытая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23</cp:revision>
  <dcterms:modified xsi:type="dcterms:W3CDTF">2024-05-21T09:22:11Z</dcterms:modified>
  <cp:category/>
  <cp:contentStatus/>
  <cp:version/>
</cp:coreProperties>
</file>