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Закрытая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  <a:bevel/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  <a:bevel/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  <a:bevel/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3" y="2393762"/>
            <a:ext cx="10096665" cy="3925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004413" y="2116014"/>
            <a:ext cx="5506267" cy="26560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2700" y="2085973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687692" y="1587729"/>
            <a:ext cx="5128845" cy="36825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1" y="2546105"/>
            <a:ext cx="5885390" cy="25021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6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22</cp:revision>
  <dcterms:modified xsi:type="dcterms:W3CDTF">2024-05-21T09:08:02Z</dcterms:modified>
  <cp:category/>
  <cp:contentStatus/>
  <cp:version/>
</cp:coreProperties>
</file>