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49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197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51459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FD9498-E2DF-04F9-C971-72E38F9F0670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3248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8362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11958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FB87C-C643-1972-EF01-7AC76EC25541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7950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9759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9792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D874A-C611-2A7F-483A-E348895C6137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7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HLR,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Генерация анонимизированного трафика в HLS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Интерфейс чата в HLM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Скачивание файла в HLF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985254" name="Subtitle 2"/>
          <p:cNvSpPr>
            <a:spLocks noGrp="1"/>
          </p:cNvSpPr>
          <p:nvPr/>
        </p:nvSpPr>
        <p:spPr bwMode="auto">
          <a:xfrm flipH="0" flipV="0">
            <a:off x="496441" y="2699970"/>
            <a:ext cx="6026392" cy="17547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HLR (Hidden Lake Remoter)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удалённый доступ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806751390" name=""/>
          <p:cNvPicPr>
            <a:picLocks noChangeAspect="1"/>
          </p:cNvPicPr>
          <p:nvPr/>
        </p:nvPicPr>
        <p:blipFill>
          <a:blip r:embed="rId3"/>
          <a:srcRect l="31565" t="12903" r="30874" b="14269"/>
          <a:stretch/>
        </p:blipFill>
        <p:spPr bwMode="auto">
          <a:xfrm flipH="0" flipV="0">
            <a:off x="6760961" y="2198076"/>
            <a:ext cx="4579326" cy="234461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789279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Исполнение удалённой команды при помощи HLR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337636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8055" y="1297207"/>
            <a:ext cx="11395886" cy="487865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ручной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37267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централизованного сервиса «chatingar»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6104327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9796" y="1192419"/>
            <a:ext cx="10132404" cy="522203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Замкнутая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27</cp:revision>
  <dcterms:modified xsi:type="dcterms:W3CDTF">2024-07-14T15:28:58Z</dcterms:modified>
  <cp:category/>
  <cp:contentStatus/>
  <cp:version/>
</cp:coreProperties>
</file>