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777413"/>
  <p:custDataLst>
    <p:tags r:id="rId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71">
          <p15:clr>
            <a:srgbClr val="A4A3A4"/>
          </p15:clr>
        </p15:guide>
        <p15:guide id="2" orient="horz" pos="440">
          <p15:clr>
            <a:srgbClr val="A4A3A4"/>
          </p15:clr>
        </p15:guide>
        <p15:guide id="3" orient="horz" pos="1576">
          <p15:clr>
            <a:srgbClr val="A4A3A4"/>
          </p15:clr>
        </p15:guide>
        <p15:guide id="4" orient="horz" pos="1464">
          <p15:clr>
            <a:srgbClr val="A4A3A4"/>
          </p15:clr>
        </p15:guide>
        <p15:guide id="5" orient="horz" pos="5480">
          <p15:clr>
            <a:srgbClr val="A4A3A4"/>
          </p15:clr>
        </p15:guide>
        <p15:guide id="6" pos="160" userDrawn="1">
          <p15:clr>
            <a:srgbClr val="A4A3A4"/>
          </p15:clr>
        </p15:guide>
        <p15:guide id="7" pos="4144" userDrawn="1">
          <p15:clr>
            <a:srgbClr val="A4A3A4"/>
          </p15:clr>
        </p15:guide>
        <p15:guide id="8" orient="horz" pos="17455">
          <p15:clr>
            <a:srgbClr val="A4A3A4"/>
          </p15:clr>
        </p15:guide>
        <p15:guide id="9" orient="horz" pos="1457">
          <p15:clr>
            <a:srgbClr val="A4A3A4"/>
          </p15:clr>
        </p15:guide>
        <p15:guide id="10" orient="horz" pos="5219">
          <p15:clr>
            <a:srgbClr val="A4A3A4"/>
          </p15:clr>
        </p15:guide>
        <p15:guide id="11" orient="horz" pos="4848">
          <p15:clr>
            <a:srgbClr val="A4A3A4"/>
          </p15:clr>
        </p15:guide>
        <p15:guide id="12" orient="horz" pos="18129" userDrawn="1">
          <p15:clr>
            <a:srgbClr val="A4A3A4"/>
          </p15:clr>
        </p15:guide>
        <p15:guide id="13" pos="616" userDrawn="1">
          <p15:clr>
            <a:srgbClr val="A4A3A4"/>
          </p15:clr>
        </p15:guide>
        <p15:guide id="14" pos="1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krKAMiMceA/Y6IATNReNvpLOO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0" y="-4110"/>
      </p:cViewPr>
      <p:guideLst>
        <p:guide orient="horz" pos="5271"/>
        <p:guide orient="horz" pos="440"/>
        <p:guide orient="horz" pos="1576"/>
        <p:guide orient="horz" pos="1464"/>
        <p:guide orient="horz" pos="5480"/>
        <p:guide pos="160"/>
        <p:guide pos="4144"/>
        <p:guide orient="horz" pos="17455"/>
        <p:guide orient="horz" pos="1457"/>
        <p:guide orient="horz" pos="5219"/>
        <p:guide orient="horz" pos="4848"/>
        <p:guide orient="horz" pos="18129"/>
        <p:guide pos="616"/>
        <p:guide pos="1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tags" Target="tags/tag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F009D-5D28-49B6-8716-A53C85801854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6BA29F7-A578-4172-92B8-35DAC7EF6938}">
      <dgm:prSet phldrT="[Text]"/>
      <dgm:spPr/>
      <dgm:t>
        <a:bodyPr/>
        <a:lstStyle/>
        <a:p>
          <a:r>
            <a:rPr lang="en-US" dirty="0" smtClean="0"/>
            <a:t>Clinical</a:t>
          </a:r>
          <a:endParaRPr lang="en-US" dirty="0"/>
        </a:p>
      </dgm:t>
    </dgm:pt>
    <dgm:pt modelId="{F8E85A86-17F2-40A7-929B-EFBBF092A87F}" type="parTrans" cxnId="{F77A7498-B2B6-4021-BD34-C545523B7DCC}">
      <dgm:prSet/>
      <dgm:spPr/>
      <dgm:t>
        <a:bodyPr/>
        <a:lstStyle/>
        <a:p>
          <a:endParaRPr lang="en-US"/>
        </a:p>
      </dgm:t>
    </dgm:pt>
    <dgm:pt modelId="{13A83885-5AE4-4353-A89B-5707CA4E8C06}" type="sibTrans" cxnId="{F77A7498-B2B6-4021-BD34-C545523B7DCC}">
      <dgm:prSet/>
      <dgm:spPr/>
      <dgm:t>
        <a:bodyPr/>
        <a:lstStyle/>
        <a:p>
          <a:endParaRPr lang="en-US"/>
        </a:p>
      </dgm:t>
    </dgm:pt>
    <dgm:pt modelId="{36904465-6A27-4B7D-B23F-0F81FFEF4D82}">
      <dgm:prSet phldrT="[Text]"/>
      <dgm:spPr/>
      <dgm:t>
        <a:bodyPr/>
        <a:lstStyle/>
        <a:p>
          <a:r>
            <a:rPr lang="en-US" dirty="0" smtClean="0"/>
            <a:t>Study Design</a:t>
          </a:r>
          <a:endParaRPr lang="en-US" dirty="0"/>
        </a:p>
      </dgm:t>
    </dgm:pt>
    <dgm:pt modelId="{D6238A60-D7F2-4376-B07A-D316F3477A67}" type="parTrans" cxnId="{C1256215-F5D6-4C79-BF6F-55B01E9C2FBE}">
      <dgm:prSet/>
      <dgm:spPr/>
      <dgm:t>
        <a:bodyPr/>
        <a:lstStyle/>
        <a:p>
          <a:endParaRPr lang="en-US"/>
        </a:p>
      </dgm:t>
    </dgm:pt>
    <dgm:pt modelId="{6586C0D8-275C-4C4C-8F2C-33950466B0EB}" type="sibTrans" cxnId="{C1256215-F5D6-4C79-BF6F-55B01E9C2FBE}">
      <dgm:prSet/>
      <dgm:spPr/>
      <dgm:t>
        <a:bodyPr/>
        <a:lstStyle/>
        <a:p>
          <a:endParaRPr lang="en-US"/>
        </a:p>
      </dgm:t>
    </dgm:pt>
    <dgm:pt modelId="{4E3CF3C1-C15D-40B3-912F-C01BF421A175}">
      <dgm:prSet phldrT="[Text]"/>
      <dgm:spPr/>
      <dgm:t>
        <a:bodyPr/>
        <a:lstStyle/>
        <a:p>
          <a:r>
            <a:rPr lang="en-US" dirty="0" smtClean="0"/>
            <a:t>Analysis and Interpretation</a:t>
          </a:r>
          <a:endParaRPr lang="en-US" dirty="0"/>
        </a:p>
      </dgm:t>
    </dgm:pt>
    <dgm:pt modelId="{9924E100-2740-4620-BA88-6168029E4F9F}" type="parTrans" cxnId="{F3167623-02F0-4336-9574-CED078434697}">
      <dgm:prSet/>
      <dgm:spPr/>
      <dgm:t>
        <a:bodyPr/>
        <a:lstStyle/>
        <a:p>
          <a:endParaRPr lang="en-US"/>
        </a:p>
      </dgm:t>
    </dgm:pt>
    <dgm:pt modelId="{B5326976-8150-4F3E-8AE8-65477CF4272C}" type="sibTrans" cxnId="{F3167623-02F0-4336-9574-CED078434697}">
      <dgm:prSet/>
      <dgm:spPr/>
      <dgm:t>
        <a:bodyPr/>
        <a:lstStyle/>
        <a:p>
          <a:endParaRPr lang="en-US"/>
        </a:p>
      </dgm:t>
    </dgm:pt>
    <dgm:pt modelId="{E87FF23C-938B-4E8A-8B51-68471E55CC8B}">
      <dgm:prSet phldrT="[Text]"/>
      <dgm:spPr/>
      <dgm:t>
        <a:bodyPr/>
        <a:lstStyle/>
        <a:p>
          <a:r>
            <a:rPr lang="en-US" dirty="0" smtClean="0"/>
            <a:t>Non Clinical</a:t>
          </a:r>
          <a:endParaRPr lang="en-US" dirty="0"/>
        </a:p>
      </dgm:t>
    </dgm:pt>
    <dgm:pt modelId="{948C32A5-3032-4AB7-82EC-0D6975E0A650}" type="parTrans" cxnId="{AD0195FD-B88D-431A-943A-BF5098E9F7A1}">
      <dgm:prSet/>
      <dgm:spPr/>
      <dgm:t>
        <a:bodyPr/>
        <a:lstStyle/>
        <a:p>
          <a:endParaRPr lang="en-US"/>
        </a:p>
      </dgm:t>
    </dgm:pt>
    <dgm:pt modelId="{71DC0B83-0160-4D3C-B766-23E6F89A0B38}" type="sibTrans" cxnId="{AD0195FD-B88D-431A-943A-BF5098E9F7A1}">
      <dgm:prSet/>
      <dgm:spPr/>
      <dgm:t>
        <a:bodyPr/>
        <a:lstStyle/>
        <a:p>
          <a:endParaRPr lang="en-US"/>
        </a:p>
      </dgm:t>
    </dgm:pt>
    <dgm:pt modelId="{F29293FD-B480-41C3-AF4B-9CAC72824AF9}">
      <dgm:prSet phldrT="[Text]"/>
      <dgm:spPr/>
      <dgm:t>
        <a:bodyPr/>
        <a:lstStyle/>
        <a:p>
          <a:r>
            <a:rPr lang="en-US" dirty="0" smtClean="0"/>
            <a:t>Rx/</a:t>
          </a:r>
          <a:r>
            <a:rPr lang="en-US" dirty="0" err="1" smtClean="0"/>
            <a:t>Dvpt</a:t>
          </a:r>
          <a:r>
            <a:rPr lang="en-US" dirty="0" smtClean="0"/>
            <a:t> Science</a:t>
          </a:r>
          <a:endParaRPr lang="en-US" dirty="0"/>
        </a:p>
      </dgm:t>
    </dgm:pt>
    <dgm:pt modelId="{EF4EFD18-667F-469D-8A2D-D2E1FB3C03C1}" type="parTrans" cxnId="{8B9DA5E4-6FF1-4783-B0E1-187464CC39C6}">
      <dgm:prSet/>
      <dgm:spPr/>
      <dgm:t>
        <a:bodyPr/>
        <a:lstStyle/>
        <a:p>
          <a:endParaRPr lang="en-US"/>
        </a:p>
      </dgm:t>
    </dgm:pt>
    <dgm:pt modelId="{BB4AAEF4-2F46-426E-9E07-1B68F08248DA}" type="sibTrans" cxnId="{8B9DA5E4-6FF1-4783-B0E1-187464CC39C6}">
      <dgm:prSet/>
      <dgm:spPr/>
      <dgm:t>
        <a:bodyPr/>
        <a:lstStyle/>
        <a:p>
          <a:endParaRPr lang="en-US"/>
        </a:p>
      </dgm:t>
    </dgm:pt>
    <dgm:pt modelId="{7E7EF0C9-EDDC-4954-8C5E-FCAECB750125}">
      <dgm:prSet phldrT="[Text]"/>
      <dgm:spPr/>
      <dgm:t>
        <a:bodyPr/>
        <a:lstStyle/>
        <a:p>
          <a:r>
            <a:rPr lang="en-US" dirty="0" smtClean="0"/>
            <a:t>Manufacturing</a:t>
          </a:r>
          <a:endParaRPr lang="en-US" dirty="0"/>
        </a:p>
      </dgm:t>
    </dgm:pt>
    <dgm:pt modelId="{05F10166-D6EF-4F7F-9AC6-61C366267459}" type="parTrans" cxnId="{73E1AFAF-291A-4A1F-8677-7B60907E6436}">
      <dgm:prSet/>
      <dgm:spPr/>
      <dgm:t>
        <a:bodyPr/>
        <a:lstStyle/>
        <a:p>
          <a:endParaRPr lang="en-US"/>
        </a:p>
      </dgm:t>
    </dgm:pt>
    <dgm:pt modelId="{FC860E55-BB81-4498-8085-888C134A4724}" type="sibTrans" cxnId="{73E1AFAF-291A-4A1F-8677-7B60907E6436}">
      <dgm:prSet/>
      <dgm:spPr/>
      <dgm:t>
        <a:bodyPr/>
        <a:lstStyle/>
        <a:p>
          <a:endParaRPr lang="en-US"/>
        </a:p>
      </dgm:t>
    </dgm:pt>
    <dgm:pt modelId="{57D4585E-00F3-4751-8C7A-7B2B5D0E6F00}">
      <dgm:prSet/>
      <dgm:spPr/>
      <dgm:t>
        <a:bodyPr/>
        <a:lstStyle/>
        <a:p>
          <a:r>
            <a:rPr lang="en-US" dirty="0" smtClean="0"/>
            <a:t>MCO</a:t>
          </a:r>
          <a:endParaRPr lang="en-US" dirty="0"/>
        </a:p>
      </dgm:t>
    </dgm:pt>
    <dgm:pt modelId="{072BC0F0-6703-43DD-83A3-B8F454DFF40D}" type="parTrans" cxnId="{4E485070-C9F1-4F9F-AFDF-D86ACEC54141}">
      <dgm:prSet/>
      <dgm:spPr/>
      <dgm:t>
        <a:bodyPr/>
        <a:lstStyle/>
        <a:p>
          <a:endParaRPr lang="en-US"/>
        </a:p>
      </dgm:t>
    </dgm:pt>
    <dgm:pt modelId="{24346F5A-A66A-4F86-9E2F-CE485E8AFA58}" type="sibTrans" cxnId="{4E485070-C9F1-4F9F-AFDF-D86ACEC54141}">
      <dgm:prSet/>
      <dgm:spPr/>
      <dgm:t>
        <a:bodyPr/>
        <a:lstStyle/>
        <a:p>
          <a:endParaRPr lang="en-US"/>
        </a:p>
      </dgm:t>
    </dgm:pt>
    <dgm:pt modelId="{5A3EFBE8-8D52-4042-A19B-DE7FBC2D7689}">
      <dgm:prSet/>
      <dgm:spPr/>
      <dgm:t>
        <a:bodyPr/>
        <a:lstStyle/>
        <a:p>
          <a:r>
            <a:rPr lang="en-US" dirty="0" smtClean="0"/>
            <a:t>PHC</a:t>
          </a:r>
          <a:endParaRPr lang="en-US" dirty="0"/>
        </a:p>
      </dgm:t>
    </dgm:pt>
    <dgm:pt modelId="{721F329E-9474-4764-BFD3-A93A3DE47F5A}" type="parTrans" cxnId="{1C75409A-46AA-441E-9F88-137C76373754}">
      <dgm:prSet/>
      <dgm:spPr/>
      <dgm:t>
        <a:bodyPr/>
        <a:lstStyle/>
        <a:p>
          <a:endParaRPr lang="en-US"/>
        </a:p>
      </dgm:t>
    </dgm:pt>
    <dgm:pt modelId="{424D9A5C-97C8-4567-9357-E9307972E3D4}" type="sibTrans" cxnId="{1C75409A-46AA-441E-9F88-137C76373754}">
      <dgm:prSet/>
      <dgm:spPr/>
      <dgm:t>
        <a:bodyPr/>
        <a:lstStyle/>
        <a:p>
          <a:endParaRPr lang="en-US"/>
        </a:p>
      </dgm:t>
    </dgm:pt>
    <dgm:pt modelId="{5F9753FB-5845-4C40-B894-A82FB681635F}">
      <dgm:prSet/>
      <dgm:spPr/>
      <dgm:t>
        <a:bodyPr/>
        <a:lstStyle/>
        <a:p>
          <a:r>
            <a:rPr lang="en-US" dirty="0" smtClean="0"/>
            <a:t>Methodology</a:t>
          </a:r>
          <a:endParaRPr lang="en-US" dirty="0"/>
        </a:p>
      </dgm:t>
    </dgm:pt>
    <dgm:pt modelId="{BF3AD3C8-0747-42EC-B740-945D92001F4E}" type="parTrans" cxnId="{7F3079B0-58E5-448C-A476-981CE0A3D479}">
      <dgm:prSet/>
      <dgm:spPr/>
      <dgm:t>
        <a:bodyPr/>
        <a:lstStyle/>
        <a:p>
          <a:endParaRPr lang="en-US"/>
        </a:p>
      </dgm:t>
    </dgm:pt>
    <dgm:pt modelId="{98125588-6CEC-490E-83B2-8D3DCDE6D2BE}" type="sibTrans" cxnId="{7F3079B0-58E5-448C-A476-981CE0A3D479}">
      <dgm:prSet/>
      <dgm:spPr/>
      <dgm:t>
        <a:bodyPr/>
        <a:lstStyle/>
        <a:p>
          <a:endParaRPr lang="en-US"/>
        </a:p>
      </dgm:t>
    </dgm:pt>
    <dgm:pt modelId="{929CEB9A-B32A-4737-A424-13F51C29E276}">
      <dgm:prSet/>
      <dgm:spPr/>
      <dgm:t>
        <a:bodyPr/>
        <a:lstStyle/>
        <a:p>
          <a:r>
            <a:rPr lang="en-US" dirty="0" smtClean="0"/>
            <a:t>Collaboration</a:t>
          </a:r>
          <a:endParaRPr lang="en-US" dirty="0"/>
        </a:p>
      </dgm:t>
    </dgm:pt>
    <dgm:pt modelId="{4E3743E4-1CE1-4215-B555-67784E474098}" type="parTrans" cxnId="{3D372D29-BF43-4394-B0DD-996159F8B1D8}">
      <dgm:prSet/>
      <dgm:spPr/>
      <dgm:t>
        <a:bodyPr/>
        <a:lstStyle/>
        <a:p>
          <a:endParaRPr lang="en-US"/>
        </a:p>
      </dgm:t>
    </dgm:pt>
    <dgm:pt modelId="{847FED3D-A8ED-4D31-8CC8-47693466236C}" type="sibTrans" cxnId="{3D372D29-BF43-4394-B0DD-996159F8B1D8}">
      <dgm:prSet/>
      <dgm:spPr/>
      <dgm:t>
        <a:bodyPr/>
        <a:lstStyle/>
        <a:p>
          <a:endParaRPr lang="en-US"/>
        </a:p>
      </dgm:t>
    </dgm:pt>
    <dgm:pt modelId="{405708EA-11AD-4428-A1BD-7E900FD861B8}">
      <dgm:prSet/>
      <dgm:spPr/>
      <dgm:t>
        <a:bodyPr/>
        <a:lstStyle/>
        <a:p>
          <a:r>
            <a:rPr lang="en-US" dirty="0" smtClean="0"/>
            <a:t>Outreach</a:t>
          </a:r>
          <a:endParaRPr lang="en-US" dirty="0"/>
        </a:p>
      </dgm:t>
    </dgm:pt>
    <dgm:pt modelId="{222A7F7F-FAC5-4AD1-82E1-BBB530E5EBBF}" type="parTrans" cxnId="{78236F16-A3A9-4AAA-B791-E298EB390C71}">
      <dgm:prSet/>
      <dgm:spPr/>
      <dgm:t>
        <a:bodyPr/>
        <a:lstStyle/>
        <a:p>
          <a:endParaRPr lang="en-US"/>
        </a:p>
      </dgm:t>
    </dgm:pt>
    <dgm:pt modelId="{E9AE72D0-1F6B-4BAC-9E34-799245DBC068}" type="sibTrans" cxnId="{78236F16-A3A9-4AAA-B791-E298EB390C71}">
      <dgm:prSet/>
      <dgm:spPr/>
      <dgm:t>
        <a:bodyPr/>
        <a:lstStyle/>
        <a:p>
          <a:endParaRPr lang="en-US"/>
        </a:p>
      </dgm:t>
    </dgm:pt>
    <dgm:pt modelId="{E398A4C0-8EF0-4EAE-827A-66C5788360B0}">
      <dgm:prSet phldrT="[Text]"/>
      <dgm:spPr/>
      <dgm:t>
        <a:bodyPr/>
        <a:lstStyle/>
        <a:p>
          <a:r>
            <a:rPr lang="en-US" dirty="0" smtClean="0"/>
            <a:t>Filling and Beyond</a:t>
          </a:r>
          <a:endParaRPr lang="en-US" dirty="0"/>
        </a:p>
      </dgm:t>
    </dgm:pt>
    <dgm:pt modelId="{1EDDB74A-E4FE-49CD-9FCC-D70725BB0F1C}" type="parTrans" cxnId="{FC519FD8-8DBA-4DA5-8D37-5A0FD7F5D21A}">
      <dgm:prSet/>
      <dgm:spPr/>
      <dgm:t>
        <a:bodyPr/>
        <a:lstStyle/>
        <a:p>
          <a:endParaRPr lang="en-US"/>
        </a:p>
      </dgm:t>
    </dgm:pt>
    <dgm:pt modelId="{7F2615CA-CD84-40C6-930E-2E1868F8EE70}" type="sibTrans" cxnId="{FC519FD8-8DBA-4DA5-8D37-5A0FD7F5D21A}">
      <dgm:prSet/>
      <dgm:spPr/>
      <dgm:t>
        <a:bodyPr/>
        <a:lstStyle/>
        <a:p>
          <a:endParaRPr lang="en-US"/>
        </a:p>
      </dgm:t>
    </dgm:pt>
    <dgm:pt modelId="{638C585B-9095-4181-8403-623C50C6C237}">
      <dgm:prSet phldrT="[Text]"/>
      <dgm:spPr/>
      <dgm:t>
        <a:bodyPr/>
        <a:lstStyle/>
        <a:p>
          <a:r>
            <a:rPr lang="en-US" dirty="0" smtClean="0"/>
            <a:t>Quality Control</a:t>
          </a:r>
          <a:endParaRPr lang="en-US" dirty="0"/>
        </a:p>
      </dgm:t>
    </dgm:pt>
    <dgm:pt modelId="{047A2B15-8467-441F-976B-3DDFFACAD0D2}" type="parTrans" cxnId="{E1B24A16-D1D0-403C-B202-176BF6FEF632}">
      <dgm:prSet/>
      <dgm:spPr/>
      <dgm:t>
        <a:bodyPr/>
        <a:lstStyle/>
        <a:p>
          <a:endParaRPr lang="en-US"/>
        </a:p>
      </dgm:t>
    </dgm:pt>
    <dgm:pt modelId="{7CED394A-8DE8-40A4-9F7E-2690D431535A}" type="sibTrans" cxnId="{E1B24A16-D1D0-403C-B202-176BF6FEF632}">
      <dgm:prSet/>
      <dgm:spPr/>
      <dgm:t>
        <a:bodyPr/>
        <a:lstStyle/>
        <a:p>
          <a:endParaRPr lang="en-US"/>
        </a:p>
      </dgm:t>
    </dgm:pt>
    <dgm:pt modelId="{2CE667EB-0B5A-4F16-B3CC-183FB35EC644}">
      <dgm:prSet/>
      <dgm:spPr/>
      <dgm:t>
        <a:bodyPr/>
        <a:lstStyle/>
        <a:p>
          <a:r>
            <a:rPr lang="en-US" dirty="0" smtClean="0"/>
            <a:t>Digital end-point</a:t>
          </a:r>
          <a:endParaRPr lang="en-US" dirty="0"/>
        </a:p>
      </dgm:t>
    </dgm:pt>
    <dgm:pt modelId="{3B731E61-047F-4971-B80E-B2EC24DFD861}" type="parTrans" cxnId="{006AFCBD-A4A3-43F8-ABCC-67BD7425FFE8}">
      <dgm:prSet/>
      <dgm:spPr/>
      <dgm:t>
        <a:bodyPr/>
        <a:lstStyle/>
        <a:p>
          <a:endParaRPr lang="en-US"/>
        </a:p>
      </dgm:t>
    </dgm:pt>
    <dgm:pt modelId="{CA354D0C-B0DA-4D0C-A698-1122C85F26A7}" type="sibTrans" cxnId="{006AFCBD-A4A3-43F8-ABCC-67BD7425FFE8}">
      <dgm:prSet/>
      <dgm:spPr/>
      <dgm:t>
        <a:bodyPr/>
        <a:lstStyle/>
        <a:p>
          <a:endParaRPr lang="en-US"/>
        </a:p>
      </dgm:t>
    </dgm:pt>
    <dgm:pt modelId="{FBCC5FFC-8386-4C40-9BD5-76974BC50CD6}">
      <dgm:prSet/>
      <dgm:spPr/>
      <dgm:t>
        <a:bodyPr/>
        <a:lstStyle/>
        <a:p>
          <a:r>
            <a:rPr lang="en-US" dirty="0" smtClean="0"/>
            <a:t>Biomarker</a:t>
          </a:r>
          <a:endParaRPr lang="en-US" dirty="0"/>
        </a:p>
      </dgm:t>
    </dgm:pt>
    <dgm:pt modelId="{3D109158-DD9B-4069-BB08-6CE49407473B}" type="parTrans" cxnId="{478C2C3A-811F-457C-A88F-240BAD4167D0}">
      <dgm:prSet/>
      <dgm:spPr/>
      <dgm:t>
        <a:bodyPr/>
        <a:lstStyle/>
        <a:p>
          <a:endParaRPr lang="en-US"/>
        </a:p>
      </dgm:t>
    </dgm:pt>
    <dgm:pt modelId="{BEEC4371-9F54-4E12-9F00-BFF9257D70CD}" type="sibTrans" cxnId="{478C2C3A-811F-457C-A88F-240BAD4167D0}">
      <dgm:prSet/>
      <dgm:spPr/>
      <dgm:t>
        <a:bodyPr/>
        <a:lstStyle/>
        <a:p>
          <a:endParaRPr lang="en-US"/>
        </a:p>
      </dgm:t>
    </dgm:pt>
    <dgm:pt modelId="{4E5A20F9-6E3A-4B41-9F6F-AAA8E31222FD}">
      <dgm:prSet/>
      <dgm:spPr/>
      <dgm:t>
        <a:bodyPr/>
        <a:lstStyle/>
        <a:p>
          <a:r>
            <a:rPr lang="en-US" dirty="0" smtClean="0"/>
            <a:t>EDIS / MDAS</a:t>
          </a:r>
          <a:endParaRPr lang="en-US" dirty="0"/>
        </a:p>
      </dgm:t>
    </dgm:pt>
    <dgm:pt modelId="{E488E5D3-1391-4C0C-814A-9A9D44192438}" type="parTrans" cxnId="{9518DC39-24C7-4525-9B90-867319D1F24B}">
      <dgm:prSet/>
      <dgm:spPr/>
      <dgm:t>
        <a:bodyPr/>
        <a:lstStyle/>
        <a:p>
          <a:endParaRPr lang="en-US"/>
        </a:p>
      </dgm:t>
    </dgm:pt>
    <dgm:pt modelId="{90953D74-7ED4-4C4E-8FE6-4EDD44944901}" type="sibTrans" cxnId="{9518DC39-24C7-4525-9B90-867319D1F24B}">
      <dgm:prSet/>
      <dgm:spPr/>
      <dgm:t>
        <a:bodyPr/>
        <a:lstStyle/>
        <a:p>
          <a:endParaRPr lang="en-US"/>
        </a:p>
      </dgm:t>
    </dgm:pt>
    <dgm:pt modelId="{58ACDF3E-AF2B-492E-BB87-E19161686E75}" type="pres">
      <dgm:prSet presAssocID="{DDFF009D-5D28-49B6-8716-A53C858018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FBFAF3-A224-4357-AC00-85C788EB9D1D}" type="pres">
      <dgm:prSet presAssocID="{66BA29F7-A578-4172-92B8-35DAC7EF6938}" presName="composite" presStyleCnt="0"/>
      <dgm:spPr/>
    </dgm:pt>
    <dgm:pt modelId="{2709E80D-9592-4506-803E-B83332AEE51F}" type="pres">
      <dgm:prSet presAssocID="{66BA29F7-A578-4172-92B8-35DAC7EF693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D028E-935E-43A9-B803-0A51FC3039E9}" type="pres">
      <dgm:prSet presAssocID="{66BA29F7-A578-4172-92B8-35DAC7EF693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3C083-86BC-4566-BBCB-554EB80F4B3D}" type="pres">
      <dgm:prSet presAssocID="{13A83885-5AE4-4353-A89B-5707CA4E8C06}" presName="space" presStyleCnt="0"/>
      <dgm:spPr/>
    </dgm:pt>
    <dgm:pt modelId="{5628A151-F012-4DDB-BAFC-271463EAA864}" type="pres">
      <dgm:prSet presAssocID="{E87FF23C-938B-4E8A-8B51-68471E55CC8B}" presName="composite" presStyleCnt="0"/>
      <dgm:spPr/>
    </dgm:pt>
    <dgm:pt modelId="{7B2A7B21-58CF-4A98-935F-52737A33A739}" type="pres">
      <dgm:prSet presAssocID="{E87FF23C-938B-4E8A-8B51-68471E55CC8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C6378-BF12-450B-860E-95C2C19BABBF}" type="pres">
      <dgm:prSet presAssocID="{E87FF23C-938B-4E8A-8B51-68471E55CC8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684F0-046F-44EA-900F-DCEBEA8F00EA}" type="pres">
      <dgm:prSet presAssocID="{71DC0B83-0160-4D3C-B766-23E6F89A0B38}" presName="space" presStyleCnt="0"/>
      <dgm:spPr/>
    </dgm:pt>
    <dgm:pt modelId="{B4D08E86-0B52-4EC9-81C3-02F5CF7B33F9}" type="pres">
      <dgm:prSet presAssocID="{57D4585E-00F3-4751-8C7A-7B2B5D0E6F00}" presName="composite" presStyleCnt="0"/>
      <dgm:spPr/>
    </dgm:pt>
    <dgm:pt modelId="{35A73935-ACFC-4FA6-826D-9A2AC8BF490B}" type="pres">
      <dgm:prSet presAssocID="{57D4585E-00F3-4751-8C7A-7B2B5D0E6F0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BFF05-8595-4D88-A623-A31EE2B4BC09}" type="pres">
      <dgm:prSet presAssocID="{57D4585E-00F3-4751-8C7A-7B2B5D0E6F0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DFA34-9733-4F50-8B26-58D55D56120F}" type="pres">
      <dgm:prSet presAssocID="{24346F5A-A66A-4F86-9E2F-CE485E8AFA58}" presName="space" presStyleCnt="0"/>
      <dgm:spPr/>
    </dgm:pt>
    <dgm:pt modelId="{2712EEFE-E80A-4FEF-87EC-735B3C4E1EE6}" type="pres">
      <dgm:prSet presAssocID="{5A3EFBE8-8D52-4042-A19B-DE7FBC2D7689}" presName="composite" presStyleCnt="0"/>
      <dgm:spPr/>
    </dgm:pt>
    <dgm:pt modelId="{87F0843C-A1DE-4AD5-9F34-89ADF54F1310}" type="pres">
      <dgm:prSet presAssocID="{5A3EFBE8-8D52-4042-A19B-DE7FBC2D768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E86BE-E111-4008-8AA5-D30E4F07BC56}" type="pres">
      <dgm:prSet presAssocID="{5A3EFBE8-8D52-4042-A19B-DE7FBC2D7689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236F16-A3A9-4AAA-B791-E298EB390C71}" srcId="{57D4585E-00F3-4751-8C7A-7B2B5D0E6F00}" destId="{405708EA-11AD-4428-A1BD-7E900FD861B8}" srcOrd="2" destOrd="0" parTransId="{222A7F7F-FAC5-4AD1-82E1-BBB530E5EBBF}" sibTransId="{E9AE72D0-1F6B-4BAC-9E34-799245DBC068}"/>
    <dgm:cxn modelId="{F0DA7E69-69F9-471A-90C3-315D0B22C617}" type="presOf" srcId="{E398A4C0-8EF0-4EAE-827A-66C5788360B0}" destId="{6B1D028E-935E-43A9-B803-0A51FC3039E9}" srcOrd="0" destOrd="2" presId="urn:microsoft.com/office/officeart/2005/8/layout/hList1"/>
    <dgm:cxn modelId="{1CADBDF2-2C8E-43D5-AEE8-AE289DFBAFCC}" type="presOf" srcId="{66BA29F7-A578-4172-92B8-35DAC7EF6938}" destId="{2709E80D-9592-4506-803E-B83332AEE51F}" srcOrd="0" destOrd="0" presId="urn:microsoft.com/office/officeart/2005/8/layout/hList1"/>
    <dgm:cxn modelId="{E03A052D-9D39-42B1-A6D2-47F3234739A0}" type="presOf" srcId="{5F9753FB-5845-4C40-B894-A82FB681635F}" destId="{B68BFF05-8595-4D88-A623-A31EE2B4BC09}" srcOrd="0" destOrd="0" presId="urn:microsoft.com/office/officeart/2005/8/layout/hList1"/>
    <dgm:cxn modelId="{AD0195FD-B88D-431A-943A-BF5098E9F7A1}" srcId="{DDFF009D-5D28-49B6-8716-A53C85801854}" destId="{E87FF23C-938B-4E8A-8B51-68471E55CC8B}" srcOrd="1" destOrd="0" parTransId="{948C32A5-3032-4AB7-82EC-0D6975E0A650}" sibTransId="{71DC0B83-0160-4D3C-B766-23E6F89A0B38}"/>
    <dgm:cxn modelId="{2A0DFE6D-D0D8-4861-869F-EFC7BEA302EF}" type="presOf" srcId="{E87FF23C-938B-4E8A-8B51-68471E55CC8B}" destId="{7B2A7B21-58CF-4A98-935F-52737A33A739}" srcOrd="0" destOrd="0" presId="urn:microsoft.com/office/officeart/2005/8/layout/hList1"/>
    <dgm:cxn modelId="{B1D94912-2173-473D-8D71-D5E2BD785413}" type="presOf" srcId="{405708EA-11AD-4428-A1BD-7E900FD861B8}" destId="{B68BFF05-8595-4D88-A623-A31EE2B4BC09}" srcOrd="0" destOrd="2" presId="urn:microsoft.com/office/officeart/2005/8/layout/hList1"/>
    <dgm:cxn modelId="{285F153F-8F2B-4176-A6DE-AD83FB43ECE0}" type="presOf" srcId="{FBCC5FFC-8386-4C40-9BD5-76974BC50CD6}" destId="{BAFE86BE-E111-4008-8AA5-D30E4F07BC56}" srcOrd="0" destOrd="0" presId="urn:microsoft.com/office/officeart/2005/8/layout/hList1"/>
    <dgm:cxn modelId="{D82ABC10-B079-413B-9634-929A65A539CA}" type="presOf" srcId="{4E3CF3C1-C15D-40B3-912F-C01BF421A175}" destId="{6B1D028E-935E-43A9-B803-0A51FC3039E9}" srcOrd="0" destOrd="1" presId="urn:microsoft.com/office/officeart/2005/8/layout/hList1"/>
    <dgm:cxn modelId="{8B9DA5E4-6FF1-4783-B0E1-187464CC39C6}" srcId="{E87FF23C-938B-4E8A-8B51-68471E55CC8B}" destId="{F29293FD-B480-41C3-AF4B-9CAC72824AF9}" srcOrd="0" destOrd="0" parTransId="{EF4EFD18-667F-469D-8A2D-D2E1FB3C03C1}" sibTransId="{BB4AAEF4-2F46-426E-9E07-1B68F08248DA}"/>
    <dgm:cxn modelId="{F77A7498-B2B6-4021-BD34-C545523B7DCC}" srcId="{DDFF009D-5D28-49B6-8716-A53C85801854}" destId="{66BA29F7-A578-4172-92B8-35DAC7EF6938}" srcOrd="0" destOrd="0" parTransId="{F8E85A86-17F2-40A7-929B-EFBBF092A87F}" sibTransId="{13A83885-5AE4-4353-A89B-5707CA4E8C06}"/>
    <dgm:cxn modelId="{478C2C3A-811F-457C-A88F-240BAD4167D0}" srcId="{5A3EFBE8-8D52-4042-A19B-DE7FBC2D7689}" destId="{FBCC5FFC-8386-4C40-9BD5-76974BC50CD6}" srcOrd="0" destOrd="0" parTransId="{3D109158-DD9B-4069-BB08-6CE49407473B}" sibTransId="{BEEC4371-9F54-4E12-9F00-BFF9257D70CD}"/>
    <dgm:cxn modelId="{EE0608CB-726F-41ED-9EAD-883370D726C7}" type="presOf" srcId="{DDFF009D-5D28-49B6-8716-A53C85801854}" destId="{58ACDF3E-AF2B-492E-BB87-E19161686E75}" srcOrd="0" destOrd="0" presId="urn:microsoft.com/office/officeart/2005/8/layout/hList1"/>
    <dgm:cxn modelId="{F3167623-02F0-4336-9574-CED078434697}" srcId="{66BA29F7-A578-4172-92B8-35DAC7EF6938}" destId="{4E3CF3C1-C15D-40B3-912F-C01BF421A175}" srcOrd="1" destOrd="0" parTransId="{9924E100-2740-4620-BA88-6168029E4F9F}" sibTransId="{B5326976-8150-4F3E-8AE8-65477CF4272C}"/>
    <dgm:cxn modelId="{E1B24A16-D1D0-403C-B202-176BF6FEF632}" srcId="{E87FF23C-938B-4E8A-8B51-68471E55CC8B}" destId="{638C585B-9095-4181-8403-623C50C6C237}" srcOrd="2" destOrd="0" parTransId="{047A2B15-8467-441F-976B-3DDFFACAD0D2}" sibTransId="{7CED394A-8DE8-40A4-9F7E-2690D431535A}"/>
    <dgm:cxn modelId="{D3D19E28-A303-480C-9152-2DE8838FC983}" type="presOf" srcId="{F29293FD-B480-41C3-AF4B-9CAC72824AF9}" destId="{E86C6378-BF12-450B-860E-95C2C19BABBF}" srcOrd="0" destOrd="0" presId="urn:microsoft.com/office/officeart/2005/8/layout/hList1"/>
    <dgm:cxn modelId="{81C18DB7-2FDA-4279-B560-9A26E5418369}" type="presOf" srcId="{4E5A20F9-6E3A-4B41-9F6F-AAA8E31222FD}" destId="{BAFE86BE-E111-4008-8AA5-D30E4F07BC56}" srcOrd="0" destOrd="2" presId="urn:microsoft.com/office/officeart/2005/8/layout/hList1"/>
    <dgm:cxn modelId="{7F3079B0-58E5-448C-A476-981CE0A3D479}" srcId="{57D4585E-00F3-4751-8C7A-7B2B5D0E6F00}" destId="{5F9753FB-5845-4C40-B894-A82FB681635F}" srcOrd="0" destOrd="0" parTransId="{BF3AD3C8-0747-42EC-B740-945D92001F4E}" sibTransId="{98125588-6CEC-490E-83B2-8D3DCDE6D2BE}"/>
    <dgm:cxn modelId="{52DC29AD-02F9-476D-A317-963CEE0B3AB1}" type="presOf" srcId="{7E7EF0C9-EDDC-4954-8C5E-FCAECB750125}" destId="{E86C6378-BF12-450B-860E-95C2C19BABBF}" srcOrd="0" destOrd="1" presId="urn:microsoft.com/office/officeart/2005/8/layout/hList1"/>
    <dgm:cxn modelId="{CDB2500C-F219-4F1D-8FE4-75AEEDF9A4BD}" type="presOf" srcId="{36904465-6A27-4B7D-B23F-0F81FFEF4D82}" destId="{6B1D028E-935E-43A9-B803-0A51FC3039E9}" srcOrd="0" destOrd="0" presId="urn:microsoft.com/office/officeart/2005/8/layout/hList1"/>
    <dgm:cxn modelId="{FC519FD8-8DBA-4DA5-8D37-5A0FD7F5D21A}" srcId="{66BA29F7-A578-4172-92B8-35DAC7EF6938}" destId="{E398A4C0-8EF0-4EAE-827A-66C5788360B0}" srcOrd="2" destOrd="0" parTransId="{1EDDB74A-E4FE-49CD-9FCC-D70725BB0F1C}" sibTransId="{7F2615CA-CD84-40C6-930E-2E1868F8EE70}"/>
    <dgm:cxn modelId="{0821574E-FA56-4C7C-8E88-1718F99CF44E}" type="presOf" srcId="{2CE667EB-0B5A-4F16-B3CC-183FB35EC644}" destId="{BAFE86BE-E111-4008-8AA5-D30E4F07BC56}" srcOrd="0" destOrd="1" presId="urn:microsoft.com/office/officeart/2005/8/layout/hList1"/>
    <dgm:cxn modelId="{1C75409A-46AA-441E-9F88-137C76373754}" srcId="{DDFF009D-5D28-49B6-8716-A53C85801854}" destId="{5A3EFBE8-8D52-4042-A19B-DE7FBC2D7689}" srcOrd="3" destOrd="0" parTransId="{721F329E-9474-4764-BFD3-A93A3DE47F5A}" sibTransId="{424D9A5C-97C8-4567-9357-E9307972E3D4}"/>
    <dgm:cxn modelId="{5BE5123B-3075-410D-89E3-350A6D90AFA5}" type="presOf" srcId="{57D4585E-00F3-4751-8C7A-7B2B5D0E6F00}" destId="{35A73935-ACFC-4FA6-826D-9A2AC8BF490B}" srcOrd="0" destOrd="0" presId="urn:microsoft.com/office/officeart/2005/8/layout/hList1"/>
    <dgm:cxn modelId="{006AFCBD-A4A3-43F8-ABCC-67BD7425FFE8}" srcId="{5A3EFBE8-8D52-4042-A19B-DE7FBC2D7689}" destId="{2CE667EB-0B5A-4F16-B3CC-183FB35EC644}" srcOrd="1" destOrd="0" parTransId="{3B731E61-047F-4971-B80E-B2EC24DFD861}" sibTransId="{CA354D0C-B0DA-4D0C-A698-1122C85F26A7}"/>
    <dgm:cxn modelId="{9518DC39-24C7-4525-9B90-867319D1F24B}" srcId="{5A3EFBE8-8D52-4042-A19B-DE7FBC2D7689}" destId="{4E5A20F9-6E3A-4B41-9F6F-AAA8E31222FD}" srcOrd="2" destOrd="0" parTransId="{E488E5D3-1391-4C0C-814A-9A9D44192438}" sibTransId="{90953D74-7ED4-4C4E-8FE6-4EDD44944901}"/>
    <dgm:cxn modelId="{4E485070-C9F1-4F9F-AFDF-D86ACEC54141}" srcId="{DDFF009D-5D28-49B6-8716-A53C85801854}" destId="{57D4585E-00F3-4751-8C7A-7B2B5D0E6F00}" srcOrd="2" destOrd="0" parTransId="{072BC0F0-6703-43DD-83A3-B8F454DFF40D}" sibTransId="{24346F5A-A66A-4F86-9E2F-CE485E8AFA58}"/>
    <dgm:cxn modelId="{C1256215-F5D6-4C79-BF6F-55B01E9C2FBE}" srcId="{66BA29F7-A578-4172-92B8-35DAC7EF6938}" destId="{36904465-6A27-4B7D-B23F-0F81FFEF4D82}" srcOrd="0" destOrd="0" parTransId="{D6238A60-D7F2-4376-B07A-D316F3477A67}" sibTransId="{6586C0D8-275C-4C4C-8F2C-33950466B0EB}"/>
    <dgm:cxn modelId="{73E1AFAF-291A-4A1F-8677-7B60907E6436}" srcId="{E87FF23C-938B-4E8A-8B51-68471E55CC8B}" destId="{7E7EF0C9-EDDC-4954-8C5E-FCAECB750125}" srcOrd="1" destOrd="0" parTransId="{05F10166-D6EF-4F7F-9AC6-61C366267459}" sibTransId="{FC860E55-BB81-4498-8085-888C134A4724}"/>
    <dgm:cxn modelId="{3C5DCA2D-BC3A-471A-B286-C21AB82E21D6}" type="presOf" srcId="{638C585B-9095-4181-8403-623C50C6C237}" destId="{E86C6378-BF12-450B-860E-95C2C19BABBF}" srcOrd="0" destOrd="2" presId="urn:microsoft.com/office/officeart/2005/8/layout/hList1"/>
    <dgm:cxn modelId="{1B38BC2D-81F6-4482-9C93-C2709775CA38}" type="presOf" srcId="{929CEB9A-B32A-4737-A424-13F51C29E276}" destId="{B68BFF05-8595-4D88-A623-A31EE2B4BC09}" srcOrd="0" destOrd="1" presId="urn:microsoft.com/office/officeart/2005/8/layout/hList1"/>
    <dgm:cxn modelId="{94CC3445-2CE3-4EF6-BFEA-1DA1A135161E}" type="presOf" srcId="{5A3EFBE8-8D52-4042-A19B-DE7FBC2D7689}" destId="{87F0843C-A1DE-4AD5-9F34-89ADF54F1310}" srcOrd="0" destOrd="0" presId="urn:microsoft.com/office/officeart/2005/8/layout/hList1"/>
    <dgm:cxn modelId="{3D372D29-BF43-4394-B0DD-996159F8B1D8}" srcId="{57D4585E-00F3-4751-8C7A-7B2B5D0E6F00}" destId="{929CEB9A-B32A-4737-A424-13F51C29E276}" srcOrd="1" destOrd="0" parTransId="{4E3743E4-1CE1-4215-B555-67784E474098}" sibTransId="{847FED3D-A8ED-4D31-8CC8-47693466236C}"/>
    <dgm:cxn modelId="{7E641B83-CCCF-464D-906E-C8D26619774E}" type="presParOf" srcId="{58ACDF3E-AF2B-492E-BB87-E19161686E75}" destId="{B2FBFAF3-A224-4357-AC00-85C788EB9D1D}" srcOrd="0" destOrd="0" presId="urn:microsoft.com/office/officeart/2005/8/layout/hList1"/>
    <dgm:cxn modelId="{8569A5F3-2554-4BD4-85EF-427DFE00006D}" type="presParOf" srcId="{B2FBFAF3-A224-4357-AC00-85C788EB9D1D}" destId="{2709E80D-9592-4506-803E-B83332AEE51F}" srcOrd="0" destOrd="0" presId="urn:microsoft.com/office/officeart/2005/8/layout/hList1"/>
    <dgm:cxn modelId="{88CDCA3E-849A-40FB-9EE7-4ABCE2D7278B}" type="presParOf" srcId="{B2FBFAF3-A224-4357-AC00-85C788EB9D1D}" destId="{6B1D028E-935E-43A9-B803-0A51FC3039E9}" srcOrd="1" destOrd="0" presId="urn:microsoft.com/office/officeart/2005/8/layout/hList1"/>
    <dgm:cxn modelId="{B9807BEE-E424-42CC-A917-020120ED7303}" type="presParOf" srcId="{58ACDF3E-AF2B-492E-BB87-E19161686E75}" destId="{F413C083-86BC-4566-BBCB-554EB80F4B3D}" srcOrd="1" destOrd="0" presId="urn:microsoft.com/office/officeart/2005/8/layout/hList1"/>
    <dgm:cxn modelId="{DF884C1C-29F5-47DD-A8FA-3A4FD17E4B68}" type="presParOf" srcId="{58ACDF3E-AF2B-492E-BB87-E19161686E75}" destId="{5628A151-F012-4DDB-BAFC-271463EAA864}" srcOrd="2" destOrd="0" presId="urn:microsoft.com/office/officeart/2005/8/layout/hList1"/>
    <dgm:cxn modelId="{91EE795D-A5B6-4A7B-9C3E-26014A6DC994}" type="presParOf" srcId="{5628A151-F012-4DDB-BAFC-271463EAA864}" destId="{7B2A7B21-58CF-4A98-935F-52737A33A739}" srcOrd="0" destOrd="0" presId="urn:microsoft.com/office/officeart/2005/8/layout/hList1"/>
    <dgm:cxn modelId="{100039C5-5860-4886-8BFD-956463BE3E3C}" type="presParOf" srcId="{5628A151-F012-4DDB-BAFC-271463EAA864}" destId="{E86C6378-BF12-450B-860E-95C2C19BABBF}" srcOrd="1" destOrd="0" presId="urn:microsoft.com/office/officeart/2005/8/layout/hList1"/>
    <dgm:cxn modelId="{E83C000E-A106-45DE-8E1E-62DB67EAF5DF}" type="presParOf" srcId="{58ACDF3E-AF2B-492E-BB87-E19161686E75}" destId="{865684F0-046F-44EA-900F-DCEBEA8F00EA}" srcOrd="3" destOrd="0" presId="urn:microsoft.com/office/officeart/2005/8/layout/hList1"/>
    <dgm:cxn modelId="{D7928525-36EB-420A-A623-476E0A794B03}" type="presParOf" srcId="{58ACDF3E-AF2B-492E-BB87-E19161686E75}" destId="{B4D08E86-0B52-4EC9-81C3-02F5CF7B33F9}" srcOrd="4" destOrd="0" presId="urn:microsoft.com/office/officeart/2005/8/layout/hList1"/>
    <dgm:cxn modelId="{FF3000DF-5D61-4D98-9E2E-5EC4D4CC3405}" type="presParOf" srcId="{B4D08E86-0B52-4EC9-81C3-02F5CF7B33F9}" destId="{35A73935-ACFC-4FA6-826D-9A2AC8BF490B}" srcOrd="0" destOrd="0" presId="urn:microsoft.com/office/officeart/2005/8/layout/hList1"/>
    <dgm:cxn modelId="{BBEA9051-AD49-4AD1-8856-4859C94860D4}" type="presParOf" srcId="{B4D08E86-0B52-4EC9-81C3-02F5CF7B33F9}" destId="{B68BFF05-8595-4D88-A623-A31EE2B4BC09}" srcOrd="1" destOrd="0" presId="urn:microsoft.com/office/officeart/2005/8/layout/hList1"/>
    <dgm:cxn modelId="{4F72D37B-E018-447C-B64C-639F3C3FEA96}" type="presParOf" srcId="{58ACDF3E-AF2B-492E-BB87-E19161686E75}" destId="{335DFA34-9733-4F50-8B26-58D55D56120F}" srcOrd="5" destOrd="0" presId="urn:microsoft.com/office/officeart/2005/8/layout/hList1"/>
    <dgm:cxn modelId="{3BF2B263-6473-43E7-82BD-2D8F660A0FF5}" type="presParOf" srcId="{58ACDF3E-AF2B-492E-BB87-E19161686E75}" destId="{2712EEFE-E80A-4FEF-87EC-735B3C4E1EE6}" srcOrd="6" destOrd="0" presId="urn:microsoft.com/office/officeart/2005/8/layout/hList1"/>
    <dgm:cxn modelId="{43540DE0-F7EF-4662-8312-5FC9AED68CFF}" type="presParOf" srcId="{2712EEFE-E80A-4FEF-87EC-735B3C4E1EE6}" destId="{87F0843C-A1DE-4AD5-9F34-89ADF54F1310}" srcOrd="0" destOrd="0" presId="urn:microsoft.com/office/officeart/2005/8/layout/hList1"/>
    <dgm:cxn modelId="{382A7220-55E9-47FA-A8C9-AE983935390D}" type="presParOf" srcId="{2712EEFE-E80A-4FEF-87EC-735B3C4E1EE6}" destId="{BAFE86BE-E111-4008-8AA5-D30E4F07BC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4C49C1-2F67-4EED-9291-E32D5D75972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A07121-71AE-4195-BD69-B19ADF1EA47A}">
      <dgm:prSet phldrT="[Text]"/>
      <dgm:spPr/>
      <dgm:t>
        <a:bodyPr/>
        <a:lstStyle/>
        <a:p>
          <a:r>
            <a:rPr lang="de-CH" b="1" dirty="0" smtClean="0">
              <a:solidFill>
                <a:schemeClr val="tx1"/>
              </a:solidFill>
            </a:rPr>
            <a:t>TA/Portfolio</a:t>
          </a:r>
          <a:endParaRPr lang="en-US" dirty="0"/>
        </a:p>
      </dgm:t>
    </dgm:pt>
    <dgm:pt modelId="{72AE9884-479E-4C8E-9490-4CBC1DFFC965}" type="parTrans" cxnId="{5629DE6C-39DC-4827-AAFD-C9B67C76ACCD}">
      <dgm:prSet/>
      <dgm:spPr/>
      <dgm:t>
        <a:bodyPr/>
        <a:lstStyle/>
        <a:p>
          <a:endParaRPr lang="en-US"/>
        </a:p>
      </dgm:t>
    </dgm:pt>
    <dgm:pt modelId="{85EB428E-79B5-4CB7-8BE5-0FA439B2B699}" type="sibTrans" cxnId="{5629DE6C-39DC-4827-AAFD-C9B67C76ACCD}">
      <dgm:prSet/>
      <dgm:spPr/>
      <dgm:t>
        <a:bodyPr/>
        <a:lstStyle/>
        <a:p>
          <a:endParaRPr lang="en-US"/>
        </a:p>
      </dgm:t>
    </dgm:pt>
    <dgm:pt modelId="{19EEFD5B-E974-4C94-A490-EBA8336935BF}">
      <dgm:prSet phldrT="[Text]"/>
      <dgm:spPr/>
      <dgm:t>
        <a:bodyPr/>
        <a:lstStyle/>
        <a:p>
          <a:r>
            <a:rPr lang="de-CH" dirty="0" smtClean="0">
              <a:solidFill>
                <a:schemeClr val="tx1"/>
              </a:solidFill>
            </a:rPr>
            <a:t/>
          </a:r>
          <a:br>
            <a:rPr lang="de-CH" dirty="0" smtClean="0">
              <a:solidFill>
                <a:schemeClr val="tx1"/>
              </a:solidFill>
            </a:rPr>
          </a:br>
          <a:r>
            <a:rPr lang="de-CH" dirty="0" smtClean="0">
              <a:solidFill>
                <a:schemeClr val="tx1"/>
              </a:solidFill>
            </a:rPr>
            <a:t>Support for partnering due diligence, disease area strategies, exploratory analysis, and methodology for portfolio decision making, </a:t>
          </a:r>
          <a:r>
            <a:rPr lang="en-US" dirty="0" smtClean="0">
              <a:solidFill>
                <a:schemeClr val="tx1"/>
              </a:solidFill>
            </a:rPr>
            <a:t>PHC efforts (</a:t>
          </a:r>
          <a:r>
            <a:rPr lang="en-US" dirty="0" err="1" smtClean="0">
              <a:solidFill>
                <a:schemeClr val="tx1"/>
              </a:solidFill>
            </a:rPr>
            <a:t>e.g</a:t>
          </a:r>
          <a:r>
            <a:rPr lang="en-US" dirty="0" smtClean="0">
              <a:solidFill>
                <a:schemeClr val="tx1"/>
              </a:solidFill>
            </a:rPr>
            <a:t> PHC showcases)</a:t>
          </a:r>
          <a:endParaRPr lang="en-US" dirty="0">
            <a:solidFill>
              <a:schemeClr val="tx1"/>
            </a:solidFill>
          </a:endParaRPr>
        </a:p>
      </dgm:t>
    </dgm:pt>
    <dgm:pt modelId="{46FD2D33-E67E-4EF2-99E8-E02B50C18A24}" type="parTrans" cxnId="{DA62EF11-9D45-475C-93A3-D5ED15E43611}">
      <dgm:prSet/>
      <dgm:spPr/>
      <dgm:t>
        <a:bodyPr/>
        <a:lstStyle/>
        <a:p>
          <a:endParaRPr lang="en-US"/>
        </a:p>
      </dgm:t>
    </dgm:pt>
    <dgm:pt modelId="{125B2B9E-F678-4DA0-9862-7FF20FD21E76}" type="sibTrans" cxnId="{DA62EF11-9D45-475C-93A3-D5ED15E43611}">
      <dgm:prSet/>
      <dgm:spPr/>
      <dgm:t>
        <a:bodyPr/>
        <a:lstStyle/>
        <a:p>
          <a:endParaRPr lang="en-US"/>
        </a:p>
      </dgm:t>
    </dgm:pt>
    <dgm:pt modelId="{EA0D8AE8-BD18-446A-ABE6-8EAB5F08D866}">
      <dgm:prSet phldrT="[Text]"/>
      <dgm:spPr/>
      <dgm:t>
        <a:bodyPr/>
        <a:lstStyle/>
        <a:p>
          <a:pPr algn="l"/>
          <a:r>
            <a:rPr lang="de-CH" b="1" dirty="0" smtClean="0">
              <a:solidFill>
                <a:schemeClr val="tx1"/>
              </a:solidFill>
            </a:rPr>
            <a:t>Program level</a:t>
          </a:r>
          <a:endParaRPr lang="en-US" dirty="0"/>
        </a:p>
      </dgm:t>
    </dgm:pt>
    <dgm:pt modelId="{756C7E10-0FCA-45C3-919B-40CD1ABABB46}" type="parTrans" cxnId="{4B31ED00-756A-4142-9937-83DEE88D625C}">
      <dgm:prSet/>
      <dgm:spPr/>
      <dgm:t>
        <a:bodyPr/>
        <a:lstStyle/>
        <a:p>
          <a:endParaRPr lang="en-US"/>
        </a:p>
      </dgm:t>
    </dgm:pt>
    <dgm:pt modelId="{2C236A0C-3114-478F-BB1E-2E1C673D46AF}" type="sibTrans" cxnId="{4B31ED00-756A-4142-9937-83DEE88D625C}">
      <dgm:prSet/>
      <dgm:spPr/>
      <dgm:t>
        <a:bodyPr/>
        <a:lstStyle/>
        <a:p>
          <a:endParaRPr lang="en-US"/>
        </a:p>
      </dgm:t>
    </dgm:pt>
    <dgm:pt modelId="{9DE74797-941D-4E6D-82DC-9FD58471A778}">
      <dgm:prSet phldrT="[Text]"/>
      <dgm:spPr/>
      <dgm:t>
        <a:bodyPr/>
        <a:lstStyle/>
        <a:p>
          <a:r>
            <a:rPr lang="de-CH" dirty="0" smtClean="0">
              <a:solidFill>
                <a:schemeClr val="tx1"/>
              </a:solidFill>
            </a:rPr>
            <a:t/>
          </a:r>
          <a:br>
            <a:rPr lang="de-CH" dirty="0" smtClean="0">
              <a:solidFill>
                <a:schemeClr val="tx1"/>
              </a:solidFill>
            </a:rPr>
          </a:br>
          <a:r>
            <a:rPr lang="de-CH" dirty="0" smtClean="0">
              <a:solidFill>
                <a:schemeClr val="tx1"/>
              </a:solidFill>
            </a:rPr>
            <a:t>Strategy for CDPs, APAC, PHC, regulatory interactions, phase transition decisions, and new indications; regulatory filings</a:t>
          </a:r>
          <a:endParaRPr lang="en-US" dirty="0"/>
        </a:p>
      </dgm:t>
    </dgm:pt>
    <dgm:pt modelId="{8A47280A-1AF3-48E7-9B52-F7CF4395A37A}" type="parTrans" cxnId="{25A6188A-6D78-4841-BF0B-C9F6D5B0A9E3}">
      <dgm:prSet/>
      <dgm:spPr/>
      <dgm:t>
        <a:bodyPr/>
        <a:lstStyle/>
        <a:p>
          <a:endParaRPr lang="en-US"/>
        </a:p>
      </dgm:t>
    </dgm:pt>
    <dgm:pt modelId="{8578DEDA-6A5E-4B9E-81F0-42DFA6F56D81}" type="sibTrans" cxnId="{25A6188A-6D78-4841-BF0B-C9F6D5B0A9E3}">
      <dgm:prSet/>
      <dgm:spPr/>
      <dgm:t>
        <a:bodyPr/>
        <a:lstStyle/>
        <a:p>
          <a:endParaRPr lang="en-US"/>
        </a:p>
      </dgm:t>
    </dgm:pt>
    <dgm:pt modelId="{5C9A5A12-3BB0-4DD9-A146-4E55C8217A81}">
      <dgm:prSet phldrT="[Text]"/>
      <dgm:spPr/>
      <dgm:t>
        <a:bodyPr/>
        <a:lstStyle/>
        <a:p>
          <a:r>
            <a:rPr lang="de-CH" b="1" dirty="0" smtClean="0">
              <a:solidFill>
                <a:schemeClr val="tx1"/>
              </a:solidFill>
            </a:rPr>
            <a:t>Study </a:t>
          </a:r>
          <a:r>
            <a:rPr lang="de-CH" b="1" dirty="0" err="1" smtClean="0">
              <a:solidFill>
                <a:schemeClr val="tx1"/>
              </a:solidFill>
            </a:rPr>
            <a:t>level</a:t>
          </a:r>
          <a:endParaRPr lang="en-US" dirty="0"/>
        </a:p>
      </dgm:t>
    </dgm:pt>
    <dgm:pt modelId="{3E269167-AD68-4927-BBB2-AF53BA836E94}" type="parTrans" cxnId="{54652C2A-C4B0-4A02-8C5D-2F020A07315E}">
      <dgm:prSet/>
      <dgm:spPr/>
      <dgm:t>
        <a:bodyPr/>
        <a:lstStyle/>
        <a:p>
          <a:endParaRPr lang="en-US"/>
        </a:p>
      </dgm:t>
    </dgm:pt>
    <dgm:pt modelId="{CEE532C4-E6DB-4CED-8B15-554C694834D4}" type="sibTrans" cxnId="{54652C2A-C4B0-4A02-8C5D-2F020A07315E}">
      <dgm:prSet/>
      <dgm:spPr/>
      <dgm:t>
        <a:bodyPr/>
        <a:lstStyle/>
        <a:p>
          <a:endParaRPr lang="en-US"/>
        </a:p>
      </dgm:t>
    </dgm:pt>
    <dgm:pt modelId="{B15848A4-4520-4A51-8CCF-B9C9340CDE2E}">
      <dgm:prSet phldrT="[Text]"/>
      <dgm:spPr/>
      <dgm:t>
        <a:bodyPr/>
        <a:lstStyle/>
        <a:p>
          <a:r>
            <a:rPr lang="de-CH" dirty="0" smtClean="0">
              <a:solidFill>
                <a:schemeClr val="tx1"/>
              </a:solidFill>
            </a:rPr>
            <a:t/>
          </a:r>
          <a:br>
            <a:rPr lang="de-CH" dirty="0" smtClean="0">
              <a:solidFill>
                <a:schemeClr val="tx1"/>
              </a:solidFill>
            </a:rPr>
          </a:br>
          <a:r>
            <a:rPr lang="de-CH" dirty="0" smtClean="0">
              <a:solidFill>
                <a:schemeClr val="tx1"/>
              </a:solidFill>
            </a:rPr>
            <a:t>Input on design,</a:t>
          </a:r>
          <a:br>
            <a:rPr lang="de-CH" dirty="0" smtClean="0">
              <a:solidFill>
                <a:schemeClr val="tx1"/>
              </a:solidFill>
            </a:rPr>
          </a:br>
          <a:r>
            <a:rPr lang="de-CH" dirty="0" smtClean="0">
              <a:solidFill>
                <a:schemeClr val="tx1"/>
              </a:solidFill>
            </a:rPr>
            <a:t>data collection, data analysis, and interpretation</a:t>
          </a:r>
          <a:endParaRPr lang="en-US" dirty="0"/>
        </a:p>
      </dgm:t>
    </dgm:pt>
    <dgm:pt modelId="{3CDBFBF2-78D3-4B77-8C2C-1AD9D42E733C}" type="parTrans" cxnId="{A3656011-7A62-4B0D-B096-DCBA11FA7718}">
      <dgm:prSet/>
      <dgm:spPr/>
      <dgm:t>
        <a:bodyPr/>
        <a:lstStyle/>
        <a:p>
          <a:endParaRPr lang="en-US"/>
        </a:p>
      </dgm:t>
    </dgm:pt>
    <dgm:pt modelId="{0C09936D-12E5-4A52-B9A2-999F016BC3FB}" type="sibTrans" cxnId="{A3656011-7A62-4B0D-B096-DCBA11FA7718}">
      <dgm:prSet/>
      <dgm:spPr/>
      <dgm:t>
        <a:bodyPr/>
        <a:lstStyle/>
        <a:p>
          <a:endParaRPr lang="en-US"/>
        </a:p>
      </dgm:t>
    </dgm:pt>
    <dgm:pt modelId="{78698CEE-6A96-4A43-BB93-0E22A198BD43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BA0F646A-40D9-4148-A22A-3CB23E2316F6}" type="parTrans" cxnId="{F111F289-9412-4B63-A01D-628EE19C3613}">
      <dgm:prSet/>
      <dgm:spPr/>
      <dgm:t>
        <a:bodyPr/>
        <a:lstStyle/>
        <a:p>
          <a:endParaRPr lang="en-US"/>
        </a:p>
      </dgm:t>
    </dgm:pt>
    <dgm:pt modelId="{AB8AE6B1-F857-46E6-B11B-8966E85D1B24}" type="sibTrans" cxnId="{F111F289-9412-4B63-A01D-628EE19C3613}">
      <dgm:prSet/>
      <dgm:spPr/>
      <dgm:t>
        <a:bodyPr/>
        <a:lstStyle/>
        <a:p>
          <a:endParaRPr lang="en-US"/>
        </a:p>
      </dgm:t>
    </dgm:pt>
    <dgm:pt modelId="{E2A73F65-A72C-4638-9E23-FC9D9AE3644D}" type="pres">
      <dgm:prSet presAssocID="{4E4C49C1-2F67-4EED-9291-E32D5D7597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98FB38-43FA-41E9-A092-F1A8CFCC1C3C}" type="pres">
      <dgm:prSet presAssocID="{9FA07121-71AE-4195-BD69-B19ADF1EA47A}" presName="compositeNode" presStyleCnt="0">
        <dgm:presLayoutVars>
          <dgm:bulletEnabled val="1"/>
        </dgm:presLayoutVars>
      </dgm:prSet>
      <dgm:spPr/>
    </dgm:pt>
    <dgm:pt modelId="{3A87764B-C9C6-4156-9BFF-5C429995BE22}" type="pres">
      <dgm:prSet presAssocID="{9FA07121-71AE-4195-BD69-B19ADF1EA47A}" presName="bgRect" presStyleLbl="node1" presStyleIdx="0" presStyleCnt="3"/>
      <dgm:spPr/>
      <dgm:t>
        <a:bodyPr/>
        <a:lstStyle/>
        <a:p>
          <a:endParaRPr lang="en-US"/>
        </a:p>
      </dgm:t>
    </dgm:pt>
    <dgm:pt modelId="{DBB4E6FA-73F0-4A29-9833-E7AE61998E5E}" type="pres">
      <dgm:prSet presAssocID="{9FA07121-71AE-4195-BD69-B19ADF1EA47A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715B2-5717-457F-88D4-230FFC18FC0D}" type="pres">
      <dgm:prSet presAssocID="{9FA07121-71AE-4195-BD69-B19ADF1EA47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57D13-7869-42AA-B638-FEF8CC1207AF}" type="pres">
      <dgm:prSet presAssocID="{85EB428E-79B5-4CB7-8BE5-0FA439B2B699}" presName="hSp" presStyleCnt="0"/>
      <dgm:spPr/>
    </dgm:pt>
    <dgm:pt modelId="{E50F28CD-FD30-46C2-B74F-5086329E17CB}" type="pres">
      <dgm:prSet presAssocID="{85EB428E-79B5-4CB7-8BE5-0FA439B2B699}" presName="vProcSp" presStyleCnt="0"/>
      <dgm:spPr/>
    </dgm:pt>
    <dgm:pt modelId="{D4044328-3665-41F1-81DB-E36B09B5324E}" type="pres">
      <dgm:prSet presAssocID="{85EB428E-79B5-4CB7-8BE5-0FA439B2B699}" presName="vSp1" presStyleCnt="0"/>
      <dgm:spPr/>
    </dgm:pt>
    <dgm:pt modelId="{EB365628-A0A2-425A-8B4F-53E042AD5280}" type="pres">
      <dgm:prSet presAssocID="{85EB428E-79B5-4CB7-8BE5-0FA439B2B699}" presName="simulatedConn" presStyleLbl="solidFgAcc1" presStyleIdx="0" presStyleCnt="2"/>
      <dgm:spPr/>
    </dgm:pt>
    <dgm:pt modelId="{266ADADB-E944-45CA-93D9-09F1D87C2F38}" type="pres">
      <dgm:prSet presAssocID="{85EB428E-79B5-4CB7-8BE5-0FA439B2B699}" presName="vSp2" presStyleCnt="0"/>
      <dgm:spPr/>
    </dgm:pt>
    <dgm:pt modelId="{B1DA7D02-6029-4DD5-8445-FA1E1884F6FF}" type="pres">
      <dgm:prSet presAssocID="{85EB428E-79B5-4CB7-8BE5-0FA439B2B699}" presName="sibTrans" presStyleCnt="0"/>
      <dgm:spPr/>
    </dgm:pt>
    <dgm:pt modelId="{9E046168-BC2C-4E95-A66E-A11569834F18}" type="pres">
      <dgm:prSet presAssocID="{EA0D8AE8-BD18-446A-ABE6-8EAB5F08D866}" presName="compositeNode" presStyleCnt="0">
        <dgm:presLayoutVars>
          <dgm:bulletEnabled val="1"/>
        </dgm:presLayoutVars>
      </dgm:prSet>
      <dgm:spPr/>
    </dgm:pt>
    <dgm:pt modelId="{144518E9-2297-4AB5-90E0-7BF72AC9CA1E}" type="pres">
      <dgm:prSet presAssocID="{EA0D8AE8-BD18-446A-ABE6-8EAB5F08D866}" presName="bgRect" presStyleLbl="node1" presStyleIdx="1" presStyleCnt="3"/>
      <dgm:spPr/>
      <dgm:t>
        <a:bodyPr/>
        <a:lstStyle/>
        <a:p>
          <a:endParaRPr lang="en-US"/>
        </a:p>
      </dgm:t>
    </dgm:pt>
    <dgm:pt modelId="{A3CA0B6A-55F6-49CD-92A2-CD4E060CAC25}" type="pres">
      <dgm:prSet presAssocID="{EA0D8AE8-BD18-446A-ABE6-8EAB5F08D86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DF951-7D82-4520-9B53-FF81D8C5CA93}" type="pres">
      <dgm:prSet presAssocID="{EA0D8AE8-BD18-446A-ABE6-8EAB5F08D86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404E-1499-4981-9DB6-78761C0C486D}" type="pres">
      <dgm:prSet presAssocID="{2C236A0C-3114-478F-BB1E-2E1C673D46AF}" presName="hSp" presStyleCnt="0"/>
      <dgm:spPr/>
    </dgm:pt>
    <dgm:pt modelId="{0554EF9E-83F3-4C99-A78B-F4F3D0D33775}" type="pres">
      <dgm:prSet presAssocID="{2C236A0C-3114-478F-BB1E-2E1C673D46AF}" presName="vProcSp" presStyleCnt="0"/>
      <dgm:spPr/>
    </dgm:pt>
    <dgm:pt modelId="{BFBB47F3-BE36-4BEE-8761-8257D989E075}" type="pres">
      <dgm:prSet presAssocID="{2C236A0C-3114-478F-BB1E-2E1C673D46AF}" presName="vSp1" presStyleCnt="0"/>
      <dgm:spPr/>
    </dgm:pt>
    <dgm:pt modelId="{A57D819A-D670-4D95-A7E4-50A9475CD954}" type="pres">
      <dgm:prSet presAssocID="{2C236A0C-3114-478F-BB1E-2E1C673D46AF}" presName="simulatedConn" presStyleLbl="solidFgAcc1" presStyleIdx="1" presStyleCnt="2"/>
      <dgm:spPr/>
    </dgm:pt>
    <dgm:pt modelId="{062B005C-B227-4C7B-A847-021123A3D622}" type="pres">
      <dgm:prSet presAssocID="{2C236A0C-3114-478F-BB1E-2E1C673D46AF}" presName="vSp2" presStyleCnt="0"/>
      <dgm:spPr/>
    </dgm:pt>
    <dgm:pt modelId="{9E0DB401-B9C9-49BC-AF4C-D6B308AEAE61}" type="pres">
      <dgm:prSet presAssocID="{2C236A0C-3114-478F-BB1E-2E1C673D46AF}" presName="sibTrans" presStyleCnt="0"/>
      <dgm:spPr/>
    </dgm:pt>
    <dgm:pt modelId="{57E420F8-7750-4E63-9765-8D1937779846}" type="pres">
      <dgm:prSet presAssocID="{5C9A5A12-3BB0-4DD9-A146-4E55C8217A81}" presName="compositeNode" presStyleCnt="0">
        <dgm:presLayoutVars>
          <dgm:bulletEnabled val="1"/>
        </dgm:presLayoutVars>
      </dgm:prSet>
      <dgm:spPr/>
    </dgm:pt>
    <dgm:pt modelId="{35DAB9AA-1A30-496B-BB3D-0AC574BA7E17}" type="pres">
      <dgm:prSet presAssocID="{5C9A5A12-3BB0-4DD9-A146-4E55C8217A81}" presName="bgRect" presStyleLbl="node1" presStyleIdx="2" presStyleCnt="3" custLinFactNeighborY="1044"/>
      <dgm:spPr/>
      <dgm:t>
        <a:bodyPr/>
        <a:lstStyle/>
        <a:p>
          <a:endParaRPr lang="en-US"/>
        </a:p>
      </dgm:t>
    </dgm:pt>
    <dgm:pt modelId="{53D55555-FDC3-4D47-B74D-86190F7EB076}" type="pres">
      <dgm:prSet presAssocID="{5C9A5A12-3BB0-4DD9-A146-4E55C8217A81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67E43-6829-4345-892D-217AE9190269}" type="pres">
      <dgm:prSet presAssocID="{5C9A5A12-3BB0-4DD9-A146-4E55C8217A8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9E4BC1-5ABF-415A-9E8F-4117071ECBB2}" type="presOf" srcId="{9FA07121-71AE-4195-BD69-B19ADF1EA47A}" destId="{DBB4E6FA-73F0-4A29-9833-E7AE61998E5E}" srcOrd="1" destOrd="0" presId="urn:microsoft.com/office/officeart/2005/8/layout/hProcess7"/>
    <dgm:cxn modelId="{F8288D21-6B57-4D26-A463-ECD5609C37AA}" type="presOf" srcId="{5C9A5A12-3BB0-4DD9-A146-4E55C8217A81}" destId="{53D55555-FDC3-4D47-B74D-86190F7EB076}" srcOrd="1" destOrd="0" presId="urn:microsoft.com/office/officeart/2005/8/layout/hProcess7"/>
    <dgm:cxn modelId="{E5078B6C-D3E5-49A2-B0D5-93A6329207C4}" type="presOf" srcId="{5C9A5A12-3BB0-4DD9-A146-4E55C8217A81}" destId="{35DAB9AA-1A30-496B-BB3D-0AC574BA7E17}" srcOrd="0" destOrd="0" presId="urn:microsoft.com/office/officeart/2005/8/layout/hProcess7"/>
    <dgm:cxn modelId="{31246FD6-051C-4DD9-BF75-4E808A238ADD}" type="presOf" srcId="{9DE74797-941D-4E6D-82DC-9FD58471A778}" destId="{23ADF951-7D82-4520-9B53-FF81D8C5CA93}" srcOrd="0" destOrd="0" presId="urn:microsoft.com/office/officeart/2005/8/layout/hProcess7"/>
    <dgm:cxn modelId="{FBE4B56D-A443-4652-8285-DEA4AB2CF811}" type="presOf" srcId="{19EEFD5B-E974-4C94-A490-EBA8336935BF}" destId="{DB1715B2-5717-457F-88D4-230FFC18FC0D}" srcOrd="0" destOrd="0" presId="urn:microsoft.com/office/officeart/2005/8/layout/hProcess7"/>
    <dgm:cxn modelId="{8C5324FF-C57D-4A80-A3A9-C8B7C1E52DE6}" type="presOf" srcId="{B15848A4-4520-4A51-8CCF-B9C9340CDE2E}" destId="{06967E43-6829-4345-892D-217AE9190269}" srcOrd="0" destOrd="0" presId="urn:microsoft.com/office/officeart/2005/8/layout/hProcess7"/>
    <dgm:cxn modelId="{CE8A2A5C-2B39-443E-8BED-3DE9D12C14E3}" type="presOf" srcId="{78698CEE-6A96-4A43-BB93-0E22A198BD43}" destId="{DB1715B2-5717-457F-88D4-230FFC18FC0D}" srcOrd="0" destOrd="1" presId="urn:microsoft.com/office/officeart/2005/8/layout/hProcess7"/>
    <dgm:cxn modelId="{64BEB74B-5F26-49F3-8036-F969A06308FF}" type="presOf" srcId="{9FA07121-71AE-4195-BD69-B19ADF1EA47A}" destId="{3A87764B-C9C6-4156-9BFF-5C429995BE22}" srcOrd="0" destOrd="0" presId="urn:microsoft.com/office/officeart/2005/8/layout/hProcess7"/>
    <dgm:cxn modelId="{25A6188A-6D78-4841-BF0B-C9F6D5B0A9E3}" srcId="{EA0D8AE8-BD18-446A-ABE6-8EAB5F08D866}" destId="{9DE74797-941D-4E6D-82DC-9FD58471A778}" srcOrd="0" destOrd="0" parTransId="{8A47280A-1AF3-48E7-9B52-F7CF4395A37A}" sibTransId="{8578DEDA-6A5E-4B9E-81F0-42DFA6F56D81}"/>
    <dgm:cxn modelId="{20898E06-E7C4-43D6-878A-A0BD387C62C8}" type="presOf" srcId="{EA0D8AE8-BD18-446A-ABE6-8EAB5F08D866}" destId="{A3CA0B6A-55F6-49CD-92A2-CD4E060CAC25}" srcOrd="1" destOrd="0" presId="urn:microsoft.com/office/officeart/2005/8/layout/hProcess7"/>
    <dgm:cxn modelId="{4B31ED00-756A-4142-9937-83DEE88D625C}" srcId="{4E4C49C1-2F67-4EED-9291-E32D5D75972C}" destId="{EA0D8AE8-BD18-446A-ABE6-8EAB5F08D866}" srcOrd="1" destOrd="0" parTransId="{756C7E10-0FCA-45C3-919B-40CD1ABABB46}" sibTransId="{2C236A0C-3114-478F-BB1E-2E1C673D46AF}"/>
    <dgm:cxn modelId="{8FC8F8C6-B34F-484F-B30D-D250C3428ECB}" type="presOf" srcId="{4E4C49C1-2F67-4EED-9291-E32D5D75972C}" destId="{E2A73F65-A72C-4638-9E23-FC9D9AE3644D}" srcOrd="0" destOrd="0" presId="urn:microsoft.com/office/officeart/2005/8/layout/hProcess7"/>
    <dgm:cxn modelId="{54652C2A-C4B0-4A02-8C5D-2F020A07315E}" srcId="{4E4C49C1-2F67-4EED-9291-E32D5D75972C}" destId="{5C9A5A12-3BB0-4DD9-A146-4E55C8217A81}" srcOrd="2" destOrd="0" parTransId="{3E269167-AD68-4927-BBB2-AF53BA836E94}" sibTransId="{CEE532C4-E6DB-4CED-8B15-554C694834D4}"/>
    <dgm:cxn modelId="{DABBE681-EA79-4507-A73F-08ACF06B4597}" type="presOf" srcId="{EA0D8AE8-BD18-446A-ABE6-8EAB5F08D866}" destId="{144518E9-2297-4AB5-90E0-7BF72AC9CA1E}" srcOrd="0" destOrd="0" presId="urn:microsoft.com/office/officeart/2005/8/layout/hProcess7"/>
    <dgm:cxn modelId="{5629DE6C-39DC-4827-AAFD-C9B67C76ACCD}" srcId="{4E4C49C1-2F67-4EED-9291-E32D5D75972C}" destId="{9FA07121-71AE-4195-BD69-B19ADF1EA47A}" srcOrd="0" destOrd="0" parTransId="{72AE9884-479E-4C8E-9490-4CBC1DFFC965}" sibTransId="{85EB428E-79B5-4CB7-8BE5-0FA439B2B699}"/>
    <dgm:cxn modelId="{DA62EF11-9D45-475C-93A3-D5ED15E43611}" srcId="{9FA07121-71AE-4195-BD69-B19ADF1EA47A}" destId="{19EEFD5B-E974-4C94-A490-EBA8336935BF}" srcOrd="0" destOrd="0" parTransId="{46FD2D33-E67E-4EF2-99E8-E02B50C18A24}" sibTransId="{125B2B9E-F678-4DA0-9862-7FF20FD21E76}"/>
    <dgm:cxn modelId="{F111F289-9412-4B63-A01D-628EE19C3613}" srcId="{9FA07121-71AE-4195-BD69-B19ADF1EA47A}" destId="{78698CEE-6A96-4A43-BB93-0E22A198BD43}" srcOrd="1" destOrd="0" parTransId="{BA0F646A-40D9-4148-A22A-3CB23E2316F6}" sibTransId="{AB8AE6B1-F857-46E6-B11B-8966E85D1B24}"/>
    <dgm:cxn modelId="{A3656011-7A62-4B0D-B096-DCBA11FA7718}" srcId="{5C9A5A12-3BB0-4DD9-A146-4E55C8217A81}" destId="{B15848A4-4520-4A51-8CCF-B9C9340CDE2E}" srcOrd="0" destOrd="0" parTransId="{3CDBFBF2-78D3-4B77-8C2C-1AD9D42E733C}" sibTransId="{0C09936D-12E5-4A52-B9A2-999F016BC3FB}"/>
    <dgm:cxn modelId="{C4E010C6-BD79-4054-815A-9481E320C044}" type="presParOf" srcId="{E2A73F65-A72C-4638-9E23-FC9D9AE3644D}" destId="{4498FB38-43FA-41E9-A092-F1A8CFCC1C3C}" srcOrd="0" destOrd="0" presId="urn:microsoft.com/office/officeart/2005/8/layout/hProcess7"/>
    <dgm:cxn modelId="{D1CBEFE0-E4D1-495F-A40E-88CBB9DAFAAA}" type="presParOf" srcId="{4498FB38-43FA-41E9-A092-F1A8CFCC1C3C}" destId="{3A87764B-C9C6-4156-9BFF-5C429995BE22}" srcOrd="0" destOrd="0" presId="urn:microsoft.com/office/officeart/2005/8/layout/hProcess7"/>
    <dgm:cxn modelId="{88312B25-7D05-419C-82F2-F815263569C2}" type="presParOf" srcId="{4498FB38-43FA-41E9-A092-F1A8CFCC1C3C}" destId="{DBB4E6FA-73F0-4A29-9833-E7AE61998E5E}" srcOrd="1" destOrd="0" presId="urn:microsoft.com/office/officeart/2005/8/layout/hProcess7"/>
    <dgm:cxn modelId="{FB65FFF9-FA62-42AA-B0CF-15C8B2C595A3}" type="presParOf" srcId="{4498FB38-43FA-41E9-A092-F1A8CFCC1C3C}" destId="{DB1715B2-5717-457F-88D4-230FFC18FC0D}" srcOrd="2" destOrd="0" presId="urn:microsoft.com/office/officeart/2005/8/layout/hProcess7"/>
    <dgm:cxn modelId="{D10532C1-FF23-46BC-91C5-EC24451B95D7}" type="presParOf" srcId="{E2A73F65-A72C-4638-9E23-FC9D9AE3644D}" destId="{29E57D13-7869-42AA-B638-FEF8CC1207AF}" srcOrd="1" destOrd="0" presId="urn:microsoft.com/office/officeart/2005/8/layout/hProcess7"/>
    <dgm:cxn modelId="{106D0050-B9C8-49F4-B37F-08D6E9CC4BCC}" type="presParOf" srcId="{E2A73F65-A72C-4638-9E23-FC9D9AE3644D}" destId="{E50F28CD-FD30-46C2-B74F-5086329E17CB}" srcOrd="2" destOrd="0" presId="urn:microsoft.com/office/officeart/2005/8/layout/hProcess7"/>
    <dgm:cxn modelId="{C88464E6-B923-4107-883F-5C472C3DAD5A}" type="presParOf" srcId="{E50F28CD-FD30-46C2-B74F-5086329E17CB}" destId="{D4044328-3665-41F1-81DB-E36B09B5324E}" srcOrd="0" destOrd="0" presId="urn:microsoft.com/office/officeart/2005/8/layout/hProcess7"/>
    <dgm:cxn modelId="{26A5E143-94E0-4025-B433-7C4B976EC24E}" type="presParOf" srcId="{E50F28CD-FD30-46C2-B74F-5086329E17CB}" destId="{EB365628-A0A2-425A-8B4F-53E042AD5280}" srcOrd="1" destOrd="0" presId="urn:microsoft.com/office/officeart/2005/8/layout/hProcess7"/>
    <dgm:cxn modelId="{C5E24F78-306D-4AAE-B6FD-406714DA70E5}" type="presParOf" srcId="{E50F28CD-FD30-46C2-B74F-5086329E17CB}" destId="{266ADADB-E944-45CA-93D9-09F1D87C2F38}" srcOrd="2" destOrd="0" presId="urn:microsoft.com/office/officeart/2005/8/layout/hProcess7"/>
    <dgm:cxn modelId="{59016CBE-96CC-4D4A-9D77-4790BAA70F40}" type="presParOf" srcId="{E2A73F65-A72C-4638-9E23-FC9D9AE3644D}" destId="{B1DA7D02-6029-4DD5-8445-FA1E1884F6FF}" srcOrd="3" destOrd="0" presId="urn:microsoft.com/office/officeart/2005/8/layout/hProcess7"/>
    <dgm:cxn modelId="{CD384562-4B1B-4233-80EB-890388C2C76D}" type="presParOf" srcId="{E2A73F65-A72C-4638-9E23-FC9D9AE3644D}" destId="{9E046168-BC2C-4E95-A66E-A11569834F18}" srcOrd="4" destOrd="0" presId="urn:microsoft.com/office/officeart/2005/8/layout/hProcess7"/>
    <dgm:cxn modelId="{37943871-FAFF-49DE-B748-9F8B72227FE4}" type="presParOf" srcId="{9E046168-BC2C-4E95-A66E-A11569834F18}" destId="{144518E9-2297-4AB5-90E0-7BF72AC9CA1E}" srcOrd="0" destOrd="0" presId="urn:microsoft.com/office/officeart/2005/8/layout/hProcess7"/>
    <dgm:cxn modelId="{2E1A62E8-0B7A-4E61-8872-93ED3879E409}" type="presParOf" srcId="{9E046168-BC2C-4E95-A66E-A11569834F18}" destId="{A3CA0B6A-55F6-49CD-92A2-CD4E060CAC25}" srcOrd="1" destOrd="0" presId="urn:microsoft.com/office/officeart/2005/8/layout/hProcess7"/>
    <dgm:cxn modelId="{9DF9D2BD-A17B-4FFC-9364-5BA17601E3F4}" type="presParOf" srcId="{9E046168-BC2C-4E95-A66E-A11569834F18}" destId="{23ADF951-7D82-4520-9B53-FF81D8C5CA93}" srcOrd="2" destOrd="0" presId="urn:microsoft.com/office/officeart/2005/8/layout/hProcess7"/>
    <dgm:cxn modelId="{AAFCF3F7-F4FD-48A7-B9D3-A4D979BEE817}" type="presParOf" srcId="{E2A73F65-A72C-4638-9E23-FC9D9AE3644D}" destId="{039E404E-1499-4981-9DB6-78761C0C486D}" srcOrd="5" destOrd="0" presId="urn:microsoft.com/office/officeart/2005/8/layout/hProcess7"/>
    <dgm:cxn modelId="{7EBAE522-F006-45DB-A68D-6729C905FE84}" type="presParOf" srcId="{E2A73F65-A72C-4638-9E23-FC9D9AE3644D}" destId="{0554EF9E-83F3-4C99-A78B-F4F3D0D33775}" srcOrd="6" destOrd="0" presId="urn:microsoft.com/office/officeart/2005/8/layout/hProcess7"/>
    <dgm:cxn modelId="{0BB7AABF-DD54-480E-8352-78B430499563}" type="presParOf" srcId="{0554EF9E-83F3-4C99-A78B-F4F3D0D33775}" destId="{BFBB47F3-BE36-4BEE-8761-8257D989E075}" srcOrd="0" destOrd="0" presId="urn:microsoft.com/office/officeart/2005/8/layout/hProcess7"/>
    <dgm:cxn modelId="{236CA88C-E4AC-4212-BCBC-FCA901483EEF}" type="presParOf" srcId="{0554EF9E-83F3-4C99-A78B-F4F3D0D33775}" destId="{A57D819A-D670-4D95-A7E4-50A9475CD954}" srcOrd="1" destOrd="0" presId="urn:microsoft.com/office/officeart/2005/8/layout/hProcess7"/>
    <dgm:cxn modelId="{DC3B9254-E1E1-46AC-B3BE-19A6BFDD2E12}" type="presParOf" srcId="{0554EF9E-83F3-4C99-A78B-F4F3D0D33775}" destId="{062B005C-B227-4C7B-A847-021123A3D622}" srcOrd="2" destOrd="0" presId="urn:microsoft.com/office/officeart/2005/8/layout/hProcess7"/>
    <dgm:cxn modelId="{33A0A372-6A6D-48E5-AF26-68E487A8C7FF}" type="presParOf" srcId="{E2A73F65-A72C-4638-9E23-FC9D9AE3644D}" destId="{9E0DB401-B9C9-49BC-AF4C-D6B308AEAE61}" srcOrd="7" destOrd="0" presId="urn:microsoft.com/office/officeart/2005/8/layout/hProcess7"/>
    <dgm:cxn modelId="{69216A14-FD7F-42BC-98AD-F0CC804FD66D}" type="presParOf" srcId="{E2A73F65-A72C-4638-9E23-FC9D9AE3644D}" destId="{57E420F8-7750-4E63-9765-8D1937779846}" srcOrd="8" destOrd="0" presId="urn:microsoft.com/office/officeart/2005/8/layout/hProcess7"/>
    <dgm:cxn modelId="{B342C733-7759-43E0-88C6-11C1F062F3F9}" type="presParOf" srcId="{57E420F8-7750-4E63-9765-8D1937779846}" destId="{35DAB9AA-1A30-496B-BB3D-0AC574BA7E17}" srcOrd="0" destOrd="0" presId="urn:microsoft.com/office/officeart/2005/8/layout/hProcess7"/>
    <dgm:cxn modelId="{F9380637-CC6D-427D-8169-BFE144BB24D4}" type="presParOf" srcId="{57E420F8-7750-4E63-9765-8D1937779846}" destId="{53D55555-FDC3-4D47-B74D-86190F7EB076}" srcOrd="1" destOrd="0" presId="urn:microsoft.com/office/officeart/2005/8/layout/hProcess7"/>
    <dgm:cxn modelId="{8688B40E-6252-43B2-9178-E9CA423F2753}" type="presParOf" srcId="{57E420F8-7750-4E63-9765-8D1937779846}" destId="{06967E43-6829-4345-892D-217AE919026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85860-823F-4B21-B627-FBC0EF22521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BAEB3-019B-41A4-B0AD-FF35D8F97F7D}">
      <dgm:prSet phldrT="[Text]"/>
      <dgm:spPr/>
      <dgm:t>
        <a:bodyPr/>
        <a:lstStyle/>
        <a:p>
          <a:r>
            <a:rPr lang="en-US" dirty="0" smtClean="0"/>
            <a:t>Clinical Trial Simulation</a:t>
          </a:r>
          <a:endParaRPr lang="en-US" dirty="0"/>
        </a:p>
      </dgm:t>
    </dgm:pt>
    <dgm:pt modelId="{796BD94F-4550-4AE0-854D-E783DC36B3FB}" type="parTrans" cxnId="{9420B9F9-6DBE-4AFC-A048-4DC79A64129A}">
      <dgm:prSet/>
      <dgm:spPr/>
      <dgm:t>
        <a:bodyPr/>
        <a:lstStyle/>
        <a:p>
          <a:endParaRPr lang="en-US"/>
        </a:p>
      </dgm:t>
    </dgm:pt>
    <dgm:pt modelId="{A7D7E9AA-5774-4D68-93F8-B573CD083D2E}" type="sibTrans" cxnId="{9420B9F9-6DBE-4AFC-A048-4DC79A64129A}">
      <dgm:prSet/>
      <dgm:spPr/>
      <dgm:t>
        <a:bodyPr/>
        <a:lstStyle/>
        <a:p>
          <a:endParaRPr lang="en-US"/>
        </a:p>
      </dgm:t>
    </dgm:pt>
    <dgm:pt modelId="{8539181D-0623-4188-8B22-138E7FCC8313}">
      <dgm:prSet phldrT="[Text]"/>
      <dgm:spPr/>
      <dgm:t>
        <a:bodyPr/>
        <a:lstStyle/>
        <a:p>
          <a:r>
            <a:rPr lang="en-US" dirty="0" smtClean="0"/>
            <a:t>Innovative Clinical Study Design</a:t>
          </a:r>
          <a:endParaRPr lang="en-US" dirty="0"/>
        </a:p>
      </dgm:t>
    </dgm:pt>
    <dgm:pt modelId="{211029A0-0D57-43F0-AE5C-5F36BCAA72A5}" type="parTrans" cxnId="{8E79585D-4C7F-4F25-87B9-2619344B1E2D}">
      <dgm:prSet/>
      <dgm:spPr/>
      <dgm:t>
        <a:bodyPr/>
        <a:lstStyle/>
        <a:p>
          <a:endParaRPr lang="en-US"/>
        </a:p>
      </dgm:t>
    </dgm:pt>
    <dgm:pt modelId="{979818C9-3AF4-4B69-960D-399D10F1FDAC}" type="sibTrans" cxnId="{8E79585D-4C7F-4F25-87B9-2619344B1E2D}">
      <dgm:prSet/>
      <dgm:spPr/>
      <dgm:t>
        <a:bodyPr/>
        <a:lstStyle/>
        <a:p>
          <a:endParaRPr lang="en-US"/>
        </a:p>
      </dgm:t>
    </dgm:pt>
    <dgm:pt modelId="{C56C7C83-A2A8-411F-8978-5A9575FA16D8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F68C7B87-D1BE-4AFC-A5E0-FECEFD86073F}" type="parTrans" cxnId="{623C40FF-DFE9-48BE-86F9-C85460F599ED}">
      <dgm:prSet/>
      <dgm:spPr/>
      <dgm:t>
        <a:bodyPr/>
        <a:lstStyle/>
        <a:p>
          <a:endParaRPr lang="en-US"/>
        </a:p>
      </dgm:t>
    </dgm:pt>
    <dgm:pt modelId="{577F96B4-9778-4C27-BB79-8EC8ABB92EDA}" type="sibTrans" cxnId="{623C40FF-DFE9-48BE-86F9-C85460F599ED}">
      <dgm:prSet/>
      <dgm:spPr/>
      <dgm:t>
        <a:bodyPr/>
        <a:lstStyle/>
        <a:p>
          <a:endParaRPr lang="en-US"/>
        </a:p>
      </dgm:t>
    </dgm:pt>
    <dgm:pt modelId="{0B3863AD-7583-4B0F-9D03-C7D7A3CF4F86}">
      <dgm:prSet/>
      <dgm:spPr/>
      <dgm:t>
        <a:bodyPr/>
        <a:lstStyle/>
        <a:p>
          <a:r>
            <a:rPr lang="en-US" dirty="0" smtClean="0"/>
            <a:t>External Control</a:t>
          </a:r>
          <a:endParaRPr lang="en-US" dirty="0"/>
        </a:p>
      </dgm:t>
    </dgm:pt>
    <dgm:pt modelId="{E43FBCB0-3C02-4158-9C80-8181A6C768C8}" type="parTrans" cxnId="{153773A2-3EC4-46F3-8690-A9A05655E802}">
      <dgm:prSet/>
      <dgm:spPr/>
      <dgm:t>
        <a:bodyPr/>
        <a:lstStyle/>
        <a:p>
          <a:endParaRPr lang="en-US"/>
        </a:p>
      </dgm:t>
    </dgm:pt>
    <dgm:pt modelId="{0D13FBE0-FC2D-4D87-BEA0-5360B6096833}" type="sibTrans" cxnId="{153773A2-3EC4-46F3-8690-A9A05655E802}">
      <dgm:prSet/>
      <dgm:spPr/>
      <dgm:t>
        <a:bodyPr/>
        <a:lstStyle/>
        <a:p>
          <a:endParaRPr lang="en-US"/>
        </a:p>
      </dgm:t>
    </dgm:pt>
    <dgm:pt modelId="{AC772934-466F-4EFC-84E2-CB84E5A247BD}">
      <dgm:prSet/>
      <dgm:spPr/>
      <dgm:t>
        <a:bodyPr/>
        <a:lstStyle/>
        <a:p>
          <a:r>
            <a:rPr lang="en-US" dirty="0" smtClean="0"/>
            <a:t>RWD </a:t>
          </a:r>
          <a:endParaRPr lang="en-US" dirty="0"/>
        </a:p>
      </dgm:t>
    </dgm:pt>
    <dgm:pt modelId="{E412F0D5-44D7-4729-ABBA-CF1678605EB2}" type="parTrans" cxnId="{5537A60A-4E5B-440B-A9B4-582AD1B771A3}">
      <dgm:prSet/>
      <dgm:spPr/>
      <dgm:t>
        <a:bodyPr/>
        <a:lstStyle/>
        <a:p>
          <a:endParaRPr lang="en-US"/>
        </a:p>
      </dgm:t>
    </dgm:pt>
    <dgm:pt modelId="{1B11875D-B123-4910-BEE3-8D0780FF0F4D}" type="sibTrans" cxnId="{5537A60A-4E5B-440B-A9B4-582AD1B771A3}">
      <dgm:prSet/>
      <dgm:spPr/>
      <dgm:t>
        <a:bodyPr/>
        <a:lstStyle/>
        <a:p>
          <a:endParaRPr lang="en-US"/>
        </a:p>
      </dgm:t>
    </dgm:pt>
    <dgm:pt modelId="{A0DA0127-EE1C-4CA9-8519-6802DEE18FA5}">
      <dgm:prSet/>
      <dgm:spPr/>
      <dgm:t>
        <a:bodyPr/>
        <a:lstStyle/>
        <a:p>
          <a:r>
            <a:rPr lang="en-US" dirty="0" smtClean="0"/>
            <a:t>Biomarker and Digital Biomarker</a:t>
          </a:r>
          <a:endParaRPr lang="en-US" dirty="0"/>
        </a:p>
      </dgm:t>
    </dgm:pt>
    <dgm:pt modelId="{B4C0FF90-4E7F-4FED-898D-AC3C17A9611D}" type="parTrans" cxnId="{265D49EC-AFFE-4FFD-BA17-EB468371E366}">
      <dgm:prSet/>
      <dgm:spPr/>
      <dgm:t>
        <a:bodyPr/>
        <a:lstStyle/>
        <a:p>
          <a:endParaRPr lang="en-US"/>
        </a:p>
      </dgm:t>
    </dgm:pt>
    <dgm:pt modelId="{76CCCEF8-7CF3-4B35-A3E7-34EE86BF50DF}" type="sibTrans" cxnId="{265D49EC-AFFE-4FFD-BA17-EB468371E366}">
      <dgm:prSet/>
      <dgm:spPr/>
      <dgm:t>
        <a:bodyPr/>
        <a:lstStyle/>
        <a:p>
          <a:endParaRPr lang="en-US"/>
        </a:p>
      </dgm:t>
    </dgm:pt>
    <dgm:pt modelId="{F8D59577-A095-48A7-8502-A26BE4E6313B}">
      <dgm:prSet phldrT="[Text]"/>
      <dgm:spPr/>
      <dgm:t>
        <a:bodyPr/>
        <a:lstStyle/>
        <a:p>
          <a:r>
            <a:rPr lang="en-US" dirty="0" smtClean="0"/>
            <a:t>Advanced Regression</a:t>
          </a:r>
          <a:endParaRPr lang="en-US" dirty="0"/>
        </a:p>
      </dgm:t>
    </dgm:pt>
    <dgm:pt modelId="{D3B99A07-6351-4673-897F-D5A7DFB3BE52}" type="parTrans" cxnId="{C860C9B8-F183-4FFA-881C-F357BDDE412E}">
      <dgm:prSet/>
      <dgm:spPr/>
      <dgm:t>
        <a:bodyPr/>
        <a:lstStyle/>
        <a:p>
          <a:endParaRPr lang="en-US"/>
        </a:p>
      </dgm:t>
    </dgm:pt>
    <dgm:pt modelId="{13B5E683-002E-4BAC-B76A-4D9A356371AC}" type="sibTrans" cxnId="{C860C9B8-F183-4FFA-881C-F357BDDE412E}">
      <dgm:prSet/>
      <dgm:spPr/>
      <dgm:t>
        <a:bodyPr/>
        <a:lstStyle/>
        <a:p>
          <a:endParaRPr lang="en-US"/>
        </a:p>
      </dgm:t>
    </dgm:pt>
    <dgm:pt modelId="{7D5A031B-1948-4F9C-A15A-AFF2596DA305}">
      <dgm:prSet phldrT="[Text]"/>
      <dgm:spPr/>
      <dgm:t>
        <a:bodyPr/>
        <a:lstStyle/>
        <a:p>
          <a:r>
            <a:rPr lang="en-US" dirty="0" smtClean="0"/>
            <a:t>Bayesian Design</a:t>
          </a:r>
          <a:endParaRPr lang="en-US" dirty="0"/>
        </a:p>
      </dgm:t>
    </dgm:pt>
    <dgm:pt modelId="{DEEEEC42-E726-4DFA-BFF7-BE958D7259C4}" type="parTrans" cxnId="{C8E1B24B-655C-4AF7-BFB6-478809C29768}">
      <dgm:prSet/>
      <dgm:spPr/>
      <dgm:t>
        <a:bodyPr/>
        <a:lstStyle/>
        <a:p>
          <a:endParaRPr lang="en-US"/>
        </a:p>
      </dgm:t>
    </dgm:pt>
    <dgm:pt modelId="{79A099DA-69C3-40F0-BDA0-BABA014D66A5}" type="sibTrans" cxnId="{C8E1B24B-655C-4AF7-BFB6-478809C29768}">
      <dgm:prSet/>
      <dgm:spPr/>
      <dgm:t>
        <a:bodyPr/>
        <a:lstStyle/>
        <a:p>
          <a:endParaRPr lang="en-US"/>
        </a:p>
      </dgm:t>
    </dgm:pt>
    <dgm:pt modelId="{A3D7AFD8-7E69-412E-A87E-16CFAA224606}">
      <dgm:prSet phldrT="[Text]"/>
      <dgm:spPr/>
      <dgm:t>
        <a:bodyPr/>
        <a:lstStyle/>
        <a:p>
          <a:r>
            <a:rPr lang="en-US" dirty="0" smtClean="0"/>
            <a:t>Bayesian Data Analysis</a:t>
          </a:r>
          <a:endParaRPr lang="en-US" dirty="0"/>
        </a:p>
      </dgm:t>
    </dgm:pt>
    <dgm:pt modelId="{87496366-C47E-4987-B6ED-F6CD0CACAE9C}" type="parTrans" cxnId="{07442A0C-F127-49C4-947E-5BFF078A4C80}">
      <dgm:prSet/>
      <dgm:spPr/>
      <dgm:t>
        <a:bodyPr/>
        <a:lstStyle/>
        <a:p>
          <a:endParaRPr lang="en-US"/>
        </a:p>
      </dgm:t>
    </dgm:pt>
    <dgm:pt modelId="{3C8F7CF6-CA99-4D1A-97B3-72956ADB8A05}" type="sibTrans" cxnId="{07442A0C-F127-49C4-947E-5BFF078A4C80}">
      <dgm:prSet/>
      <dgm:spPr/>
      <dgm:t>
        <a:bodyPr/>
        <a:lstStyle/>
        <a:p>
          <a:endParaRPr lang="en-US"/>
        </a:p>
      </dgm:t>
    </dgm:pt>
    <dgm:pt modelId="{E58C45EE-8536-4790-9344-5E168BF12031}">
      <dgm:prSet phldrT="[Text]"/>
      <dgm:spPr/>
      <dgm:t>
        <a:bodyPr/>
        <a:lstStyle/>
        <a:p>
          <a:r>
            <a:rPr lang="en-US" dirty="0" err="1" smtClean="0"/>
            <a:t>Estimand</a:t>
          </a:r>
          <a:endParaRPr lang="en-US" dirty="0"/>
        </a:p>
      </dgm:t>
    </dgm:pt>
    <dgm:pt modelId="{BEAB3E0B-5434-4547-A4DC-941A8C856DDA}" type="parTrans" cxnId="{021B0CCD-B6D3-4EE6-BDB2-5308EEF8EEDF}">
      <dgm:prSet/>
      <dgm:spPr/>
      <dgm:t>
        <a:bodyPr/>
        <a:lstStyle/>
        <a:p>
          <a:endParaRPr lang="en-US"/>
        </a:p>
      </dgm:t>
    </dgm:pt>
    <dgm:pt modelId="{B8BA0AD3-B75A-4591-888C-446A9018BCAF}" type="sibTrans" cxnId="{021B0CCD-B6D3-4EE6-BDB2-5308EEF8EEDF}">
      <dgm:prSet/>
      <dgm:spPr/>
      <dgm:t>
        <a:bodyPr/>
        <a:lstStyle/>
        <a:p>
          <a:endParaRPr lang="en-US"/>
        </a:p>
      </dgm:t>
    </dgm:pt>
    <dgm:pt modelId="{101016BE-3436-4F2B-9906-BF3FB447B0A1}">
      <dgm:prSet/>
      <dgm:spPr/>
      <dgm:t>
        <a:bodyPr/>
        <a:lstStyle/>
        <a:p>
          <a:r>
            <a:rPr lang="en-US" dirty="0" smtClean="0"/>
            <a:t>Genomics data analysis</a:t>
          </a:r>
          <a:endParaRPr lang="en-US" dirty="0"/>
        </a:p>
      </dgm:t>
    </dgm:pt>
    <dgm:pt modelId="{CCDD0696-7235-4966-86C5-2D6E76B972DC}" type="parTrans" cxnId="{069769CF-CA3F-478F-A19B-12E19BB61151}">
      <dgm:prSet/>
      <dgm:spPr/>
      <dgm:t>
        <a:bodyPr/>
        <a:lstStyle/>
        <a:p>
          <a:endParaRPr lang="en-US"/>
        </a:p>
      </dgm:t>
    </dgm:pt>
    <dgm:pt modelId="{FB485B57-5989-4F8D-A198-F96F3122F764}" type="sibTrans" cxnId="{069769CF-CA3F-478F-A19B-12E19BB61151}">
      <dgm:prSet/>
      <dgm:spPr/>
      <dgm:t>
        <a:bodyPr/>
        <a:lstStyle/>
        <a:p>
          <a:endParaRPr lang="en-US"/>
        </a:p>
      </dgm:t>
    </dgm:pt>
    <dgm:pt modelId="{FC2C24DC-DB32-4C13-AD0F-49D8F97868A1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82D13283-E1D0-4B1E-A90F-4568FCEB0B55}" type="parTrans" cxnId="{E6CFD9B9-0232-460E-A6BF-441A655FF43E}">
      <dgm:prSet/>
      <dgm:spPr/>
      <dgm:t>
        <a:bodyPr/>
        <a:lstStyle/>
        <a:p>
          <a:endParaRPr lang="en-US"/>
        </a:p>
      </dgm:t>
    </dgm:pt>
    <dgm:pt modelId="{4807D9EA-0963-4AAB-9096-5B473A268FF1}" type="sibTrans" cxnId="{E6CFD9B9-0232-460E-A6BF-441A655FF43E}">
      <dgm:prSet/>
      <dgm:spPr/>
      <dgm:t>
        <a:bodyPr/>
        <a:lstStyle/>
        <a:p>
          <a:endParaRPr lang="en-US"/>
        </a:p>
      </dgm:t>
    </dgm:pt>
    <dgm:pt modelId="{6D4CC670-A804-4D1A-9DFC-0DB77331D7BB}">
      <dgm:prSet phldrT="[Text]"/>
      <dgm:spPr/>
      <dgm:t>
        <a:bodyPr/>
        <a:lstStyle/>
        <a:p>
          <a:r>
            <a:rPr lang="en-US" dirty="0" smtClean="0"/>
            <a:t>Advanced </a:t>
          </a:r>
          <a:r>
            <a:rPr lang="en-US" dirty="0" smtClean="0"/>
            <a:t>Survival </a:t>
          </a:r>
          <a:r>
            <a:rPr lang="en-US" dirty="0" smtClean="0"/>
            <a:t>Analysis</a:t>
          </a:r>
          <a:endParaRPr lang="en-US" dirty="0"/>
        </a:p>
      </dgm:t>
    </dgm:pt>
    <dgm:pt modelId="{8862003A-96DD-4F2F-B638-CE121C44F223}" type="parTrans" cxnId="{83829B2B-A157-4BD6-A3E4-17B51865AA8C}">
      <dgm:prSet/>
      <dgm:spPr/>
      <dgm:t>
        <a:bodyPr/>
        <a:lstStyle/>
        <a:p>
          <a:endParaRPr lang="en-US"/>
        </a:p>
      </dgm:t>
    </dgm:pt>
    <dgm:pt modelId="{1659E7C9-6D7F-4FDE-B3A0-59A2C5D48494}" type="sibTrans" cxnId="{83829B2B-A157-4BD6-A3E4-17B51865AA8C}">
      <dgm:prSet/>
      <dgm:spPr/>
      <dgm:t>
        <a:bodyPr/>
        <a:lstStyle/>
        <a:p>
          <a:endParaRPr lang="en-US"/>
        </a:p>
      </dgm:t>
    </dgm:pt>
    <dgm:pt modelId="{E6159C77-FA6A-4E57-AF9B-15EE731CD327}">
      <dgm:prSet/>
      <dgm:spPr/>
      <dgm:t>
        <a:bodyPr/>
        <a:lstStyle/>
        <a:p>
          <a:r>
            <a:rPr lang="en-US" dirty="0" smtClean="0"/>
            <a:t>HPC</a:t>
          </a:r>
          <a:endParaRPr lang="en-US" dirty="0"/>
        </a:p>
      </dgm:t>
    </dgm:pt>
    <dgm:pt modelId="{EECA5F48-C65E-4D9A-8FA5-D28452FC0EDC}" type="parTrans" cxnId="{EDCE3FE7-7AF1-48A3-B087-61705697266D}">
      <dgm:prSet/>
      <dgm:spPr/>
      <dgm:t>
        <a:bodyPr/>
        <a:lstStyle/>
        <a:p>
          <a:endParaRPr lang="en-US"/>
        </a:p>
      </dgm:t>
    </dgm:pt>
    <dgm:pt modelId="{98683650-B886-45EA-86BF-048EC02A2588}" type="sibTrans" cxnId="{EDCE3FE7-7AF1-48A3-B087-61705697266D}">
      <dgm:prSet/>
      <dgm:spPr/>
      <dgm:t>
        <a:bodyPr/>
        <a:lstStyle/>
        <a:p>
          <a:endParaRPr lang="en-US"/>
        </a:p>
      </dgm:t>
    </dgm:pt>
    <dgm:pt modelId="{5025E45B-7FC2-4376-B042-9775339D1E20}">
      <dgm:prSet/>
      <dgm:spPr/>
      <dgm:t>
        <a:bodyPr/>
        <a:lstStyle/>
        <a:p>
          <a:r>
            <a:rPr lang="en-US" dirty="0" smtClean="0"/>
            <a:t>End-Points</a:t>
          </a:r>
          <a:endParaRPr lang="en-US" dirty="0"/>
        </a:p>
      </dgm:t>
    </dgm:pt>
    <dgm:pt modelId="{8F15D6FE-E842-438A-80B0-0AD309F2989A}" type="parTrans" cxnId="{8BD4902B-805A-4437-9ED0-5536E372D496}">
      <dgm:prSet/>
      <dgm:spPr/>
      <dgm:t>
        <a:bodyPr/>
        <a:lstStyle/>
        <a:p>
          <a:endParaRPr lang="en-US"/>
        </a:p>
      </dgm:t>
    </dgm:pt>
    <dgm:pt modelId="{4ECAC407-BB8F-4A0E-A042-69E55A331523}" type="sibTrans" cxnId="{8BD4902B-805A-4437-9ED0-5536E372D496}">
      <dgm:prSet/>
      <dgm:spPr/>
      <dgm:t>
        <a:bodyPr/>
        <a:lstStyle/>
        <a:p>
          <a:endParaRPr lang="en-US"/>
        </a:p>
      </dgm:t>
    </dgm:pt>
    <dgm:pt modelId="{8123AC9C-7BE9-4EC5-B246-EE5F7C616861}" type="pres">
      <dgm:prSet presAssocID="{45785860-823F-4B21-B627-FBC0EF22521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4F4FD-AF48-4FEE-9316-12D0D97573B5}" type="pres">
      <dgm:prSet presAssocID="{8539181D-0623-4188-8B22-138E7FCC831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3BB17-5A7D-42D5-B398-250B57266B93}" type="pres">
      <dgm:prSet presAssocID="{979818C9-3AF4-4B69-960D-399D10F1FDAC}" presName="sibTrans" presStyleCnt="0"/>
      <dgm:spPr/>
    </dgm:pt>
    <dgm:pt modelId="{098989ED-0189-4E19-BD9F-2E7E70A90ECD}" type="pres">
      <dgm:prSet presAssocID="{7D5A031B-1948-4F9C-A15A-AFF2596DA305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035EC-3AE7-4D2B-8830-1E416560040F}" type="pres">
      <dgm:prSet presAssocID="{79A099DA-69C3-40F0-BDA0-BABA014D66A5}" presName="sibTrans" presStyleCnt="0"/>
      <dgm:spPr/>
    </dgm:pt>
    <dgm:pt modelId="{5C412E44-363C-4673-A5EF-AF7E5E556995}" type="pres">
      <dgm:prSet presAssocID="{4FCBAEB3-019B-41A4-B0AD-FF35D8F97F7D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6D73-94FB-4D9A-AAFD-FA875C9D8D94}" type="pres">
      <dgm:prSet presAssocID="{A7D7E9AA-5774-4D68-93F8-B573CD083D2E}" presName="sibTrans" presStyleCnt="0"/>
      <dgm:spPr/>
    </dgm:pt>
    <dgm:pt modelId="{1590CCDE-D39C-4EF3-86D6-2777219C472F}" type="pres">
      <dgm:prSet presAssocID="{FC2C24DC-DB32-4C13-AD0F-49D8F97868A1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99C59-3680-4522-A437-D2514A2040E9}" type="pres">
      <dgm:prSet presAssocID="{4807D9EA-0963-4AAB-9096-5B473A268FF1}" presName="sibTrans" presStyleCnt="0"/>
      <dgm:spPr/>
    </dgm:pt>
    <dgm:pt modelId="{987300A7-7742-4A94-AA78-0CABC2BA6AF0}" type="pres">
      <dgm:prSet presAssocID="{C56C7C83-A2A8-411F-8978-5A9575FA16D8}" presName="node" presStyleLbl="node1" presStyleIdx="4" presStyleCnt="15" custLinFactNeighborX="3562" custLinFactNeighborY="2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A43A2-5F90-4B64-A92D-C9007CEA5B20}" type="pres">
      <dgm:prSet presAssocID="{577F96B4-9778-4C27-BB79-8EC8ABB92EDA}" presName="sibTrans" presStyleCnt="0"/>
      <dgm:spPr/>
    </dgm:pt>
    <dgm:pt modelId="{073D6B03-7D24-4DEC-85A8-AA52DA9A02F1}" type="pres">
      <dgm:prSet presAssocID="{A3D7AFD8-7E69-412E-A87E-16CFAA224606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0DA4E-DA6E-4B65-9DA6-1D9B0B65260A}" type="pres">
      <dgm:prSet presAssocID="{3C8F7CF6-CA99-4D1A-97B3-72956ADB8A05}" presName="sibTrans" presStyleCnt="0"/>
      <dgm:spPr/>
    </dgm:pt>
    <dgm:pt modelId="{F460050D-D86C-4AE0-9504-06ABD34C7B89}" type="pres">
      <dgm:prSet presAssocID="{E58C45EE-8536-4790-9344-5E168BF12031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9D59F-8FC0-40DA-A5C1-AFA8C7F9CC45}" type="pres">
      <dgm:prSet presAssocID="{B8BA0AD3-B75A-4591-888C-446A9018BCAF}" presName="sibTrans" presStyleCnt="0"/>
      <dgm:spPr/>
    </dgm:pt>
    <dgm:pt modelId="{CC63E659-9526-4CF3-BCBC-9FE88E944EF9}" type="pres">
      <dgm:prSet presAssocID="{6D4CC670-A804-4D1A-9DFC-0DB77331D7BB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3262F-BA81-4B16-B293-AB790EDBD50D}" type="pres">
      <dgm:prSet presAssocID="{1659E7C9-6D7F-4FDE-B3A0-59A2C5D48494}" presName="sibTrans" presStyleCnt="0"/>
      <dgm:spPr/>
    </dgm:pt>
    <dgm:pt modelId="{6E8EFEB6-3EC8-48AE-B228-1345D1B94444}" type="pres">
      <dgm:prSet presAssocID="{F8D59577-A095-48A7-8502-A26BE4E6313B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327FA-A658-4716-A5C4-8FCC851B328C}" type="pres">
      <dgm:prSet presAssocID="{13B5E683-002E-4BAC-B76A-4D9A356371AC}" presName="sibTrans" presStyleCnt="0"/>
      <dgm:spPr/>
    </dgm:pt>
    <dgm:pt modelId="{D636386F-6D1B-48EE-AA9F-E92C0C1DDC8D}" type="pres">
      <dgm:prSet presAssocID="{AC772934-466F-4EFC-84E2-CB84E5A247BD}" presName="node" presStyleLbl="node1" presStyleIdx="9" presStyleCnt="15" custLinFactNeighborX="2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F296A-3360-400D-991A-5A91E506913F}" type="pres">
      <dgm:prSet presAssocID="{1B11875D-B123-4910-BEE3-8D0780FF0F4D}" presName="sibTrans" presStyleCnt="0"/>
      <dgm:spPr/>
    </dgm:pt>
    <dgm:pt modelId="{C3B7B120-70F7-490F-80B5-94A5824D968F}" type="pres">
      <dgm:prSet presAssocID="{0B3863AD-7583-4B0F-9D03-C7D7A3CF4F86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55806-6DBD-4252-AF22-3C29AFA08687}" type="pres">
      <dgm:prSet presAssocID="{0D13FBE0-FC2D-4D87-BEA0-5360B6096833}" presName="sibTrans" presStyleCnt="0"/>
      <dgm:spPr/>
    </dgm:pt>
    <dgm:pt modelId="{BAEC0A08-1AA6-4104-BA55-25625A799FC9}" type="pres">
      <dgm:prSet presAssocID="{5025E45B-7FC2-4376-B042-9775339D1E20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2EE20-13E1-41C1-B564-1143F365765F}" type="pres">
      <dgm:prSet presAssocID="{4ECAC407-BB8F-4A0E-A042-69E55A331523}" presName="sibTrans" presStyleCnt="0"/>
      <dgm:spPr/>
    </dgm:pt>
    <dgm:pt modelId="{5B08AF19-FDDD-42C4-BB2B-752DE7A2577D}" type="pres">
      <dgm:prSet presAssocID="{E6159C77-FA6A-4E57-AF9B-15EE731CD327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53862-8FEB-4878-A2AF-1322584023B1}" type="pres">
      <dgm:prSet presAssocID="{98683650-B886-45EA-86BF-048EC02A2588}" presName="sibTrans" presStyleCnt="0"/>
      <dgm:spPr/>
    </dgm:pt>
    <dgm:pt modelId="{D3801D43-1687-48AB-B941-CAA313B44180}" type="pres">
      <dgm:prSet presAssocID="{A0DA0127-EE1C-4CA9-8519-6802DEE18FA5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A4183-E53A-4372-B023-0DB479E189CD}" type="pres">
      <dgm:prSet presAssocID="{76CCCEF8-7CF3-4B35-A3E7-34EE86BF50DF}" presName="sibTrans" presStyleCnt="0"/>
      <dgm:spPr/>
    </dgm:pt>
    <dgm:pt modelId="{23D5C91E-13C3-4551-A471-759AFF6E5408}" type="pres">
      <dgm:prSet presAssocID="{101016BE-3436-4F2B-9906-BF3FB447B0A1}" presName="node" presStyleLbl="node1" presStyleIdx="14" presStyleCnt="15" custScaleX="97779" custScaleY="963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265A20-35C9-4BDA-995C-0CAE57E280E2}" type="presOf" srcId="{7D5A031B-1948-4F9C-A15A-AFF2596DA305}" destId="{098989ED-0189-4E19-BD9F-2E7E70A90ECD}" srcOrd="0" destOrd="0" presId="urn:microsoft.com/office/officeart/2005/8/layout/default"/>
    <dgm:cxn modelId="{8982DF2B-53B1-4735-86EB-02702F529C47}" type="presOf" srcId="{4FCBAEB3-019B-41A4-B0AD-FF35D8F97F7D}" destId="{5C412E44-363C-4673-A5EF-AF7E5E556995}" srcOrd="0" destOrd="0" presId="urn:microsoft.com/office/officeart/2005/8/layout/default"/>
    <dgm:cxn modelId="{07442A0C-F127-49C4-947E-5BFF078A4C80}" srcId="{45785860-823F-4B21-B627-FBC0EF225214}" destId="{A3D7AFD8-7E69-412E-A87E-16CFAA224606}" srcOrd="5" destOrd="0" parTransId="{87496366-C47E-4987-B6ED-F6CD0CACAE9C}" sibTransId="{3C8F7CF6-CA99-4D1A-97B3-72956ADB8A05}"/>
    <dgm:cxn modelId="{9FAE6B53-9BA4-4EB1-A800-588470D9F559}" type="presOf" srcId="{FC2C24DC-DB32-4C13-AD0F-49D8F97868A1}" destId="{1590CCDE-D39C-4EF3-86D6-2777219C472F}" srcOrd="0" destOrd="0" presId="urn:microsoft.com/office/officeart/2005/8/layout/default"/>
    <dgm:cxn modelId="{8BD4902B-805A-4437-9ED0-5536E372D496}" srcId="{45785860-823F-4B21-B627-FBC0EF225214}" destId="{5025E45B-7FC2-4376-B042-9775339D1E20}" srcOrd="11" destOrd="0" parTransId="{8F15D6FE-E842-438A-80B0-0AD309F2989A}" sibTransId="{4ECAC407-BB8F-4A0E-A042-69E55A331523}"/>
    <dgm:cxn modelId="{0ADCD7BF-A701-48BE-94EE-6BBFD6FD4E75}" type="presOf" srcId="{45785860-823F-4B21-B627-FBC0EF225214}" destId="{8123AC9C-7BE9-4EC5-B246-EE5F7C616861}" srcOrd="0" destOrd="0" presId="urn:microsoft.com/office/officeart/2005/8/layout/default"/>
    <dgm:cxn modelId="{89DB7ECF-BE62-4B96-BDCB-2A787D1B5627}" type="presOf" srcId="{8539181D-0623-4188-8B22-138E7FCC8313}" destId="{9314F4FD-AF48-4FEE-9316-12D0D97573B5}" srcOrd="0" destOrd="0" presId="urn:microsoft.com/office/officeart/2005/8/layout/default"/>
    <dgm:cxn modelId="{153773A2-3EC4-46F3-8690-A9A05655E802}" srcId="{45785860-823F-4B21-B627-FBC0EF225214}" destId="{0B3863AD-7583-4B0F-9D03-C7D7A3CF4F86}" srcOrd="10" destOrd="0" parTransId="{E43FBCB0-3C02-4158-9C80-8181A6C768C8}" sibTransId="{0D13FBE0-FC2D-4D87-BEA0-5360B6096833}"/>
    <dgm:cxn modelId="{58A3B61F-5CEB-4234-B77C-B2138EDAB7BE}" type="presOf" srcId="{A0DA0127-EE1C-4CA9-8519-6802DEE18FA5}" destId="{D3801D43-1687-48AB-B941-CAA313B44180}" srcOrd="0" destOrd="0" presId="urn:microsoft.com/office/officeart/2005/8/layout/default"/>
    <dgm:cxn modelId="{5537A60A-4E5B-440B-A9B4-582AD1B771A3}" srcId="{45785860-823F-4B21-B627-FBC0EF225214}" destId="{AC772934-466F-4EFC-84E2-CB84E5A247BD}" srcOrd="9" destOrd="0" parTransId="{E412F0D5-44D7-4729-ABBA-CF1678605EB2}" sibTransId="{1B11875D-B123-4910-BEE3-8D0780FF0F4D}"/>
    <dgm:cxn modelId="{78E98475-CE45-4361-AF6F-82D6D327B644}" type="presOf" srcId="{0B3863AD-7583-4B0F-9D03-C7D7A3CF4F86}" destId="{C3B7B120-70F7-490F-80B5-94A5824D968F}" srcOrd="0" destOrd="0" presId="urn:microsoft.com/office/officeart/2005/8/layout/default"/>
    <dgm:cxn modelId="{0EDF75C5-13E0-4007-AC5E-E30E4E9BBBDC}" type="presOf" srcId="{A3D7AFD8-7E69-412E-A87E-16CFAA224606}" destId="{073D6B03-7D24-4DEC-85A8-AA52DA9A02F1}" srcOrd="0" destOrd="0" presId="urn:microsoft.com/office/officeart/2005/8/layout/default"/>
    <dgm:cxn modelId="{265D49EC-AFFE-4FFD-BA17-EB468371E366}" srcId="{45785860-823F-4B21-B627-FBC0EF225214}" destId="{A0DA0127-EE1C-4CA9-8519-6802DEE18FA5}" srcOrd="13" destOrd="0" parTransId="{B4C0FF90-4E7F-4FED-898D-AC3C17A9611D}" sibTransId="{76CCCEF8-7CF3-4B35-A3E7-34EE86BF50DF}"/>
    <dgm:cxn modelId="{C9E84D3F-C0BA-4628-A4B9-AB97E91A204F}" type="presOf" srcId="{E6159C77-FA6A-4E57-AF9B-15EE731CD327}" destId="{5B08AF19-FDDD-42C4-BB2B-752DE7A2577D}" srcOrd="0" destOrd="0" presId="urn:microsoft.com/office/officeart/2005/8/layout/default"/>
    <dgm:cxn modelId="{7DE1FFB3-2FD2-45E4-8BF0-01AE978D7FF2}" type="presOf" srcId="{6D4CC670-A804-4D1A-9DFC-0DB77331D7BB}" destId="{CC63E659-9526-4CF3-BCBC-9FE88E944EF9}" srcOrd="0" destOrd="0" presId="urn:microsoft.com/office/officeart/2005/8/layout/default"/>
    <dgm:cxn modelId="{A2A9A011-9232-4A70-8769-3485A1152A61}" type="presOf" srcId="{AC772934-466F-4EFC-84E2-CB84E5A247BD}" destId="{D636386F-6D1B-48EE-AA9F-E92C0C1DDC8D}" srcOrd="0" destOrd="0" presId="urn:microsoft.com/office/officeart/2005/8/layout/default"/>
    <dgm:cxn modelId="{B1E405A9-8EF9-4149-B1C6-6AF00F009099}" type="presOf" srcId="{C56C7C83-A2A8-411F-8978-5A9575FA16D8}" destId="{987300A7-7742-4A94-AA78-0CABC2BA6AF0}" srcOrd="0" destOrd="0" presId="urn:microsoft.com/office/officeart/2005/8/layout/default"/>
    <dgm:cxn modelId="{E6CFD9B9-0232-460E-A6BF-441A655FF43E}" srcId="{45785860-823F-4B21-B627-FBC0EF225214}" destId="{FC2C24DC-DB32-4C13-AD0F-49D8F97868A1}" srcOrd="3" destOrd="0" parTransId="{82D13283-E1D0-4B1E-A90F-4568FCEB0B55}" sibTransId="{4807D9EA-0963-4AAB-9096-5B473A268FF1}"/>
    <dgm:cxn modelId="{98E5C450-FF9B-4DAE-8A87-74A0D8029AA6}" type="presOf" srcId="{E58C45EE-8536-4790-9344-5E168BF12031}" destId="{F460050D-D86C-4AE0-9504-06ABD34C7B89}" srcOrd="0" destOrd="0" presId="urn:microsoft.com/office/officeart/2005/8/layout/default"/>
    <dgm:cxn modelId="{AAFE4C91-6FDB-4579-A9AC-B40291D2A96A}" type="presOf" srcId="{101016BE-3436-4F2B-9906-BF3FB447B0A1}" destId="{23D5C91E-13C3-4551-A471-759AFF6E5408}" srcOrd="0" destOrd="0" presId="urn:microsoft.com/office/officeart/2005/8/layout/default"/>
    <dgm:cxn modelId="{EDCE3FE7-7AF1-48A3-B087-61705697266D}" srcId="{45785860-823F-4B21-B627-FBC0EF225214}" destId="{E6159C77-FA6A-4E57-AF9B-15EE731CD327}" srcOrd="12" destOrd="0" parTransId="{EECA5F48-C65E-4D9A-8FA5-D28452FC0EDC}" sibTransId="{98683650-B886-45EA-86BF-048EC02A2588}"/>
    <dgm:cxn modelId="{8E79585D-4C7F-4F25-87B9-2619344B1E2D}" srcId="{45785860-823F-4B21-B627-FBC0EF225214}" destId="{8539181D-0623-4188-8B22-138E7FCC8313}" srcOrd="0" destOrd="0" parTransId="{211029A0-0D57-43F0-AE5C-5F36BCAA72A5}" sibTransId="{979818C9-3AF4-4B69-960D-399D10F1FDAC}"/>
    <dgm:cxn modelId="{C669C3F4-DE04-4EAF-9876-22733AB52763}" type="presOf" srcId="{5025E45B-7FC2-4376-B042-9775339D1E20}" destId="{BAEC0A08-1AA6-4104-BA55-25625A799FC9}" srcOrd="0" destOrd="0" presId="urn:microsoft.com/office/officeart/2005/8/layout/default"/>
    <dgm:cxn modelId="{C8E1B24B-655C-4AF7-BFB6-478809C29768}" srcId="{45785860-823F-4B21-B627-FBC0EF225214}" destId="{7D5A031B-1948-4F9C-A15A-AFF2596DA305}" srcOrd="1" destOrd="0" parTransId="{DEEEEC42-E726-4DFA-BFF7-BE958D7259C4}" sibTransId="{79A099DA-69C3-40F0-BDA0-BABA014D66A5}"/>
    <dgm:cxn modelId="{C860C9B8-F183-4FFA-881C-F357BDDE412E}" srcId="{45785860-823F-4B21-B627-FBC0EF225214}" destId="{F8D59577-A095-48A7-8502-A26BE4E6313B}" srcOrd="8" destOrd="0" parTransId="{D3B99A07-6351-4673-897F-D5A7DFB3BE52}" sibTransId="{13B5E683-002E-4BAC-B76A-4D9A356371AC}"/>
    <dgm:cxn modelId="{069769CF-CA3F-478F-A19B-12E19BB61151}" srcId="{45785860-823F-4B21-B627-FBC0EF225214}" destId="{101016BE-3436-4F2B-9906-BF3FB447B0A1}" srcOrd="14" destOrd="0" parTransId="{CCDD0696-7235-4966-86C5-2D6E76B972DC}" sibTransId="{FB485B57-5989-4F8D-A198-F96F3122F764}"/>
    <dgm:cxn modelId="{9420B9F9-6DBE-4AFC-A048-4DC79A64129A}" srcId="{45785860-823F-4B21-B627-FBC0EF225214}" destId="{4FCBAEB3-019B-41A4-B0AD-FF35D8F97F7D}" srcOrd="2" destOrd="0" parTransId="{796BD94F-4550-4AE0-854D-E783DC36B3FB}" sibTransId="{A7D7E9AA-5774-4D68-93F8-B573CD083D2E}"/>
    <dgm:cxn modelId="{021B0CCD-B6D3-4EE6-BDB2-5308EEF8EEDF}" srcId="{45785860-823F-4B21-B627-FBC0EF225214}" destId="{E58C45EE-8536-4790-9344-5E168BF12031}" srcOrd="6" destOrd="0" parTransId="{BEAB3E0B-5434-4547-A4DC-941A8C856DDA}" sibTransId="{B8BA0AD3-B75A-4591-888C-446A9018BCAF}"/>
    <dgm:cxn modelId="{623C40FF-DFE9-48BE-86F9-C85460F599ED}" srcId="{45785860-823F-4B21-B627-FBC0EF225214}" destId="{C56C7C83-A2A8-411F-8978-5A9575FA16D8}" srcOrd="4" destOrd="0" parTransId="{F68C7B87-D1BE-4AFC-A5E0-FECEFD86073F}" sibTransId="{577F96B4-9778-4C27-BB79-8EC8ABB92EDA}"/>
    <dgm:cxn modelId="{368CE9C9-2FD1-4F8F-993D-E8FD0F0EBDBB}" type="presOf" srcId="{F8D59577-A095-48A7-8502-A26BE4E6313B}" destId="{6E8EFEB6-3EC8-48AE-B228-1345D1B94444}" srcOrd="0" destOrd="0" presId="urn:microsoft.com/office/officeart/2005/8/layout/default"/>
    <dgm:cxn modelId="{83829B2B-A157-4BD6-A3E4-17B51865AA8C}" srcId="{45785860-823F-4B21-B627-FBC0EF225214}" destId="{6D4CC670-A804-4D1A-9DFC-0DB77331D7BB}" srcOrd="7" destOrd="0" parTransId="{8862003A-96DD-4F2F-B638-CE121C44F223}" sibTransId="{1659E7C9-6D7F-4FDE-B3A0-59A2C5D48494}"/>
    <dgm:cxn modelId="{0D40B8D6-7716-4CF1-AFCB-6A1E8FC4AE6A}" type="presParOf" srcId="{8123AC9C-7BE9-4EC5-B246-EE5F7C616861}" destId="{9314F4FD-AF48-4FEE-9316-12D0D97573B5}" srcOrd="0" destOrd="0" presId="urn:microsoft.com/office/officeart/2005/8/layout/default"/>
    <dgm:cxn modelId="{54C48660-4944-4DDD-BDCD-F26227D006F8}" type="presParOf" srcId="{8123AC9C-7BE9-4EC5-B246-EE5F7C616861}" destId="{E9A3BB17-5A7D-42D5-B398-250B57266B93}" srcOrd="1" destOrd="0" presId="urn:microsoft.com/office/officeart/2005/8/layout/default"/>
    <dgm:cxn modelId="{115B483A-BDEB-403D-AAD5-0EA0DA793166}" type="presParOf" srcId="{8123AC9C-7BE9-4EC5-B246-EE5F7C616861}" destId="{098989ED-0189-4E19-BD9F-2E7E70A90ECD}" srcOrd="2" destOrd="0" presId="urn:microsoft.com/office/officeart/2005/8/layout/default"/>
    <dgm:cxn modelId="{E510DD5B-E39F-41DC-8697-490F77AF372E}" type="presParOf" srcId="{8123AC9C-7BE9-4EC5-B246-EE5F7C616861}" destId="{E18035EC-3AE7-4D2B-8830-1E416560040F}" srcOrd="3" destOrd="0" presId="urn:microsoft.com/office/officeart/2005/8/layout/default"/>
    <dgm:cxn modelId="{CCA1E93C-55FE-4E9E-B5B5-387527D458AF}" type="presParOf" srcId="{8123AC9C-7BE9-4EC5-B246-EE5F7C616861}" destId="{5C412E44-363C-4673-A5EF-AF7E5E556995}" srcOrd="4" destOrd="0" presId="urn:microsoft.com/office/officeart/2005/8/layout/default"/>
    <dgm:cxn modelId="{AD94650D-A58A-431B-BBE0-9953119EEF99}" type="presParOf" srcId="{8123AC9C-7BE9-4EC5-B246-EE5F7C616861}" destId="{50426D73-94FB-4D9A-AAFD-FA875C9D8D94}" srcOrd="5" destOrd="0" presId="urn:microsoft.com/office/officeart/2005/8/layout/default"/>
    <dgm:cxn modelId="{57793D44-480D-4DD0-9BAA-D7017A366EEB}" type="presParOf" srcId="{8123AC9C-7BE9-4EC5-B246-EE5F7C616861}" destId="{1590CCDE-D39C-4EF3-86D6-2777219C472F}" srcOrd="6" destOrd="0" presId="urn:microsoft.com/office/officeart/2005/8/layout/default"/>
    <dgm:cxn modelId="{C3CD1C97-3C2C-4537-90B7-376831A1E97E}" type="presParOf" srcId="{8123AC9C-7BE9-4EC5-B246-EE5F7C616861}" destId="{E7099C59-3680-4522-A437-D2514A2040E9}" srcOrd="7" destOrd="0" presId="urn:microsoft.com/office/officeart/2005/8/layout/default"/>
    <dgm:cxn modelId="{F329E1F7-5C81-4488-A5E7-1CB31CE4E561}" type="presParOf" srcId="{8123AC9C-7BE9-4EC5-B246-EE5F7C616861}" destId="{987300A7-7742-4A94-AA78-0CABC2BA6AF0}" srcOrd="8" destOrd="0" presId="urn:microsoft.com/office/officeart/2005/8/layout/default"/>
    <dgm:cxn modelId="{4D50BCCD-7469-49D6-9D72-46ADAAD23C6C}" type="presParOf" srcId="{8123AC9C-7BE9-4EC5-B246-EE5F7C616861}" destId="{FB7A43A2-5F90-4B64-A92D-C9007CEA5B20}" srcOrd="9" destOrd="0" presId="urn:microsoft.com/office/officeart/2005/8/layout/default"/>
    <dgm:cxn modelId="{09AF30B0-54E6-4545-A229-19CF089862BC}" type="presParOf" srcId="{8123AC9C-7BE9-4EC5-B246-EE5F7C616861}" destId="{073D6B03-7D24-4DEC-85A8-AA52DA9A02F1}" srcOrd="10" destOrd="0" presId="urn:microsoft.com/office/officeart/2005/8/layout/default"/>
    <dgm:cxn modelId="{BDDFFDCD-2293-486C-98CE-7576871F627A}" type="presParOf" srcId="{8123AC9C-7BE9-4EC5-B246-EE5F7C616861}" destId="{7540DA4E-DA6E-4B65-9DA6-1D9B0B65260A}" srcOrd="11" destOrd="0" presId="urn:microsoft.com/office/officeart/2005/8/layout/default"/>
    <dgm:cxn modelId="{88F666D2-A644-4AEB-87E4-6F9C3B5751E3}" type="presParOf" srcId="{8123AC9C-7BE9-4EC5-B246-EE5F7C616861}" destId="{F460050D-D86C-4AE0-9504-06ABD34C7B89}" srcOrd="12" destOrd="0" presId="urn:microsoft.com/office/officeart/2005/8/layout/default"/>
    <dgm:cxn modelId="{F5C33F9E-AFF9-42B8-AD5E-440B62A75F9F}" type="presParOf" srcId="{8123AC9C-7BE9-4EC5-B246-EE5F7C616861}" destId="{9879D59F-8FC0-40DA-A5C1-AFA8C7F9CC45}" srcOrd="13" destOrd="0" presId="urn:microsoft.com/office/officeart/2005/8/layout/default"/>
    <dgm:cxn modelId="{2BB4F5B2-E158-484A-9832-D85F64C97CAD}" type="presParOf" srcId="{8123AC9C-7BE9-4EC5-B246-EE5F7C616861}" destId="{CC63E659-9526-4CF3-BCBC-9FE88E944EF9}" srcOrd="14" destOrd="0" presId="urn:microsoft.com/office/officeart/2005/8/layout/default"/>
    <dgm:cxn modelId="{AAD5FD93-1544-4976-A578-7F43FC8CF47E}" type="presParOf" srcId="{8123AC9C-7BE9-4EC5-B246-EE5F7C616861}" destId="{AE73262F-BA81-4B16-B293-AB790EDBD50D}" srcOrd="15" destOrd="0" presId="urn:microsoft.com/office/officeart/2005/8/layout/default"/>
    <dgm:cxn modelId="{6133D585-41B4-4B4E-8022-37DB370E3F90}" type="presParOf" srcId="{8123AC9C-7BE9-4EC5-B246-EE5F7C616861}" destId="{6E8EFEB6-3EC8-48AE-B228-1345D1B94444}" srcOrd="16" destOrd="0" presId="urn:microsoft.com/office/officeart/2005/8/layout/default"/>
    <dgm:cxn modelId="{C0925996-455E-4DCE-846D-1F5E87699309}" type="presParOf" srcId="{8123AC9C-7BE9-4EC5-B246-EE5F7C616861}" destId="{3F3327FA-A658-4716-A5C4-8FCC851B328C}" srcOrd="17" destOrd="0" presId="urn:microsoft.com/office/officeart/2005/8/layout/default"/>
    <dgm:cxn modelId="{5C9D5320-C88B-4545-A54C-E36121F7AFEB}" type="presParOf" srcId="{8123AC9C-7BE9-4EC5-B246-EE5F7C616861}" destId="{D636386F-6D1B-48EE-AA9F-E92C0C1DDC8D}" srcOrd="18" destOrd="0" presId="urn:microsoft.com/office/officeart/2005/8/layout/default"/>
    <dgm:cxn modelId="{1B82665D-17D9-4370-BE5F-69AB2C18AE67}" type="presParOf" srcId="{8123AC9C-7BE9-4EC5-B246-EE5F7C616861}" destId="{085F296A-3360-400D-991A-5A91E506913F}" srcOrd="19" destOrd="0" presId="urn:microsoft.com/office/officeart/2005/8/layout/default"/>
    <dgm:cxn modelId="{DC21F87D-3E9C-45B8-9DA1-62CA7FB31AC7}" type="presParOf" srcId="{8123AC9C-7BE9-4EC5-B246-EE5F7C616861}" destId="{C3B7B120-70F7-490F-80B5-94A5824D968F}" srcOrd="20" destOrd="0" presId="urn:microsoft.com/office/officeart/2005/8/layout/default"/>
    <dgm:cxn modelId="{844973CA-0D65-4B08-8C81-B68F9A0B33AE}" type="presParOf" srcId="{8123AC9C-7BE9-4EC5-B246-EE5F7C616861}" destId="{16C55806-6DBD-4252-AF22-3C29AFA08687}" srcOrd="21" destOrd="0" presId="urn:microsoft.com/office/officeart/2005/8/layout/default"/>
    <dgm:cxn modelId="{558E1925-A350-41C2-BDDA-4E2DA7E43433}" type="presParOf" srcId="{8123AC9C-7BE9-4EC5-B246-EE5F7C616861}" destId="{BAEC0A08-1AA6-4104-BA55-25625A799FC9}" srcOrd="22" destOrd="0" presId="urn:microsoft.com/office/officeart/2005/8/layout/default"/>
    <dgm:cxn modelId="{22C3C78B-90F4-496F-8A3B-894FBBCD24DA}" type="presParOf" srcId="{8123AC9C-7BE9-4EC5-B246-EE5F7C616861}" destId="{01F2EE20-13E1-41C1-B564-1143F365765F}" srcOrd="23" destOrd="0" presId="urn:microsoft.com/office/officeart/2005/8/layout/default"/>
    <dgm:cxn modelId="{8F3F755C-3126-43E8-90AE-58C10DA71ADA}" type="presParOf" srcId="{8123AC9C-7BE9-4EC5-B246-EE5F7C616861}" destId="{5B08AF19-FDDD-42C4-BB2B-752DE7A2577D}" srcOrd="24" destOrd="0" presId="urn:microsoft.com/office/officeart/2005/8/layout/default"/>
    <dgm:cxn modelId="{BC78B665-1E48-4F6C-808D-1471F350D039}" type="presParOf" srcId="{8123AC9C-7BE9-4EC5-B246-EE5F7C616861}" destId="{76653862-8FEB-4878-A2AF-1322584023B1}" srcOrd="25" destOrd="0" presId="urn:microsoft.com/office/officeart/2005/8/layout/default"/>
    <dgm:cxn modelId="{855A2D2B-E57F-4F92-8E46-D63AF7FAE2C3}" type="presParOf" srcId="{8123AC9C-7BE9-4EC5-B246-EE5F7C616861}" destId="{D3801D43-1687-48AB-B941-CAA313B44180}" srcOrd="26" destOrd="0" presId="urn:microsoft.com/office/officeart/2005/8/layout/default"/>
    <dgm:cxn modelId="{2FF53C59-F228-4CBD-B705-FA5297A6F522}" type="presParOf" srcId="{8123AC9C-7BE9-4EC5-B246-EE5F7C616861}" destId="{3B2A4183-E53A-4372-B023-0DB479E189CD}" srcOrd="27" destOrd="0" presId="urn:microsoft.com/office/officeart/2005/8/layout/default"/>
    <dgm:cxn modelId="{C3959814-E41F-407A-B231-717B333897A7}" type="presParOf" srcId="{8123AC9C-7BE9-4EC5-B246-EE5F7C616861}" destId="{23D5C91E-13C3-4551-A471-759AFF6E5408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9E80D-9592-4506-803E-B83332AEE51F}">
      <dsp:nvSpPr>
        <dsp:cNvPr id="0" name=""/>
        <dsp:cNvSpPr/>
      </dsp:nvSpPr>
      <dsp:spPr>
        <a:xfrm>
          <a:off x="2981" y="368822"/>
          <a:ext cx="1792673" cy="489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Clinical</a:t>
          </a:r>
          <a:endParaRPr lang="en-US" sz="1700" kern="1200" dirty="0"/>
        </a:p>
      </dsp:txBody>
      <dsp:txXfrm>
        <a:off x="2981" y="368822"/>
        <a:ext cx="1792673" cy="489600"/>
      </dsp:txXfrm>
    </dsp:sp>
    <dsp:sp modelId="{6B1D028E-935E-43A9-B803-0A51FC3039E9}">
      <dsp:nvSpPr>
        <dsp:cNvPr id="0" name=""/>
        <dsp:cNvSpPr/>
      </dsp:nvSpPr>
      <dsp:spPr>
        <a:xfrm>
          <a:off x="2981" y="858422"/>
          <a:ext cx="1792673" cy="142328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Study Design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Analysis and Interpretation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Filling and Beyond</a:t>
          </a:r>
          <a:endParaRPr lang="en-US" sz="1700" kern="1200" dirty="0"/>
        </a:p>
      </dsp:txBody>
      <dsp:txXfrm>
        <a:off x="2981" y="858422"/>
        <a:ext cx="1792673" cy="1423282"/>
      </dsp:txXfrm>
    </dsp:sp>
    <dsp:sp modelId="{7B2A7B21-58CF-4A98-935F-52737A33A739}">
      <dsp:nvSpPr>
        <dsp:cNvPr id="0" name=""/>
        <dsp:cNvSpPr/>
      </dsp:nvSpPr>
      <dsp:spPr>
        <a:xfrm>
          <a:off x="2046629" y="368822"/>
          <a:ext cx="1792673" cy="489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Non Clinical</a:t>
          </a:r>
          <a:endParaRPr lang="en-US" sz="1700" kern="1200" dirty="0"/>
        </a:p>
      </dsp:txBody>
      <dsp:txXfrm>
        <a:off x="2046629" y="368822"/>
        <a:ext cx="1792673" cy="489600"/>
      </dsp:txXfrm>
    </dsp:sp>
    <dsp:sp modelId="{E86C6378-BF12-450B-860E-95C2C19BABBF}">
      <dsp:nvSpPr>
        <dsp:cNvPr id="0" name=""/>
        <dsp:cNvSpPr/>
      </dsp:nvSpPr>
      <dsp:spPr>
        <a:xfrm>
          <a:off x="2046629" y="858422"/>
          <a:ext cx="1792673" cy="142328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Rx/</a:t>
          </a:r>
          <a:r>
            <a:rPr lang="en-US" sz="1700" kern="1200" dirty="0" err="1" smtClean="0"/>
            <a:t>Dvpt</a:t>
          </a:r>
          <a:r>
            <a:rPr lang="en-US" sz="1700" kern="1200" dirty="0" smtClean="0"/>
            <a:t> Science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Manufacturing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Quality Control</a:t>
          </a:r>
          <a:endParaRPr lang="en-US" sz="1700" kern="1200" dirty="0"/>
        </a:p>
      </dsp:txBody>
      <dsp:txXfrm>
        <a:off x="2046629" y="858422"/>
        <a:ext cx="1792673" cy="1423282"/>
      </dsp:txXfrm>
    </dsp:sp>
    <dsp:sp modelId="{35A73935-ACFC-4FA6-826D-9A2AC8BF490B}">
      <dsp:nvSpPr>
        <dsp:cNvPr id="0" name=""/>
        <dsp:cNvSpPr/>
      </dsp:nvSpPr>
      <dsp:spPr>
        <a:xfrm>
          <a:off x="4090277" y="368822"/>
          <a:ext cx="1792673" cy="489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MCO</a:t>
          </a:r>
          <a:endParaRPr lang="en-US" sz="1700" kern="1200" dirty="0"/>
        </a:p>
      </dsp:txBody>
      <dsp:txXfrm>
        <a:off x="4090277" y="368822"/>
        <a:ext cx="1792673" cy="489600"/>
      </dsp:txXfrm>
    </dsp:sp>
    <dsp:sp modelId="{B68BFF05-8595-4D88-A623-A31EE2B4BC09}">
      <dsp:nvSpPr>
        <dsp:cNvPr id="0" name=""/>
        <dsp:cNvSpPr/>
      </dsp:nvSpPr>
      <dsp:spPr>
        <a:xfrm>
          <a:off x="4090277" y="858422"/>
          <a:ext cx="1792673" cy="142328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Methodology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Collaboration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Outreach</a:t>
          </a:r>
          <a:endParaRPr lang="en-US" sz="1700" kern="1200" dirty="0"/>
        </a:p>
      </dsp:txBody>
      <dsp:txXfrm>
        <a:off x="4090277" y="858422"/>
        <a:ext cx="1792673" cy="1423282"/>
      </dsp:txXfrm>
    </dsp:sp>
    <dsp:sp modelId="{87F0843C-A1DE-4AD5-9F34-89ADF54F1310}">
      <dsp:nvSpPr>
        <dsp:cNvPr id="0" name=""/>
        <dsp:cNvSpPr/>
      </dsp:nvSpPr>
      <dsp:spPr>
        <a:xfrm>
          <a:off x="6133925" y="368822"/>
          <a:ext cx="1792673" cy="489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PHC</a:t>
          </a:r>
          <a:endParaRPr lang="en-US" sz="1700" kern="1200" dirty="0"/>
        </a:p>
      </dsp:txBody>
      <dsp:txXfrm>
        <a:off x="6133925" y="368822"/>
        <a:ext cx="1792673" cy="489600"/>
      </dsp:txXfrm>
    </dsp:sp>
    <dsp:sp modelId="{BAFE86BE-E111-4008-8AA5-D30E4F07BC56}">
      <dsp:nvSpPr>
        <dsp:cNvPr id="0" name=""/>
        <dsp:cNvSpPr/>
      </dsp:nvSpPr>
      <dsp:spPr>
        <a:xfrm>
          <a:off x="6133925" y="858422"/>
          <a:ext cx="1792673" cy="142328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Biomarker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Digital end-point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EDIS / MDAS</a:t>
          </a:r>
          <a:endParaRPr lang="en-US" sz="1700" kern="1200" dirty="0"/>
        </a:p>
      </dsp:txBody>
      <dsp:txXfrm>
        <a:off x="6133925" y="858422"/>
        <a:ext cx="1792673" cy="1423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7764B-C9C6-4156-9BFF-5C429995BE22}">
      <dsp:nvSpPr>
        <dsp:cNvPr id="0" name=""/>
        <dsp:cNvSpPr/>
      </dsp:nvSpPr>
      <dsp:spPr>
        <a:xfrm>
          <a:off x="574" y="136465"/>
          <a:ext cx="2472367" cy="29668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700" b="1" kern="1200" dirty="0" smtClean="0">
              <a:solidFill>
                <a:schemeClr val="tx1"/>
              </a:solidFill>
            </a:rPr>
            <a:t>TA/Portfolio</a:t>
          </a:r>
          <a:endParaRPr lang="en-US" sz="2700" kern="1200" dirty="0"/>
        </a:p>
      </dsp:txBody>
      <dsp:txXfrm rot="16200000">
        <a:off x="-968593" y="1105633"/>
        <a:ext cx="2432809" cy="494473"/>
      </dsp:txXfrm>
    </dsp:sp>
    <dsp:sp modelId="{DB1715B2-5717-457F-88D4-230FFC18FC0D}">
      <dsp:nvSpPr>
        <dsp:cNvPr id="0" name=""/>
        <dsp:cNvSpPr/>
      </dsp:nvSpPr>
      <dsp:spPr>
        <a:xfrm>
          <a:off x="495047" y="136465"/>
          <a:ext cx="1841913" cy="29668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>
              <a:solidFill>
                <a:schemeClr val="tx1"/>
              </a:solidFill>
            </a:rPr>
            <a:t/>
          </a:r>
          <a:br>
            <a:rPr lang="de-CH" sz="1600" kern="1200" dirty="0" smtClean="0">
              <a:solidFill>
                <a:schemeClr val="tx1"/>
              </a:solidFill>
            </a:rPr>
          </a:br>
          <a:r>
            <a:rPr lang="de-CH" sz="1600" kern="1200" dirty="0" smtClean="0">
              <a:solidFill>
                <a:schemeClr val="tx1"/>
              </a:solidFill>
            </a:rPr>
            <a:t>Support for partnering due diligence, disease area strategies, exploratory analysis, and methodology for portfolio decision making, </a:t>
          </a:r>
          <a:r>
            <a:rPr lang="en-US" sz="1600" kern="1200" dirty="0" smtClean="0">
              <a:solidFill>
                <a:schemeClr val="tx1"/>
              </a:solidFill>
            </a:rPr>
            <a:t>PHC efforts (</a:t>
          </a:r>
          <a:r>
            <a:rPr lang="en-US" sz="1600" kern="1200" dirty="0" err="1" smtClean="0">
              <a:solidFill>
                <a:schemeClr val="tx1"/>
              </a:solidFill>
            </a:rPr>
            <a:t>e.g</a:t>
          </a:r>
          <a:r>
            <a:rPr lang="en-US" sz="1600" kern="1200" dirty="0" smtClean="0">
              <a:solidFill>
                <a:schemeClr val="tx1"/>
              </a:solidFill>
            </a:rPr>
            <a:t> PHC showcases)</a:t>
          </a:r>
          <a:endParaRPr lang="en-US" sz="1600" kern="1200" dirty="0">
            <a:solidFill>
              <a:schemeClr val="tx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95047" y="136465"/>
        <a:ext cx="1841913" cy="2966840"/>
      </dsp:txXfrm>
    </dsp:sp>
    <dsp:sp modelId="{144518E9-2297-4AB5-90E0-7BF72AC9CA1E}">
      <dsp:nvSpPr>
        <dsp:cNvPr id="0" name=""/>
        <dsp:cNvSpPr/>
      </dsp:nvSpPr>
      <dsp:spPr>
        <a:xfrm>
          <a:off x="2559474" y="136465"/>
          <a:ext cx="2472367" cy="29668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700" b="1" kern="1200" dirty="0" smtClean="0">
              <a:solidFill>
                <a:schemeClr val="tx1"/>
              </a:solidFill>
            </a:rPr>
            <a:t>Program level</a:t>
          </a:r>
          <a:endParaRPr lang="en-US" sz="2700" kern="1200" dirty="0"/>
        </a:p>
      </dsp:txBody>
      <dsp:txXfrm rot="16200000">
        <a:off x="1590306" y="1105633"/>
        <a:ext cx="2432809" cy="494473"/>
      </dsp:txXfrm>
    </dsp:sp>
    <dsp:sp modelId="{EB365628-A0A2-425A-8B4F-53E042AD5280}">
      <dsp:nvSpPr>
        <dsp:cNvPr id="0" name=""/>
        <dsp:cNvSpPr/>
      </dsp:nvSpPr>
      <dsp:spPr>
        <a:xfrm rot="5400000">
          <a:off x="2353852" y="2494186"/>
          <a:ext cx="435968" cy="370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DF951-7D82-4520-9B53-FF81D8C5CA93}">
      <dsp:nvSpPr>
        <dsp:cNvPr id="0" name=""/>
        <dsp:cNvSpPr/>
      </dsp:nvSpPr>
      <dsp:spPr>
        <a:xfrm>
          <a:off x="3053947" y="136465"/>
          <a:ext cx="1841913" cy="29668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>
              <a:solidFill>
                <a:schemeClr val="tx1"/>
              </a:solidFill>
            </a:rPr>
            <a:t/>
          </a:r>
          <a:br>
            <a:rPr lang="de-CH" sz="1600" kern="1200" dirty="0" smtClean="0">
              <a:solidFill>
                <a:schemeClr val="tx1"/>
              </a:solidFill>
            </a:rPr>
          </a:br>
          <a:r>
            <a:rPr lang="de-CH" sz="1600" kern="1200" dirty="0" smtClean="0">
              <a:solidFill>
                <a:schemeClr val="tx1"/>
              </a:solidFill>
            </a:rPr>
            <a:t>Strategy for CDPs, APAC, PHC, regulatory interactions, phase transition decisions, and new indications; regulatory filings</a:t>
          </a:r>
          <a:endParaRPr lang="en-US" sz="1600" kern="1200" dirty="0"/>
        </a:p>
      </dsp:txBody>
      <dsp:txXfrm>
        <a:off x="3053947" y="136465"/>
        <a:ext cx="1841913" cy="2966840"/>
      </dsp:txXfrm>
    </dsp:sp>
    <dsp:sp modelId="{35DAB9AA-1A30-496B-BB3D-0AC574BA7E17}">
      <dsp:nvSpPr>
        <dsp:cNvPr id="0" name=""/>
        <dsp:cNvSpPr/>
      </dsp:nvSpPr>
      <dsp:spPr>
        <a:xfrm>
          <a:off x="5118374" y="167439"/>
          <a:ext cx="2472367" cy="29668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1200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700" b="1" kern="1200" dirty="0" smtClean="0">
              <a:solidFill>
                <a:schemeClr val="tx1"/>
              </a:solidFill>
            </a:rPr>
            <a:t>Study </a:t>
          </a:r>
          <a:r>
            <a:rPr lang="de-CH" sz="2700" b="1" kern="1200" dirty="0" err="1" smtClean="0">
              <a:solidFill>
                <a:schemeClr val="tx1"/>
              </a:solidFill>
            </a:rPr>
            <a:t>level</a:t>
          </a:r>
          <a:endParaRPr lang="en-US" sz="2700" kern="1200" dirty="0"/>
        </a:p>
      </dsp:txBody>
      <dsp:txXfrm rot="16200000">
        <a:off x="4149206" y="1136606"/>
        <a:ext cx="2432809" cy="494473"/>
      </dsp:txXfrm>
    </dsp:sp>
    <dsp:sp modelId="{A57D819A-D670-4D95-A7E4-50A9475CD954}">
      <dsp:nvSpPr>
        <dsp:cNvPr id="0" name=""/>
        <dsp:cNvSpPr/>
      </dsp:nvSpPr>
      <dsp:spPr>
        <a:xfrm rot="5400000">
          <a:off x="4912752" y="2494186"/>
          <a:ext cx="435968" cy="370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67E43-6829-4345-892D-217AE9190269}">
      <dsp:nvSpPr>
        <dsp:cNvPr id="0" name=""/>
        <dsp:cNvSpPr/>
      </dsp:nvSpPr>
      <dsp:spPr>
        <a:xfrm>
          <a:off x="5612847" y="167439"/>
          <a:ext cx="1841913" cy="29668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600" kern="1200" dirty="0" smtClean="0">
              <a:solidFill>
                <a:schemeClr val="tx1"/>
              </a:solidFill>
            </a:rPr>
            <a:t/>
          </a:r>
          <a:br>
            <a:rPr lang="de-CH" sz="1600" kern="1200" dirty="0" smtClean="0">
              <a:solidFill>
                <a:schemeClr val="tx1"/>
              </a:solidFill>
            </a:rPr>
          </a:br>
          <a:r>
            <a:rPr lang="de-CH" sz="1600" kern="1200" dirty="0" smtClean="0">
              <a:solidFill>
                <a:schemeClr val="tx1"/>
              </a:solidFill>
            </a:rPr>
            <a:t>Input on design,</a:t>
          </a:r>
          <a:br>
            <a:rPr lang="de-CH" sz="1600" kern="1200" dirty="0" smtClean="0">
              <a:solidFill>
                <a:schemeClr val="tx1"/>
              </a:solidFill>
            </a:rPr>
          </a:br>
          <a:r>
            <a:rPr lang="de-CH" sz="1600" kern="1200" dirty="0" smtClean="0">
              <a:solidFill>
                <a:schemeClr val="tx1"/>
              </a:solidFill>
            </a:rPr>
            <a:t>data collection, data analysis, and interpretation</a:t>
          </a:r>
          <a:endParaRPr lang="en-US" sz="1600" kern="1200" dirty="0"/>
        </a:p>
      </dsp:txBody>
      <dsp:txXfrm>
        <a:off x="5612847" y="167439"/>
        <a:ext cx="1841913" cy="2966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4F4FD-AF48-4FEE-9316-12D0D97573B5}">
      <dsp:nvSpPr>
        <dsp:cNvPr id="0" name=""/>
        <dsp:cNvSpPr/>
      </dsp:nvSpPr>
      <dsp:spPr>
        <a:xfrm>
          <a:off x="2710" y="71830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Innovative Clinical Study Design</a:t>
          </a:r>
          <a:endParaRPr lang="en-US" sz="1700" kern="1200" dirty="0"/>
        </a:p>
      </dsp:txBody>
      <dsp:txXfrm>
        <a:off x="2710" y="71830"/>
        <a:ext cx="1467326" cy="880396"/>
      </dsp:txXfrm>
    </dsp:sp>
    <dsp:sp modelId="{098989ED-0189-4E19-BD9F-2E7E70A90ECD}">
      <dsp:nvSpPr>
        <dsp:cNvPr id="0" name=""/>
        <dsp:cNvSpPr/>
      </dsp:nvSpPr>
      <dsp:spPr>
        <a:xfrm>
          <a:off x="1616769" y="71830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Bayesian Design</a:t>
          </a:r>
          <a:endParaRPr lang="en-US" sz="1700" kern="1200" dirty="0"/>
        </a:p>
      </dsp:txBody>
      <dsp:txXfrm>
        <a:off x="1616769" y="71830"/>
        <a:ext cx="1467326" cy="880396"/>
      </dsp:txXfrm>
    </dsp:sp>
    <dsp:sp modelId="{5C412E44-363C-4673-A5EF-AF7E5E556995}">
      <dsp:nvSpPr>
        <dsp:cNvPr id="0" name=""/>
        <dsp:cNvSpPr/>
      </dsp:nvSpPr>
      <dsp:spPr>
        <a:xfrm>
          <a:off x="3230829" y="71830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Clinical Trial Simulation</a:t>
          </a:r>
          <a:endParaRPr lang="en-US" sz="1700" kern="1200" dirty="0"/>
        </a:p>
      </dsp:txBody>
      <dsp:txXfrm>
        <a:off x="3230829" y="71830"/>
        <a:ext cx="1467326" cy="880396"/>
      </dsp:txXfrm>
    </dsp:sp>
    <dsp:sp modelId="{1590CCDE-D39C-4EF3-86D6-2777219C472F}">
      <dsp:nvSpPr>
        <dsp:cNvPr id="0" name=""/>
        <dsp:cNvSpPr/>
      </dsp:nvSpPr>
      <dsp:spPr>
        <a:xfrm>
          <a:off x="4844889" y="71830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Exploratory Data Analysis</a:t>
          </a:r>
          <a:endParaRPr lang="en-US" sz="1700" kern="1200" dirty="0"/>
        </a:p>
      </dsp:txBody>
      <dsp:txXfrm>
        <a:off x="4844889" y="71830"/>
        <a:ext cx="1467326" cy="880396"/>
      </dsp:txXfrm>
    </dsp:sp>
    <dsp:sp modelId="{987300A7-7742-4A94-AA78-0CABC2BA6AF0}">
      <dsp:nvSpPr>
        <dsp:cNvPr id="0" name=""/>
        <dsp:cNvSpPr/>
      </dsp:nvSpPr>
      <dsp:spPr>
        <a:xfrm>
          <a:off x="6461659" y="93356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Machine Learning</a:t>
          </a:r>
          <a:endParaRPr lang="en-US" sz="1700" kern="1200" dirty="0"/>
        </a:p>
      </dsp:txBody>
      <dsp:txXfrm>
        <a:off x="6461659" y="93356"/>
        <a:ext cx="1467326" cy="880396"/>
      </dsp:txXfrm>
    </dsp:sp>
    <dsp:sp modelId="{073D6B03-7D24-4DEC-85A8-AA52DA9A02F1}">
      <dsp:nvSpPr>
        <dsp:cNvPr id="0" name=""/>
        <dsp:cNvSpPr/>
      </dsp:nvSpPr>
      <dsp:spPr>
        <a:xfrm>
          <a:off x="2710" y="1098959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Bayesian Data Analysis</a:t>
          </a:r>
          <a:endParaRPr lang="en-US" sz="1700" kern="1200" dirty="0"/>
        </a:p>
      </dsp:txBody>
      <dsp:txXfrm>
        <a:off x="2710" y="1098959"/>
        <a:ext cx="1467326" cy="880396"/>
      </dsp:txXfrm>
    </dsp:sp>
    <dsp:sp modelId="{F460050D-D86C-4AE0-9504-06ABD34C7B89}">
      <dsp:nvSpPr>
        <dsp:cNvPr id="0" name=""/>
        <dsp:cNvSpPr/>
      </dsp:nvSpPr>
      <dsp:spPr>
        <a:xfrm>
          <a:off x="1616769" y="1098959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Estimand</a:t>
          </a:r>
          <a:endParaRPr lang="en-US" sz="1700" kern="1200" dirty="0"/>
        </a:p>
      </dsp:txBody>
      <dsp:txXfrm>
        <a:off x="1616769" y="1098959"/>
        <a:ext cx="1467326" cy="880396"/>
      </dsp:txXfrm>
    </dsp:sp>
    <dsp:sp modelId="{CC63E659-9526-4CF3-BCBC-9FE88E944EF9}">
      <dsp:nvSpPr>
        <dsp:cNvPr id="0" name=""/>
        <dsp:cNvSpPr/>
      </dsp:nvSpPr>
      <dsp:spPr>
        <a:xfrm>
          <a:off x="3230829" y="1098959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Advanced </a:t>
          </a:r>
          <a:r>
            <a:rPr lang="en-US" sz="1700" kern="1200" dirty="0" smtClean="0"/>
            <a:t>Survival </a:t>
          </a:r>
          <a:r>
            <a:rPr lang="en-US" sz="1700" kern="1200" dirty="0" smtClean="0"/>
            <a:t>Analysis</a:t>
          </a:r>
          <a:endParaRPr lang="en-US" sz="1700" kern="1200" dirty="0"/>
        </a:p>
      </dsp:txBody>
      <dsp:txXfrm>
        <a:off x="3230829" y="1098959"/>
        <a:ext cx="1467326" cy="880396"/>
      </dsp:txXfrm>
    </dsp:sp>
    <dsp:sp modelId="{6E8EFEB6-3EC8-48AE-B228-1345D1B94444}">
      <dsp:nvSpPr>
        <dsp:cNvPr id="0" name=""/>
        <dsp:cNvSpPr/>
      </dsp:nvSpPr>
      <dsp:spPr>
        <a:xfrm>
          <a:off x="4844889" y="1098959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Advanced Regression</a:t>
          </a:r>
          <a:endParaRPr lang="en-US" sz="1700" kern="1200" dirty="0"/>
        </a:p>
      </dsp:txBody>
      <dsp:txXfrm>
        <a:off x="4844889" y="1098959"/>
        <a:ext cx="1467326" cy="880396"/>
      </dsp:txXfrm>
    </dsp:sp>
    <dsp:sp modelId="{D636386F-6D1B-48EE-AA9F-E92C0C1DDC8D}">
      <dsp:nvSpPr>
        <dsp:cNvPr id="0" name=""/>
        <dsp:cNvSpPr/>
      </dsp:nvSpPr>
      <dsp:spPr>
        <a:xfrm>
          <a:off x="6461659" y="1098959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RWD </a:t>
          </a:r>
          <a:endParaRPr lang="en-US" sz="1700" kern="1200" dirty="0"/>
        </a:p>
      </dsp:txBody>
      <dsp:txXfrm>
        <a:off x="6461659" y="1098959"/>
        <a:ext cx="1467326" cy="880396"/>
      </dsp:txXfrm>
    </dsp:sp>
    <dsp:sp modelId="{C3B7B120-70F7-490F-80B5-94A5824D968F}">
      <dsp:nvSpPr>
        <dsp:cNvPr id="0" name=""/>
        <dsp:cNvSpPr/>
      </dsp:nvSpPr>
      <dsp:spPr>
        <a:xfrm>
          <a:off x="19004" y="2126088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External Control</a:t>
          </a:r>
          <a:endParaRPr lang="en-US" sz="1700" kern="1200" dirty="0"/>
        </a:p>
      </dsp:txBody>
      <dsp:txXfrm>
        <a:off x="19004" y="2126088"/>
        <a:ext cx="1467326" cy="880396"/>
      </dsp:txXfrm>
    </dsp:sp>
    <dsp:sp modelId="{BAEC0A08-1AA6-4104-BA55-25625A799FC9}">
      <dsp:nvSpPr>
        <dsp:cNvPr id="0" name=""/>
        <dsp:cNvSpPr/>
      </dsp:nvSpPr>
      <dsp:spPr>
        <a:xfrm>
          <a:off x="1633064" y="2126088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End-Points</a:t>
          </a:r>
          <a:endParaRPr lang="en-US" sz="1700" kern="1200" dirty="0"/>
        </a:p>
      </dsp:txBody>
      <dsp:txXfrm>
        <a:off x="1633064" y="2126088"/>
        <a:ext cx="1467326" cy="880396"/>
      </dsp:txXfrm>
    </dsp:sp>
    <dsp:sp modelId="{5B08AF19-FDDD-42C4-BB2B-752DE7A2577D}">
      <dsp:nvSpPr>
        <dsp:cNvPr id="0" name=""/>
        <dsp:cNvSpPr/>
      </dsp:nvSpPr>
      <dsp:spPr>
        <a:xfrm>
          <a:off x="3247124" y="2126088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HPC</a:t>
          </a:r>
          <a:endParaRPr lang="en-US" sz="1700" kern="1200" dirty="0"/>
        </a:p>
      </dsp:txBody>
      <dsp:txXfrm>
        <a:off x="3247124" y="2126088"/>
        <a:ext cx="1467326" cy="880396"/>
      </dsp:txXfrm>
    </dsp:sp>
    <dsp:sp modelId="{D3801D43-1687-48AB-B941-CAA313B44180}">
      <dsp:nvSpPr>
        <dsp:cNvPr id="0" name=""/>
        <dsp:cNvSpPr/>
      </dsp:nvSpPr>
      <dsp:spPr>
        <a:xfrm>
          <a:off x="4861183" y="2126088"/>
          <a:ext cx="1467326" cy="880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Biomarker and Digital Biomarker</a:t>
          </a:r>
          <a:endParaRPr lang="en-US" sz="1700" kern="1200" dirty="0"/>
        </a:p>
      </dsp:txBody>
      <dsp:txXfrm>
        <a:off x="4861183" y="2126088"/>
        <a:ext cx="1467326" cy="880396"/>
      </dsp:txXfrm>
    </dsp:sp>
    <dsp:sp modelId="{23D5C91E-13C3-4551-A471-759AFF6E5408}">
      <dsp:nvSpPr>
        <dsp:cNvPr id="0" name=""/>
        <dsp:cNvSpPr/>
      </dsp:nvSpPr>
      <dsp:spPr>
        <a:xfrm>
          <a:off x="6475243" y="2142005"/>
          <a:ext cx="1434737" cy="848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Genomics data analysis</a:t>
          </a:r>
          <a:endParaRPr lang="en-US" sz="1700" kern="1200" dirty="0"/>
        </a:p>
      </dsp:txBody>
      <dsp:txXfrm>
        <a:off x="6475243" y="2142005"/>
        <a:ext cx="1434737" cy="848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850900"/>
            <a:ext cx="2425700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390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f4612402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850900"/>
            <a:ext cx="2425700" cy="3432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" name="Google Shape;18;g5f46124026_0_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355556" cy="993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184" tIns="147552" rIns="295184" bIns="147552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355556" cy="993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184" tIns="147552" rIns="295184" bIns="147552" anchor="t" anchorCtr="0">
            <a:noAutofit/>
          </a:bodyPr>
          <a:lstStyle>
            <a:lvl1pPr marL="1476162" marR="0" lvl="0" indent="-1090719" algn="l" rtl="0">
              <a:lnSpc>
                <a:spcPct val="100000"/>
              </a:lnSpc>
              <a:spcBef>
                <a:spcPts val="4165"/>
              </a:spcBef>
              <a:spcAft>
                <a:spcPts val="0"/>
              </a:spcAft>
              <a:buClr>
                <a:schemeClr val="dk1"/>
              </a:buClr>
              <a:buSzPts val="172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952323" marR="0" lvl="1" indent="-1090716" algn="l" rtl="0">
              <a:lnSpc>
                <a:spcPct val="100000"/>
              </a:lnSpc>
              <a:spcBef>
                <a:spcPts val="1666"/>
              </a:spcBef>
              <a:spcAft>
                <a:spcPts val="0"/>
              </a:spcAft>
              <a:buClr>
                <a:schemeClr val="dk1"/>
              </a:buClr>
              <a:buSzPts val="172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428485" marR="0" lvl="2" indent="-1090716" algn="l" rtl="0">
              <a:lnSpc>
                <a:spcPct val="10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2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904647" marR="0" lvl="3" indent="-1090716" algn="l" rtl="0">
              <a:lnSpc>
                <a:spcPct val="10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20"/>
              <a:buFont typeface="Arial"/>
              <a:buChar char="–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380808" marR="0" lvl="4" indent="-1090719" algn="l" rtl="0">
              <a:lnSpc>
                <a:spcPct val="10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20"/>
              <a:buFont typeface="Arial"/>
              <a:buChar char="»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856970" marR="0" lvl="5" indent="-1090719" algn="l" rtl="0">
              <a:lnSpc>
                <a:spcPct val="10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20"/>
              <a:buFont typeface="Arial"/>
              <a:buChar char="»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33131" marR="0" lvl="6" indent="-1090719" algn="l" rtl="0">
              <a:lnSpc>
                <a:spcPct val="10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20"/>
              <a:buFont typeface="Arial"/>
              <a:buChar char="»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809293" marR="0" lvl="7" indent="-1090719" algn="l" rtl="0">
              <a:lnSpc>
                <a:spcPct val="10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20"/>
              <a:buFont typeface="Arial"/>
              <a:buChar char="»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285455" marR="0" lvl="8" indent="-1090719" algn="l" rtl="0">
              <a:lnSpc>
                <a:spcPct val="10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20"/>
              <a:buFont typeface="Arial"/>
              <a:buChar char="»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9355556" cy="993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184" tIns="147552" rIns="295184" bIns="147552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9355556" cy="993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184" tIns="147552" rIns="295184" bIns="147552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/>
        </p:nvSpPr>
        <p:spPr>
          <a:xfrm>
            <a:off x="-38100" y="3116331"/>
            <a:ext cx="21386800" cy="1590493"/>
          </a:xfrm>
          <a:prstGeom prst="rect">
            <a:avLst/>
          </a:prstGeom>
          <a:solidFill>
            <a:srgbClr val="C9BDAD"/>
          </a:solidFill>
          <a:ln>
            <a:noFill/>
          </a:ln>
        </p:spPr>
        <p:txBody>
          <a:bodyPr spcFirstLastPara="1" wrap="square" lIns="295184" tIns="295184" rIns="295184" bIns="29518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5800" b="1" i="1" u="none" strike="noStrike" cap="none" dirty="0" smtClean="0">
                <a:solidFill>
                  <a:srgbClr val="005694"/>
                </a:solidFill>
                <a:latin typeface="Arial"/>
                <a:ea typeface="Arial"/>
                <a:cs typeface="Arial"/>
                <a:sym typeface="Arial"/>
              </a:rPr>
              <a:t>    Data </a:t>
            </a:r>
            <a:r>
              <a:rPr lang="en-US" sz="5800" b="1" i="1" u="none" strike="noStrike" cap="none" dirty="0">
                <a:solidFill>
                  <a:srgbClr val="005694"/>
                </a:solidFill>
                <a:latin typeface="Arial"/>
                <a:ea typeface="Arial"/>
                <a:cs typeface="Arial"/>
                <a:sym typeface="Arial"/>
              </a:rPr>
              <a:t>Science Career Day</a:t>
            </a:r>
            <a:endParaRPr sz="5800" b="1" i="1" u="none" strike="noStrike" cap="none" dirty="0">
              <a:solidFill>
                <a:srgbClr val="0056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5231" y="-111513"/>
            <a:ext cx="21913287" cy="322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7727" y="504668"/>
            <a:ext cx="3219873" cy="17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4"/>
          <p:cNvSpPr txBox="1"/>
          <p:nvPr/>
        </p:nvSpPr>
        <p:spPr>
          <a:xfrm>
            <a:off x="742597" y="2124880"/>
            <a:ext cx="14691964" cy="113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184" tIns="295184" rIns="295184" bIns="29518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39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https://sites.google.com/a/gene.com/pdbonboarding/home</a:t>
            </a:r>
            <a:endParaRPr sz="39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.xml"/><Relationship Id="rId20" Type="http://schemas.openxmlformats.org/officeDocument/2006/relationships/image" Target="../media/image5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4.png"/><Relationship Id="rId31" Type="http://schemas.openxmlformats.org/officeDocument/2006/relationships/image" Target="../media/image16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90997"/>
            <a:ext cx="21386800" cy="2751812"/>
          </a:xfrm>
          <a:prstGeom prst="rect">
            <a:avLst/>
          </a:prstGeom>
        </p:spPr>
        <p:txBody>
          <a:bodyPr wrap="square" lIns="295232" tIns="147616" rIns="295232" bIns="147616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700" b="1" dirty="0" smtClean="0">
                <a:solidFill>
                  <a:schemeClr val="accent6">
                    <a:lumMod val="75000"/>
                  </a:schemeClr>
                </a:solidFill>
              </a:rPr>
              <a:t>PD-Biometrics/</a:t>
            </a:r>
            <a:r>
              <a:rPr lang="en-US" sz="7700" b="1" smtClean="0">
                <a:solidFill>
                  <a:schemeClr val="accent6">
                    <a:lumMod val="75000"/>
                  </a:schemeClr>
                </a:solidFill>
              </a:rPr>
              <a:t>BioStat</a:t>
            </a:r>
            <a:endParaRPr lang="en-US" sz="77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7700" b="1" dirty="0" err="1" smtClean="0">
                <a:solidFill>
                  <a:schemeClr val="accent6">
                    <a:lumMod val="75000"/>
                  </a:schemeClr>
                </a:solidFill>
              </a:rPr>
              <a:t>BioStatistics</a:t>
            </a:r>
            <a:endParaRPr lang="en-US" sz="7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3060" y="12979319"/>
            <a:ext cx="8742324" cy="4568560"/>
          </a:xfrm>
          <a:prstGeom prst="round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018580" y="12979319"/>
            <a:ext cx="8742324" cy="4422472"/>
          </a:xfrm>
          <a:prstGeom prst="roundRect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018580" y="18411124"/>
            <a:ext cx="8742324" cy="4422472"/>
          </a:xfrm>
          <a:prstGeom prst="roundRect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13060" y="18411124"/>
            <a:ext cx="8742324" cy="4422472"/>
          </a:xfrm>
          <a:prstGeom prst="roundRect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3060" y="23696841"/>
            <a:ext cx="8742324" cy="4422472"/>
          </a:xfrm>
          <a:prstGeom prst="roundRect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018580" y="23696841"/>
            <a:ext cx="8742324" cy="4422472"/>
          </a:xfrm>
          <a:prstGeom prst="roundRect">
            <a:avLst/>
          </a:prstGeom>
          <a:noFill/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59" y="7370198"/>
            <a:ext cx="18747844" cy="1190667"/>
          </a:xfrm>
          <a:prstGeom prst="rect">
            <a:avLst/>
          </a:prstGeom>
        </p:spPr>
        <p:txBody>
          <a:bodyPr wrap="square" lIns="295232" tIns="147616" rIns="295232" bIns="147616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800" b="1" dirty="0" smtClean="0">
                <a:solidFill>
                  <a:schemeClr val="accent6">
                    <a:lumMod val="75000"/>
                  </a:schemeClr>
                </a:solidFill>
              </a:rPr>
              <a:t>Our Mission / Our Principles</a:t>
            </a:r>
            <a:endParaRPr lang="en-US" sz="5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1001" y="8474006"/>
            <a:ext cx="17498380" cy="2883438"/>
          </a:xfrm>
          <a:prstGeom prst="rect">
            <a:avLst/>
          </a:prstGeom>
        </p:spPr>
        <p:txBody>
          <a:bodyPr wrap="square" lIns="295232" tIns="147616" rIns="295232" bIns="147616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fontAlgn="t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are </a:t>
            </a:r>
            <a:r>
              <a:rPr lang="en-US" sz="2800" dirty="0">
                <a:solidFill>
                  <a:schemeClr val="tx2"/>
                </a:solidFill>
              </a:rPr>
              <a:t>strategic partners in drug development</a:t>
            </a:r>
          </a:p>
          <a:p>
            <a:pPr marL="457200" indent="-457200" fontAlgn="t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are</a:t>
            </a:r>
            <a:r>
              <a:rPr lang="en-US" sz="2800" dirty="0">
                <a:solidFill>
                  <a:schemeClr val="accent4"/>
                </a:solidFill>
              </a:rPr>
              <a:t> leaders in quantitative science</a:t>
            </a:r>
            <a:r>
              <a:rPr lang="en-US" sz="2800" dirty="0">
                <a:solidFill>
                  <a:schemeClr val="tx1"/>
                </a:solidFill>
              </a:rPr>
              <a:t> with strong statistical expertise</a:t>
            </a:r>
          </a:p>
          <a:p>
            <a:pPr marL="457200" indent="-457200" fontAlgn="t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</a:t>
            </a:r>
            <a:r>
              <a:rPr lang="en-US" sz="2800" dirty="0">
                <a:solidFill>
                  <a:schemeClr val="accent5"/>
                </a:solidFill>
              </a:rPr>
              <a:t>ask the right questions and use the best methodology</a:t>
            </a:r>
            <a:r>
              <a:rPr lang="en-US" sz="2800" dirty="0">
                <a:solidFill>
                  <a:schemeClr val="tx1"/>
                </a:solidFill>
              </a:rPr>
              <a:t> to answer them</a:t>
            </a:r>
          </a:p>
          <a:p>
            <a:pPr marL="457200" indent="-457200" fontAlgn="t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</a:t>
            </a:r>
            <a:r>
              <a:rPr lang="en-US" sz="2800" dirty="0">
                <a:solidFill>
                  <a:schemeClr val="bg2"/>
                </a:solidFill>
              </a:rPr>
              <a:t>promote rigor in planning, conduct, and analysis of experiments</a:t>
            </a:r>
            <a:r>
              <a:rPr lang="en-US" sz="2800" dirty="0">
                <a:solidFill>
                  <a:schemeClr val="tx1"/>
                </a:solidFill>
              </a:rPr>
              <a:t>, and in the interpretation of results</a:t>
            </a:r>
          </a:p>
          <a:p>
            <a:pPr marL="457200" indent="-457200" fontAlgn="t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</a:t>
            </a:r>
            <a:r>
              <a:rPr lang="en-US" sz="2800" dirty="0">
                <a:solidFill>
                  <a:schemeClr val="accent3"/>
                </a:solidFill>
              </a:rPr>
              <a:t>support nonclinical projects and clinical studies</a:t>
            </a:r>
            <a:r>
              <a:rPr lang="en-US" sz="2800" dirty="0">
                <a:solidFill>
                  <a:schemeClr val="tx1"/>
                </a:solidFill>
              </a:rPr>
              <a:t> from entry into human through regulatory approval and market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83318" y="13504045"/>
            <a:ext cx="46490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~ 215 Statisticians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112085" y="13520748"/>
            <a:ext cx="1523320" cy="1082175"/>
            <a:chOff x="2633764" y="13377449"/>
            <a:chExt cx="4963598" cy="2561857"/>
          </a:xfrm>
        </p:grpSpPr>
        <p:pic>
          <p:nvPicPr>
            <p:cNvPr id="13" name="Picture 12" descr="File:ColoredBlankMap-World-10E.svg - Wikimedia Common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764" y="13377449"/>
              <a:ext cx="4963598" cy="2561857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499104" y="1399641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Oval 15"/>
            <p:cNvSpPr/>
            <p:nvPr/>
          </p:nvSpPr>
          <p:spPr>
            <a:xfrm>
              <a:off x="3724656" y="137830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Oval 16"/>
            <p:cNvSpPr/>
            <p:nvPr/>
          </p:nvSpPr>
          <p:spPr>
            <a:xfrm>
              <a:off x="4974336" y="13825728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Oval 17"/>
            <p:cNvSpPr/>
            <p:nvPr/>
          </p:nvSpPr>
          <p:spPr>
            <a:xfrm>
              <a:off x="5108448" y="13886688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Oval 19"/>
            <p:cNvSpPr/>
            <p:nvPr/>
          </p:nvSpPr>
          <p:spPr>
            <a:xfrm>
              <a:off x="6449568" y="14112240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661543766"/>
              </p:ext>
            </p:extLst>
          </p:nvPr>
        </p:nvGraphicFramePr>
        <p:xfrm>
          <a:off x="1419431" y="14736268"/>
          <a:ext cx="7929581" cy="265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40217737"/>
              </p:ext>
            </p:extLst>
          </p:nvPr>
        </p:nvGraphicFramePr>
        <p:xfrm>
          <a:off x="1615122" y="19137371"/>
          <a:ext cx="7591316" cy="3239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03679" y="18618370"/>
            <a:ext cx="797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Our Deliverables: </a:t>
            </a:r>
            <a:r>
              <a:rPr lang="en-US" sz="2400" dirty="0" smtClean="0">
                <a:solidFill>
                  <a:schemeClr val="accent6"/>
                </a:solidFill>
              </a:rPr>
              <a:t>Regulatory </a:t>
            </a:r>
            <a:r>
              <a:rPr lang="en-US" sz="2400" dirty="0">
                <a:solidFill>
                  <a:schemeClr val="accent6"/>
                </a:solidFill>
              </a:rPr>
              <a:t>approvals and </a:t>
            </a:r>
            <a:r>
              <a:rPr lang="en-US" sz="2400" b="1" u="sng" dirty="0">
                <a:solidFill>
                  <a:schemeClr val="accent5"/>
                </a:solidFill>
              </a:rPr>
              <a:t>much more</a:t>
            </a:r>
            <a:endParaRPr lang="de-CH" sz="2400" b="1" u="sng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03772" y="24022812"/>
            <a:ext cx="740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Some of the technical things we do</a:t>
            </a:r>
            <a:endParaRPr lang="de-CH" sz="2400" dirty="0">
              <a:solidFill>
                <a:schemeClr val="accent6"/>
              </a:solidFill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852500966"/>
              </p:ext>
            </p:extLst>
          </p:nvPr>
        </p:nvGraphicFramePr>
        <p:xfrm>
          <a:off x="1603936" y="24669143"/>
          <a:ext cx="7928986" cy="307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48" name="Picture 47" descr="Fichier:RStudio Logo.png — Wikipédia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23" y="24101671"/>
            <a:ext cx="984416" cy="345530"/>
          </a:xfrm>
          <a:prstGeom prst="rect">
            <a:avLst/>
          </a:prstGeom>
        </p:spPr>
      </p:pic>
      <p:pic>
        <p:nvPicPr>
          <p:cNvPr id="49" name="Picture 48" descr="SAS (software) - Wikipedia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19" y="24101671"/>
            <a:ext cx="790971" cy="35818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032355" y="28801949"/>
            <a:ext cx="136337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“We collaborate </a:t>
            </a:r>
            <a:r>
              <a:rPr lang="en-US" sz="3600" b="1" dirty="0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i</a:t>
            </a:r>
            <a:r>
              <a:rPr lang="en-US" sz="3600" b="1" dirty="0" smtClean="0">
                <a:solidFill>
                  <a:srgbClr val="339966"/>
                </a:solidFill>
                <a:latin typeface="Arial Narrow"/>
                <a:ea typeface="Arial Narrow"/>
                <a:cs typeface="Arial Narrow"/>
                <a:sym typeface="Arial Narrow"/>
              </a:rPr>
              <a:t>ntentionally across and beyond the whole organization”</a:t>
            </a:r>
            <a:endParaRPr lang="en-US" sz="3600" b="1" dirty="0">
              <a:solidFill>
                <a:srgbClr val="3399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95903" y="18688367"/>
            <a:ext cx="7747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Example 2 : Advanced Stat Modeling : </a:t>
            </a:r>
            <a:r>
              <a:rPr lang="en-US" sz="2400" dirty="0">
                <a:solidFill>
                  <a:schemeClr val="accent6"/>
                </a:solidFill>
              </a:rPr>
              <a:t>Joint Modeling of Longitudinal and Time to Event Data in Oncology </a:t>
            </a:r>
            <a:endParaRPr lang="de-CH" sz="2400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419234" y="23903282"/>
            <a:ext cx="8341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Example 3 : </a:t>
            </a:r>
            <a:r>
              <a:rPr lang="en-US" sz="2400" dirty="0">
                <a:solidFill>
                  <a:schemeClr val="accent6"/>
                </a:solidFill>
              </a:rPr>
              <a:t>ML, </a:t>
            </a:r>
            <a:r>
              <a:rPr lang="en-US" sz="2400" dirty="0" smtClean="0">
                <a:solidFill>
                  <a:schemeClr val="accent6"/>
                </a:solidFill>
              </a:rPr>
              <a:t>PHC, Advanced Analytics : Identify Risk factor for Adverse Event with Alzheimer Drug</a:t>
            </a:r>
            <a:endParaRPr lang="de-CH" sz="2400" dirty="0">
              <a:solidFill>
                <a:schemeClr val="accent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518736" y="24804069"/>
            <a:ext cx="324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2400" dirty="0">
              <a:solidFill>
                <a:schemeClr val="accent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61159" y="13202160"/>
            <a:ext cx="919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Example 1 </a:t>
            </a:r>
            <a:r>
              <a:rPr lang="en-US" sz="2400" dirty="0">
                <a:solidFill>
                  <a:schemeClr val="accent6"/>
                </a:solidFill>
              </a:rPr>
              <a:t>: </a:t>
            </a:r>
            <a:r>
              <a:rPr lang="en-US" sz="2400" dirty="0" smtClean="0">
                <a:solidFill>
                  <a:schemeClr val="accent6"/>
                </a:solidFill>
              </a:rPr>
              <a:t>Business-Critical Moment in Clinical </a:t>
            </a:r>
            <a:r>
              <a:rPr lang="en-US" sz="2400" dirty="0" err="1" smtClean="0">
                <a:solidFill>
                  <a:schemeClr val="accent6"/>
                </a:solidFill>
              </a:rPr>
              <a:t>Biostat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endParaRPr lang="de-CH" sz="2400" dirty="0">
              <a:solidFill>
                <a:schemeClr val="accent6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29706"/>
              </p:ext>
            </p:extLst>
          </p:nvPr>
        </p:nvGraphicFramePr>
        <p:xfrm>
          <a:off x="11561485" y="13934372"/>
          <a:ext cx="7607614" cy="324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807">
                  <a:extLst>
                    <a:ext uri="{9D8B030D-6E8A-4147-A177-3AD203B41FA5}">
                      <a16:colId xmlns:a16="http://schemas.microsoft.com/office/drawing/2014/main" val="2025559076"/>
                    </a:ext>
                  </a:extLst>
                </a:gridCol>
                <a:gridCol w="3803807">
                  <a:extLst>
                    <a:ext uri="{9D8B030D-6E8A-4147-A177-3AD203B41FA5}">
                      <a16:colId xmlns:a16="http://schemas.microsoft.com/office/drawing/2014/main" val="2309374670"/>
                    </a:ext>
                  </a:extLst>
                </a:gridCol>
              </a:tblGrid>
              <a:tr h="683590">
                <a:tc>
                  <a:txBody>
                    <a:bodyPr/>
                    <a:lstStyle/>
                    <a:p>
                      <a:r>
                        <a:rPr lang="de-CH" sz="2400" b="0" i="0" u="none" strike="noStrike" cap="none" dirty="0" smtClean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Clinical Study Design</a:t>
                      </a:r>
                      <a:endParaRPr lang="en-US" sz="2400" b="0" i="0" u="none" strike="noStrike" cap="none" dirty="0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 smtClean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Clinical Study Read-Out</a:t>
                      </a:r>
                      <a:endParaRPr lang="de-CH" sz="2400" b="0" i="0" u="none" strike="noStrike" cap="none" dirty="0" smtClean="0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04523"/>
                  </a:ext>
                </a:extLst>
              </a:tr>
              <a:tr h="2560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6057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24994" y="15105168"/>
            <a:ext cx="3788395" cy="13696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556534" y="15117744"/>
            <a:ext cx="1924404" cy="13448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570121" y="15225238"/>
            <a:ext cx="2018669" cy="1129877"/>
          </a:xfrm>
          <a:prstGeom prst="rect">
            <a:avLst/>
          </a:prstGeom>
        </p:spPr>
      </p:pic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96561"/>
              </p:ext>
            </p:extLst>
          </p:nvPr>
        </p:nvGraphicFramePr>
        <p:xfrm>
          <a:off x="11752727" y="24734279"/>
          <a:ext cx="7607614" cy="316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807">
                  <a:extLst>
                    <a:ext uri="{9D8B030D-6E8A-4147-A177-3AD203B41FA5}">
                      <a16:colId xmlns:a16="http://schemas.microsoft.com/office/drawing/2014/main" val="2025559076"/>
                    </a:ext>
                  </a:extLst>
                </a:gridCol>
                <a:gridCol w="3803807">
                  <a:extLst>
                    <a:ext uri="{9D8B030D-6E8A-4147-A177-3AD203B41FA5}">
                      <a16:colId xmlns:a16="http://schemas.microsoft.com/office/drawing/2014/main" val="2309374670"/>
                    </a:ext>
                  </a:extLst>
                </a:gridCol>
              </a:tblGrid>
              <a:tr h="666958"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 smtClean="0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Clinical Risk factors</a:t>
                      </a:r>
                      <a:endParaRPr lang="de-CH" sz="2400" b="0" i="0" u="none" strike="noStrike" cap="none" dirty="0">
                        <a:solidFill>
                          <a:schemeClr val="bg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 smtClean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en-US" sz="2400" b="0" i="0" u="none" strike="noStrike" cap="none" dirty="0" smtClean="0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Genetics Risk factors</a:t>
                      </a:r>
                      <a:endParaRPr lang="de-CH" sz="2400" b="0" i="0" u="none" strike="noStrike" cap="none" dirty="0" smtClean="0">
                        <a:solidFill>
                          <a:schemeClr val="bg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04523"/>
                  </a:ext>
                </a:extLst>
              </a:tr>
              <a:tr h="24985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60570"/>
                  </a:ext>
                </a:extLst>
              </a:tr>
            </a:tbl>
          </a:graphicData>
        </a:graphic>
      </p:graphicFrame>
      <p:pic>
        <p:nvPicPr>
          <p:cNvPr id="62" name="Picture 6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590938" y="26845809"/>
            <a:ext cx="3404970" cy="86127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783532" y="25303787"/>
            <a:ext cx="2505675" cy="125058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498811" y="25401675"/>
            <a:ext cx="1732961" cy="144413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964659" y="25316186"/>
            <a:ext cx="1473860" cy="99095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642908" y="26491016"/>
            <a:ext cx="2046473" cy="1205101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56528"/>
              </p:ext>
            </p:extLst>
          </p:nvPr>
        </p:nvGraphicFramePr>
        <p:xfrm>
          <a:off x="11257845" y="19584771"/>
          <a:ext cx="8263794" cy="3383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598">
                  <a:extLst>
                    <a:ext uri="{9D8B030D-6E8A-4147-A177-3AD203B41FA5}">
                      <a16:colId xmlns:a16="http://schemas.microsoft.com/office/drawing/2014/main" val="1701033419"/>
                    </a:ext>
                  </a:extLst>
                </a:gridCol>
                <a:gridCol w="2754598">
                  <a:extLst>
                    <a:ext uri="{9D8B030D-6E8A-4147-A177-3AD203B41FA5}">
                      <a16:colId xmlns:a16="http://schemas.microsoft.com/office/drawing/2014/main" val="2473942591"/>
                    </a:ext>
                  </a:extLst>
                </a:gridCol>
                <a:gridCol w="2754598">
                  <a:extLst>
                    <a:ext uri="{9D8B030D-6E8A-4147-A177-3AD203B41FA5}">
                      <a16:colId xmlns:a16="http://schemas.microsoft.com/office/drawing/2014/main" val="1220126786"/>
                    </a:ext>
                  </a:extLst>
                </a:gridCol>
              </a:tblGrid>
              <a:tr h="19377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038916"/>
                  </a:ext>
                </a:extLst>
              </a:tr>
              <a:tr h="1445419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30280"/>
                  </a:ext>
                </a:extLst>
              </a:tr>
            </a:tbl>
          </a:graphicData>
        </a:graphic>
      </p:graphicFrame>
      <p:pic>
        <p:nvPicPr>
          <p:cNvPr id="53" name="Picture 5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561160" y="19703920"/>
            <a:ext cx="1870290" cy="156964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4289207" y="19904652"/>
            <a:ext cx="2187337" cy="133043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068172" y="19789116"/>
            <a:ext cx="2255878" cy="144597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167265" y="21571167"/>
            <a:ext cx="6444953" cy="10779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03936" y="22127843"/>
            <a:ext cx="7594213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spc="300" dirty="0" smtClean="0">
                <a:solidFill>
                  <a:schemeClr val="bg1"/>
                </a:solidFill>
              </a:rPr>
              <a:t>Communications and Publications</a:t>
            </a:r>
            <a:endParaRPr lang="de-CH" i="1" spc="300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47767" y="13162145"/>
            <a:ext cx="1557352" cy="182138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7913" y="11316970"/>
            <a:ext cx="2034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39966"/>
                </a:solidFill>
                <a:latin typeface="Arial Narrow"/>
                <a:ea typeface="Arial Narrow"/>
                <a:cs typeface="Arial Narrow"/>
              </a:rPr>
              <a:t>“We </a:t>
            </a:r>
            <a:r>
              <a:rPr lang="en-US" sz="3600" b="1" dirty="0">
                <a:solidFill>
                  <a:srgbClr val="339966"/>
                </a:solidFill>
                <a:latin typeface="Arial Narrow"/>
                <a:ea typeface="Arial Narrow"/>
                <a:cs typeface="Arial Narrow"/>
              </a:rPr>
              <a:t>embrace all data types, including high dimensional data and RWD, and apply </a:t>
            </a:r>
          </a:p>
          <a:p>
            <a:r>
              <a:rPr lang="en-US" sz="3600" b="1" dirty="0">
                <a:solidFill>
                  <a:srgbClr val="339966"/>
                </a:solidFill>
                <a:latin typeface="Arial Narrow"/>
                <a:ea typeface="Arial Narrow"/>
                <a:cs typeface="Arial Narrow"/>
              </a:rPr>
              <a:t>the most appropriate statistical approaches, including advanced </a:t>
            </a:r>
            <a:r>
              <a:rPr lang="en-US" sz="3600" b="1" dirty="0" smtClean="0">
                <a:solidFill>
                  <a:srgbClr val="339966"/>
                </a:solidFill>
                <a:latin typeface="Arial Narrow"/>
                <a:ea typeface="Arial Narrow"/>
                <a:cs typeface="Arial Narrow"/>
              </a:rPr>
              <a:t>analytics”</a:t>
            </a:r>
            <a:endParaRPr lang="en-US" sz="3600" b="1" dirty="0">
              <a:solidFill>
                <a:srgbClr val="339966"/>
              </a:solidFill>
              <a:latin typeface="Arial Narrow"/>
              <a:ea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09.09.2019"/>
</p:tagLst>
</file>

<file path=ppt/theme/theme1.xml><?xml version="1.0" encoding="utf-8"?>
<a:theme xmlns:a="http://schemas.openxmlformats.org/drawingml/2006/main" name="PD-Biometrics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257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Narrow</vt:lpstr>
      <vt:lpstr>PD-Biometrics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Harley, Carolyn {MDRS~Basel}</dc:creator>
  <cp:lastModifiedBy>Pfaff, Lukas {MDBA~Basel}</cp:lastModifiedBy>
  <cp:revision>57</cp:revision>
  <dcterms:created xsi:type="dcterms:W3CDTF">2002-05-06T07:33:01Z</dcterms:created>
  <dcterms:modified xsi:type="dcterms:W3CDTF">2019-09-09T13:41:27Z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ExpireDate">
    <vt:lpwstr>2019-11-07T17:40:11Z</vt:lpwstr>
  </property>
  <property fmtid="{D5CDD505-2E9C-101B-9397-08002B2CF9AE}" pid="3" name="ItemRetentionFormula">
    <vt:lpwstr>&lt;formula id="Roche.Common.Coremap.ExpirationFormula" /&gt;</vt:lpwstr>
  </property>
  <property fmtid="{D5CDD505-2E9C-101B-9397-08002B2CF9AE}" pid="4" name="_dlc_policyId">
    <vt:lpwstr>/team/2012013A/2016 EU Regional Meeting  Organization</vt:lpwstr>
  </property>
  <property fmtid="{D5CDD505-2E9C-101B-9397-08002B2CF9AE}" pid="5" name="Enterprise Keywords">
    <vt:lpwstr>;#</vt:lpwstr>
  </property>
  <property fmtid="{D5CDD505-2E9C-101B-9397-08002B2CF9AE}" pid="6" name="TaxCatchAll">
    <vt:lpwstr/>
  </property>
  <property fmtid="{D5CDD505-2E9C-101B-9397-08002B2CF9AE}" pid="7" name="TaxKeywordTaxHTField">
    <vt:lpwstr/>
  </property>
  <property fmtid="{D5CDD505-2E9C-101B-9397-08002B2CF9AE}" pid="8" name="TaxKeyword">
    <vt:lpwstr/>
  </property>
  <property fmtid="{D5CDD505-2E9C-101B-9397-08002B2CF9AE}" pid="9" name="IconOverlay">
    <vt:lpwstr/>
  </property>
  <property fmtid="{D5CDD505-2E9C-101B-9397-08002B2CF9AE}" pid="10" name="ContentTypeId">
    <vt:lpwstr>0x010100F782F34C39981D49AC7CCDC14127B3D8</vt:lpwstr>
  </property>
</Properties>
</file>