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4C7378-04B1-4F4E-A870-3CF931785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Regional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E5C874-7E5A-4694-A08E-B23F921434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10-07-2023 14:02:38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espective on Sales" id="2" name="slide2">
            <a:extLst>
              <a:ext uri="{FF2B5EF4-FFF2-40B4-BE49-F238E27FC236}">
                <a16:creationId xmlns:a16="http://schemas.microsoft.com/office/drawing/2014/main" id="{D23623EE-6E81-45CD-8B56-C8706C890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07" y="0"/>
            <a:ext cx="344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espective on Profits and Orders" id="3" name="slide3">
            <a:extLst>
              <a:ext uri="{FF2B5EF4-FFF2-40B4-BE49-F238E27FC236}">
                <a16:creationId xmlns:a16="http://schemas.microsoft.com/office/drawing/2014/main" id="{BEF8EAEB-5ED5-4EE5-93BC-5FF134B08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8"/>
            <a:ext cx="12192000" cy="67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uppliers in a Region" id="4" name="slide4">
            <a:extLst>
              <a:ext uri="{FF2B5EF4-FFF2-40B4-BE49-F238E27FC236}">
                <a16:creationId xmlns:a16="http://schemas.microsoft.com/office/drawing/2014/main" id="{94107FC4-AD00-4808-A036-2176E05BB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5" y="0"/>
            <a:ext cx="11685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406C0FB4-D983-4BDA-9C08-2E48CDF20D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2023-07-10T08:32:38Z</dcterms:created>
  <dcterms:modified xsi:type="dcterms:W3CDTF">2023-07-10T08:32:38Z</dcterms:modified>
</cp:coreProperties>
</file>