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B57413C-249F-4120-8002-0756C13212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Executive Summary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CB6A31-7631-4B02-8E24-2C355AF3F7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10-07-2023 10:52:38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wise-Sales and Profits" id="2" name="slide2">
            <a:extLst>
              <a:ext uri="{FF2B5EF4-FFF2-40B4-BE49-F238E27FC236}">
                <a16:creationId xmlns:a16="http://schemas.microsoft.com/office/drawing/2014/main" id="{005815A4-F831-493A-926D-B58250F43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77"/>
            <a:ext cx="12192000" cy="67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" id="3" name="slide3">
            <a:extLst>
              <a:ext uri="{FF2B5EF4-FFF2-40B4-BE49-F238E27FC236}">
                <a16:creationId xmlns:a16="http://schemas.microsoft.com/office/drawing/2014/main" id="{15F2C6B1-B26C-4257-B496-25ED042193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5" y="0"/>
            <a:ext cx="11642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wise Sales and Profit - Pie Chart" id="4" name="slide4">
            <a:extLst>
              <a:ext uri="{FF2B5EF4-FFF2-40B4-BE49-F238E27FC236}">
                <a16:creationId xmlns:a16="http://schemas.microsoft.com/office/drawing/2014/main" id="{51E43890-C31B-478B-8728-65499CFE9D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8"/>
            <a:ext cx="12192000" cy="67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wise - Orders " id="5" name="slide5">
            <a:extLst>
              <a:ext uri="{FF2B5EF4-FFF2-40B4-BE49-F238E27FC236}">
                <a16:creationId xmlns:a16="http://schemas.microsoft.com/office/drawing/2014/main" id="{160CF7A5-D37B-49DC-B3E1-E4CB997725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1" y="0"/>
            <a:ext cx="11719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wise - Quantity" id="6" name="slide6">
            <a:extLst>
              <a:ext uri="{FF2B5EF4-FFF2-40B4-BE49-F238E27FC236}">
                <a16:creationId xmlns:a16="http://schemas.microsoft.com/office/drawing/2014/main" id="{8FC639AA-A813-4AB5-8717-6AA106C269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1" y="0"/>
            <a:ext cx="11719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ecutive summary Dashboard" id="7" name="slide7">
            <a:extLst>
              <a:ext uri="{FF2B5EF4-FFF2-40B4-BE49-F238E27FC236}">
                <a16:creationId xmlns:a16="http://schemas.microsoft.com/office/drawing/2014/main" id="{523ED3F6-4FED-4BBA-801F-E0E3988123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2023-07-10T05:22:39Z</dcterms:created>
  <dcterms:modified xsi:type="dcterms:W3CDTF">2023-07-10T05:22:39Z</dcterms:modified>
</cp:coreProperties>
</file>