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B72005-0E37-4E1A-8993-F10387A3D6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learning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B057FC-8E73-4C31-80D1-E1BE3FCC53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01-07-2023 12:12:55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ter by Top 5" id="10" name="slide10">
            <a:extLst>
              <a:ext uri="{FF2B5EF4-FFF2-40B4-BE49-F238E27FC236}">
                <a16:creationId xmlns:a16="http://schemas.microsoft.com/office/drawing/2014/main" id="{1C35081C-28B9-4D04-83FA-D65C3AD81B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39" y="0"/>
            <a:ext cx="1193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ter with Parameter" id="11" name="slide11">
            <a:extLst>
              <a:ext uri="{FF2B5EF4-FFF2-40B4-BE49-F238E27FC236}">
                <a16:creationId xmlns:a16="http://schemas.microsoft.com/office/drawing/2014/main" id="{97C76182-B7BE-4D36-801E-281CFA1204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34" y="0"/>
            <a:ext cx="1749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ter with parameter(list)" id="12" name="slide12">
            <a:extLst>
              <a:ext uri="{FF2B5EF4-FFF2-40B4-BE49-F238E27FC236}">
                <a16:creationId xmlns:a16="http://schemas.microsoft.com/office/drawing/2014/main" id="{304FB135-5893-4445-8546-D0EE9EBD4B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52" y="0"/>
            <a:ext cx="1159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card" id="13" name="slide13">
            <a:extLst>
              <a:ext uri="{FF2B5EF4-FFF2-40B4-BE49-F238E27FC236}">
                <a16:creationId xmlns:a16="http://schemas.microsoft.com/office/drawing/2014/main" id="{915B00CC-F04B-4EA4-8351-C13DF08D7C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562100"/>
            <a:ext cx="13525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" id="14" name="slide14">
            <a:extLst>
              <a:ext uri="{FF2B5EF4-FFF2-40B4-BE49-F238E27FC236}">
                <a16:creationId xmlns:a16="http://schemas.microsoft.com/office/drawing/2014/main" id="{A437DE70-F087-49C3-B4C1-55835C3FE4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575"/>
            <a:ext cx="113919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p" id="15" name="slide15">
            <a:extLst>
              <a:ext uri="{FF2B5EF4-FFF2-40B4-BE49-F238E27FC236}">
                <a16:creationId xmlns:a16="http://schemas.microsoft.com/office/drawing/2014/main" id="{AB738287-BDD4-44FF-BD08-2C5506DF4DE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575"/>
            <a:ext cx="113919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plot" id="16" name="slide16">
            <a:extLst>
              <a:ext uri="{FF2B5EF4-FFF2-40B4-BE49-F238E27FC236}">
                <a16:creationId xmlns:a16="http://schemas.microsoft.com/office/drawing/2014/main" id="{4497E9F9-49BD-4EBF-8DD1-FD59B0DD91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21" y="0"/>
            <a:ext cx="9626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7" name="slide17">
            <a:extLst>
              <a:ext uri="{FF2B5EF4-FFF2-40B4-BE49-F238E27FC236}">
                <a16:creationId xmlns:a16="http://schemas.microsoft.com/office/drawing/2014/main" id="{1C07597B-F9A3-4D72-A846-8F0AFFA269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304925"/>
            <a:ext cx="1352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and Comparison" id="18" name="slide18">
            <a:extLst>
              <a:ext uri="{FF2B5EF4-FFF2-40B4-BE49-F238E27FC236}">
                <a16:creationId xmlns:a16="http://schemas.microsoft.com/office/drawing/2014/main" id="{498C1A38-7E63-4E7C-A949-D61A7DA96F0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028700"/>
            <a:ext cx="113919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9" name="slide19">
            <a:extLst>
              <a:ext uri="{FF2B5EF4-FFF2-40B4-BE49-F238E27FC236}">
                <a16:creationId xmlns:a16="http://schemas.microsoft.com/office/drawing/2014/main" id="{39FAEB95-E821-4E79-B3E4-4F930ADAC9A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1504950"/>
            <a:ext cx="114966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DF4EBB2-1020-4820-BDD8-544133E050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21" y="0"/>
            <a:ext cx="9626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ender" id="20" name="slide20">
            <a:extLst>
              <a:ext uri="{FF2B5EF4-FFF2-40B4-BE49-F238E27FC236}">
                <a16:creationId xmlns:a16="http://schemas.microsoft.com/office/drawing/2014/main" id="{9DD81C64-3FB7-4798-A5EC-02175E53F8C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85" y="0"/>
            <a:ext cx="9567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3F6CDF78-2E0E-4A85-93BC-2C08E09021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96" y="0"/>
            <a:ext cx="9635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umn Chart" id="4" name="slide4">
            <a:extLst>
              <a:ext uri="{FF2B5EF4-FFF2-40B4-BE49-F238E27FC236}">
                <a16:creationId xmlns:a16="http://schemas.microsoft.com/office/drawing/2014/main" id="{45F653CF-71FE-4A6E-8642-87D77597C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58" y="0"/>
            <a:ext cx="3204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" id="5" name="slide5">
            <a:extLst>
              <a:ext uri="{FF2B5EF4-FFF2-40B4-BE49-F238E27FC236}">
                <a16:creationId xmlns:a16="http://schemas.microsoft.com/office/drawing/2014/main" id="{2ACE825E-CEBA-48CE-A2B5-E29891D6CF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128712"/>
            <a:ext cx="114871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6" name="slide6">
            <a:extLst>
              <a:ext uri="{FF2B5EF4-FFF2-40B4-BE49-F238E27FC236}">
                <a16:creationId xmlns:a16="http://schemas.microsoft.com/office/drawing/2014/main" id="{6E7CD7CF-9610-404E-A8C6-E2B774ED52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21" y="0"/>
            <a:ext cx="9626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7" name="slide7">
            <a:extLst>
              <a:ext uri="{FF2B5EF4-FFF2-40B4-BE49-F238E27FC236}">
                <a16:creationId xmlns:a16="http://schemas.microsoft.com/office/drawing/2014/main" id="{5BA16DB3-0385-4E8D-83C3-5A27B7BCE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96" y="0"/>
            <a:ext cx="9635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Bar Chart" id="8" name="slide8">
            <a:extLst>
              <a:ext uri="{FF2B5EF4-FFF2-40B4-BE49-F238E27FC236}">
                <a16:creationId xmlns:a16="http://schemas.microsoft.com/office/drawing/2014/main" id="{153D7AD5-6924-4535-A6EB-959F05925B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67" y="0"/>
            <a:ext cx="430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ter above 2 lakhs sales" id="9" name="slide9">
            <a:extLst>
              <a:ext uri="{FF2B5EF4-FFF2-40B4-BE49-F238E27FC236}">
                <a16:creationId xmlns:a16="http://schemas.microsoft.com/office/drawing/2014/main" id="{8EE2D968-A730-49C8-A4DA-C1EB059485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52" y="0"/>
            <a:ext cx="1159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2023-07-01T06:42:57Z</dcterms:created>
  <dcterms:modified xsi:type="dcterms:W3CDTF">2023-07-01T06:42:57Z</dcterms:modified>
</cp:coreProperties>
</file>