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1D8FE6-B75E-46FF-9B33-2110DCA54839}" type="datetimeFigureOut">
              <a:rPr lang="en-PH" smtClean="0"/>
              <a:t>4/15/2018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D3F58B-AF23-4BC3-AF15-D2B003442E62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5791200" cy="2286000"/>
          </a:xfrm>
        </p:spPr>
        <p:txBody>
          <a:bodyPr>
            <a:noAutofit/>
          </a:bodyPr>
          <a:lstStyle/>
          <a:p>
            <a:r>
              <a:rPr lang="en-PH" sz="4800" b="1" dirty="0" smtClean="0"/>
              <a:t>The Computer as the Teacher’s Tool</a:t>
            </a:r>
            <a:endParaRPr lang="en-PH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648200"/>
            <a:ext cx="1752600" cy="762000"/>
          </a:xfrm>
        </p:spPr>
        <p:txBody>
          <a:bodyPr>
            <a:normAutofit/>
          </a:bodyPr>
          <a:lstStyle/>
          <a:p>
            <a:r>
              <a:rPr lang="en-PH" b="1" dirty="0" smtClean="0"/>
              <a:t>Grp. 10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60099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21408"/>
          </a:xfrm>
        </p:spPr>
        <p:txBody>
          <a:bodyPr/>
          <a:lstStyle/>
          <a:p>
            <a:pPr marL="64008" indent="0">
              <a:buNone/>
            </a:pPr>
            <a:r>
              <a:rPr lang="en-PH" sz="4000" b="1" dirty="0" smtClean="0"/>
              <a:t>The teacher can employ the computer as a/an:</a:t>
            </a:r>
          </a:p>
          <a:p>
            <a:pPr marL="64008" indent="0">
              <a:buNone/>
            </a:pPr>
            <a:endParaRPr lang="en-PH" sz="40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Tool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Tool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Constructive Tool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Co-constructive Tool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Situating tool</a:t>
            </a:r>
          </a:p>
        </p:txBody>
      </p:sp>
    </p:spTree>
    <p:extLst>
      <p:ext uri="{BB962C8B-B14F-4D97-AF65-F5344CB8AC3E}">
        <p14:creationId xmlns:p14="http://schemas.microsoft.com/office/powerpoint/2010/main" val="42050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Information/Informative Tool</a:t>
            </a:r>
          </a:p>
          <a:p>
            <a:pPr marL="64008" indent="0">
              <a:buNone/>
            </a:pPr>
            <a:r>
              <a:rPr lang="en-P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-The computer can provide vast amount of information in various form, such as text, graphics, sound, and videos. Even multimedia encyclopedias are today available on the internet.</a:t>
            </a:r>
            <a:endParaRPr lang="en-P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42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Tool</a:t>
            </a:r>
          </a:p>
          <a:p>
            <a:pPr marL="64008" indent="0">
              <a:buNone/>
            </a:pPr>
            <a:r>
              <a:rPr lang="en-P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-The way to become a better listener is to practice “active listening”. This is where you make a conscious effort to hear not only the words that another person is saying but, more importantly, try to understand the complete message being sent.</a:t>
            </a:r>
            <a:endParaRPr lang="en-P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60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56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Constructive Tool</a:t>
            </a:r>
          </a:p>
          <a:p>
            <a:pPr marL="64008" indent="0">
              <a:buNone/>
            </a:pPr>
            <a:r>
              <a:rPr lang="en-P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The computer itself can be used for manipulating information, visualizing one’s understanding and building new knowledge.</a:t>
            </a:r>
            <a:endParaRPr lang="en-P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18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P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Co-constructive  Tools</a:t>
            </a:r>
          </a:p>
          <a:p>
            <a:pPr marL="64008" indent="0" algn="just">
              <a:buNone/>
            </a:pPr>
            <a:r>
              <a:rPr lang="en-P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Students can use co-constructive tools to work cooperatively and construct a shared understanding of new knowledge.</a:t>
            </a:r>
          </a:p>
          <a:p>
            <a:pPr marL="64008" indent="0" algn="just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-One way of co-construction is the use of electronic whiteboard where students may post notices to a shared document/whiteboard.</a:t>
            </a:r>
            <a:endParaRPr lang="en-P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2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4038600" cy="4572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4038600" cy="4572000"/>
          </a:xfrm>
        </p:spPr>
      </p:pic>
    </p:spTree>
    <p:extLst>
      <p:ext uri="{BB962C8B-B14F-4D97-AF65-F5344CB8AC3E}">
        <p14:creationId xmlns:p14="http://schemas.microsoft.com/office/powerpoint/2010/main" val="431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0738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Situation Tool</a:t>
            </a:r>
          </a:p>
          <a:p>
            <a:pPr marL="64008" indent="0">
              <a:buNone/>
            </a:pPr>
            <a:r>
              <a:rPr lang="en-P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-By means of virtual reality extension systems, the computer can create 3-D images on display to give the user the feeling that are situated in a virtual environment.</a:t>
            </a:r>
          </a:p>
          <a:p>
            <a:pPr marL="64008" indent="0">
              <a:buNone/>
            </a:pPr>
            <a:r>
              <a:rPr lang="en-PH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-When users log on to a MOO(board games) environment, they may interact with the virtual reality(such as by writing on a notice board)through simple text-based commands.</a:t>
            </a:r>
            <a:endParaRPr lang="en-PH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28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7467600" cy="5334000"/>
          </a:xfrm>
        </p:spPr>
      </p:pic>
    </p:spTree>
    <p:extLst>
      <p:ext uri="{BB962C8B-B14F-4D97-AF65-F5344CB8AC3E}">
        <p14:creationId xmlns:p14="http://schemas.microsoft.com/office/powerpoint/2010/main" val="17197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7543800" cy="5334000"/>
          </a:xfrm>
        </p:spPr>
      </p:pic>
    </p:spTree>
    <p:extLst>
      <p:ext uri="{BB962C8B-B14F-4D97-AF65-F5344CB8AC3E}">
        <p14:creationId xmlns:p14="http://schemas.microsoft.com/office/powerpoint/2010/main" val="17425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1242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still undergoing further research and development.</a:t>
            </a:r>
          </a:p>
          <a:p>
            <a:pPr>
              <a:buFontTx/>
              <a:buChar char="-"/>
            </a:pPr>
            <a:endParaRPr lang="en-P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4886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86800" cy="990600"/>
          </a:xfrm>
        </p:spPr>
        <p:txBody>
          <a:bodyPr>
            <a:normAutofit/>
          </a:bodyPr>
          <a:lstStyle/>
          <a:p>
            <a:r>
              <a:rPr lang="en-PH" sz="4400" b="1" dirty="0" smtClean="0"/>
              <a:t>Two Learning Perspectives</a:t>
            </a:r>
            <a:endParaRPr lang="en-PH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181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PH" sz="3600" b="1" dirty="0" smtClean="0"/>
              <a:t>Constructivism</a:t>
            </a:r>
          </a:p>
          <a:p>
            <a:pPr marL="64008" indent="0">
              <a:buNone/>
            </a:pPr>
            <a:r>
              <a:rPr lang="en-PH" sz="3600" b="1" dirty="0"/>
              <a:t>	</a:t>
            </a:r>
            <a:r>
              <a:rPr lang="en-PH" sz="3200" dirty="0" smtClean="0"/>
              <a:t>- introduced by Piaget (1981) and 	Bruner(1990)</a:t>
            </a:r>
          </a:p>
          <a:p>
            <a:pPr marL="64008" indent="0">
              <a:buNone/>
            </a:pPr>
            <a:r>
              <a:rPr lang="en-PH" sz="3200" dirty="0"/>
              <a:t>	</a:t>
            </a:r>
            <a:r>
              <a:rPr lang="en-PH" sz="3200" dirty="0" smtClean="0"/>
              <a:t>-constructed by the individual learner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sz="3600" b="1" dirty="0" smtClean="0"/>
              <a:t>Social Constructivism</a:t>
            </a:r>
            <a:endParaRPr lang="en-PH" sz="2800" b="1" dirty="0" smtClean="0"/>
          </a:p>
          <a:p>
            <a:pPr marL="64008" indent="0">
              <a:buNone/>
            </a:pPr>
            <a:r>
              <a:rPr lang="en-PH" sz="2800" b="1" dirty="0"/>
              <a:t>	</a:t>
            </a:r>
            <a:r>
              <a:rPr lang="en-PH" sz="3200" dirty="0" smtClean="0"/>
              <a:t>-an effort to show that the construction 	of knowledge is governed by social, 	historical, and cultural context.</a:t>
            </a:r>
          </a:p>
        </p:txBody>
      </p:sp>
    </p:spTree>
    <p:extLst>
      <p:ext uri="{BB962C8B-B14F-4D97-AF65-F5344CB8AC3E}">
        <p14:creationId xmlns:p14="http://schemas.microsoft.com/office/powerpoint/2010/main" val="384102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Vygotsky</a:t>
            </a:r>
          </a:p>
          <a:p>
            <a:pPr marL="64008" indent="0">
              <a:buNone/>
            </a:pPr>
            <a:r>
              <a:rPr lang="en-PH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learning is affected by social 	influences (interactive process 	in 	learning).</a:t>
            </a:r>
          </a:p>
          <a:p>
            <a:pPr marL="64008" indent="0">
              <a:buNone/>
            </a:pPr>
            <a:r>
              <a:rPr lang="en-PH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Dewey</a:t>
            </a:r>
          </a:p>
          <a:p>
            <a:pPr marL="64008" indent="0">
              <a:buNone/>
            </a:pPr>
            <a:r>
              <a:rPr lang="en-PH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-human learning is really human 	language that occurs when 	students socially share, build and 	agree upon meanings and 	knowledge.</a:t>
            </a:r>
            <a:endParaRPr lang="en-PH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6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PH" sz="4800" b="1" dirty="0" smtClean="0"/>
              <a:t>Learning Framework</a:t>
            </a:r>
            <a:endParaRPr lang="en-PH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4000" b="1" dirty="0" smtClean="0"/>
              <a:t>Assumption</a:t>
            </a:r>
          </a:p>
          <a:p>
            <a:pPr marL="537210" lvl="1" indent="0">
              <a:buNone/>
            </a:pP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-knowledge is constructed by the individual </a:t>
            </a:r>
          </a:p>
          <a:p>
            <a:pPr marL="537210" lvl="1" indent="0">
              <a:buNone/>
            </a:pP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(constructivism)</a:t>
            </a:r>
          </a:p>
          <a:p>
            <a:pPr marL="537210" lvl="1" indent="0">
              <a:buNone/>
            </a:pP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-knowledge is constructed within a social context </a:t>
            </a:r>
          </a:p>
          <a:p>
            <a:pPr marL="537210" lvl="1" indent="0">
              <a:buNone/>
            </a:pP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(social constructivism)</a:t>
            </a:r>
            <a:endParaRPr lang="en-P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7210" lvl="1" indent="0">
              <a:buNone/>
            </a:pPr>
            <a:endParaRPr lang="en-PH" sz="3600" dirty="0" smtClean="0"/>
          </a:p>
        </p:txBody>
      </p:sp>
    </p:spTree>
    <p:extLst>
      <p:ext uri="{BB962C8B-B14F-4D97-AF65-F5344CB8AC3E}">
        <p14:creationId xmlns:p14="http://schemas.microsoft.com/office/powerpoint/2010/main" val="30391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4642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4000" b="1" dirty="0" smtClean="0"/>
              <a:t>Definition of Learning</a:t>
            </a:r>
          </a:p>
          <a:p>
            <a:pPr marL="64008" indent="0">
              <a:buNone/>
            </a:pPr>
            <a:r>
              <a:rPr lang="en-PH" sz="3600" b="1" dirty="0"/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-students build their own learning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(constructivism)</a:t>
            </a:r>
          </a:p>
          <a:p>
            <a:pPr marL="64008" indent="0">
              <a:buNone/>
            </a:pPr>
            <a:endParaRPr lang="en-P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4008" indent="0">
              <a:buNone/>
            </a:pP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-students build knowledge 	influenced by the social context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(social constructivism)</a:t>
            </a:r>
            <a:endParaRPr lang="en-P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09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452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Strategies</a:t>
            </a:r>
          </a:p>
          <a:p>
            <a:pPr marL="64008" indent="0">
              <a:buNone/>
            </a:pPr>
            <a:r>
              <a:rPr lang="en-P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-Gather unorganized 	information to create new 	concept/principle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(constructivism)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PH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-Exchange and share form 	ideas, stimulates thinking 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(social 	constructivism)</a:t>
            </a:r>
            <a:endParaRPr lang="en-P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5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166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Orientation</a:t>
            </a:r>
          </a:p>
          <a:p>
            <a:pPr marL="64008" indent="0">
              <a:buNone/>
            </a:pPr>
            <a:r>
              <a:rPr lang="en-P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-students discuss and 	discover meanings 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(social 	constructivism)</a:t>
            </a:r>
          </a:p>
          <a:p>
            <a:pPr marL="64008" indent="0">
              <a:buNone/>
            </a:pPr>
            <a:endParaRPr lang="en-P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-personal discovery of 	knowledge 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(constructivism)</a:t>
            </a:r>
            <a:endParaRPr lang="en-P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9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64008" indent="0">
              <a:buNone/>
            </a:pPr>
            <a:r>
              <a:rPr lang="en-P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-8*5-8+8+8+8+8 	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(constructivism)</a:t>
            </a:r>
          </a:p>
          <a:p>
            <a:pPr marL="64008" indent="0">
              <a:buNone/>
            </a:pPr>
            <a:r>
              <a:rPr lang="en-P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P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-two alternative job offers</a:t>
            </a:r>
          </a:p>
          <a:p>
            <a:pPr marL="64008" indent="0">
              <a:buNone/>
            </a:pP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option1 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-8hrs/day for 	6days/week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option2 </a:t>
            </a:r>
            <a:r>
              <a:rPr lang="en-PH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-9hrs/day for 	5days/week </a:t>
            </a:r>
          </a:p>
          <a:p>
            <a:pPr marL="64008" indent="0">
              <a:buNone/>
            </a:pPr>
            <a:r>
              <a:rPr lang="en-P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P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(social 	constructivism)</a:t>
            </a:r>
            <a:endParaRPr lang="en-P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7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>
            <a:normAutofit/>
          </a:bodyPr>
          <a:lstStyle/>
          <a:p>
            <a:r>
              <a:rPr lang="en-PH" sz="4800" b="1" dirty="0" smtClean="0"/>
              <a:t>The Computer’s Capabilities</a:t>
            </a:r>
            <a:endParaRPr lang="en-PH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4724400"/>
          </a:xfrm>
        </p:spPr>
        <p:txBody>
          <a:bodyPr/>
          <a:lstStyle/>
          <a:p>
            <a:pPr marL="64008" indent="0" algn="just">
              <a:buNone/>
            </a:pPr>
            <a:r>
              <a:rPr lang="en-PH" dirty="0" smtClean="0"/>
              <a:t>	</a:t>
            </a:r>
            <a:r>
              <a:rPr lang="en-PH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the computer, today’s learners may be still assuming the tedious tasks of low-level information gathering, building and new knowledge packaging.</a:t>
            </a:r>
            <a:endParaRPr lang="en-PH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8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205</TotalTime>
  <Words>92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The Computer as the Teacher’s Tool</vt:lpstr>
      <vt:lpstr>Two Learning Perspectives</vt:lpstr>
      <vt:lpstr>PowerPoint Presentation</vt:lpstr>
      <vt:lpstr>Learning Framework</vt:lpstr>
      <vt:lpstr>PowerPoint Presentation</vt:lpstr>
      <vt:lpstr>PowerPoint Presentation</vt:lpstr>
      <vt:lpstr>PowerPoint Presentation</vt:lpstr>
      <vt:lpstr>PowerPoint Presentation</vt:lpstr>
      <vt:lpstr>The Computer’s Capabilities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Valmoria</dc:creator>
  <cp:lastModifiedBy>Valmoria</cp:lastModifiedBy>
  <cp:revision>26</cp:revision>
  <dcterms:created xsi:type="dcterms:W3CDTF">2018-04-15T11:22:44Z</dcterms:created>
  <dcterms:modified xsi:type="dcterms:W3CDTF">2018-04-15T14:48:34Z</dcterms:modified>
</cp:coreProperties>
</file>