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92874-E9FC-471F-BEF4-5612E04776EA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E9CA-C29C-4257-9430-C5704577D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8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92874-E9FC-471F-BEF4-5612E04776EA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E9CA-C29C-4257-9430-C5704577D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4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92874-E9FC-471F-BEF4-5612E04776EA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E9CA-C29C-4257-9430-C5704577D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8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92874-E9FC-471F-BEF4-5612E04776EA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E9CA-C29C-4257-9430-C5704577D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9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92874-E9FC-471F-BEF4-5612E04776EA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E9CA-C29C-4257-9430-C5704577D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0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92874-E9FC-471F-BEF4-5612E04776EA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E9CA-C29C-4257-9430-C5704577D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4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92874-E9FC-471F-BEF4-5612E04776EA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E9CA-C29C-4257-9430-C5704577D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7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92874-E9FC-471F-BEF4-5612E04776EA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E9CA-C29C-4257-9430-C5704577D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4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92874-E9FC-471F-BEF4-5612E04776EA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E9CA-C29C-4257-9430-C5704577D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7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92874-E9FC-471F-BEF4-5612E04776EA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E9CA-C29C-4257-9430-C5704577D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4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92874-E9FC-471F-BEF4-5612E04776EA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E9CA-C29C-4257-9430-C5704577D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92874-E9FC-471F-BEF4-5612E04776EA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1E9CA-C29C-4257-9430-C5704577D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6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5" y="926615"/>
            <a:ext cx="3335886" cy="22791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093" y="926615"/>
            <a:ext cx="3333809" cy="22791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093" y="3858398"/>
            <a:ext cx="3333809" cy="23048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324" y="925823"/>
            <a:ext cx="3359933" cy="228416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86401" y="2054328"/>
            <a:ext cx="2001078" cy="850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86401" y="4556558"/>
            <a:ext cx="2001078" cy="9085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3599671" y="2066204"/>
            <a:ext cx="7764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>
            <a:off x="7709902" y="2066204"/>
            <a:ext cx="776422" cy="1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042998" y="3205792"/>
            <a:ext cx="0" cy="6526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486401" y="2944801"/>
            <a:ext cx="2001078" cy="260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486401" y="4123509"/>
            <a:ext cx="2001078" cy="4112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82760" y="5562833"/>
            <a:ext cx="1027665" cy="176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539997" y="1898834"/>
            <a:ext cx="585613" cy="125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343650" y="1879784"/>
            <a:ext cx="514903" cy="1554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26361" y="1416278"/>
            <a:ext cx="3022713" cy="1789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912112" y="1066726"/>
            <a:ext cx="1403464" cy="167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38264" y="1053906"/>
            <a:ext cx="1679157" cy="173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52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WorkInDenmark.dk Structure</dc:title>
  <dc:creator>Rubèn Von Fickn</dc:creator>
  <cp:lastModifiedBy>numb_works@hotmail.com</cp:lastModifiedBy>
  <cp:revision>20</cp:revision>
  <dcterms:created xsi:type="dcterms:W3CDTF">2021-09-03T08:39:41Z</dcterms:created>
  <dcterms:modified xsi:type="dcterms:W3CDTF">2021-09-03T09:35:03Z</dcterms:modified>
</cp:coreProperties>
</file>