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34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0" autoAdjust="0"/>
    <p:restoredTop sz="94660"/>
  </p:normalViewPr>
  <p:slideViewPr>
    <p:cSldViewPr snapToGrid="0">
      <p:cViewPr varScale="1">
        <p:scale>
          <a:sx n="93" d="100"/>
          <a:sy n="93" d="100"/>
        </p:scale>
        <p:origin x="4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85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39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85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488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07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91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27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60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390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DC0A3-0430-4656-8F82-7A36692D33E4}" type="datetimeFigureOut">
              <a:rPr lang="en-US" smtClean="0"/>
              <a:t>1/6/2025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9BC81-6220-4B8D-8E77-F352BC1ECF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4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1042656" y="4187825"/>
            <a:ext cx="3249027" cy="685694"/>
            <a:chOff x="426207" y="4146729"/>
            <a:chExt cx="3249027" cy="685694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207" y="4462839"/>
              <a:ext cx="3230160" cy="369584"/>
            </a:xfrm>
            <a:prstGeom prst="rect">
              <a:avLst/>
            </a:prstGeom>
          </p:spPr>
        </p:pic>
        <p:sp>
          <p:nvSpPr>
            <p:cNvPr id="39" name="Rectangle 38"/>
            <p:cNvSpPr/>
            <p:nvPr/>
          </p:nvSpPr>
          <p:spPr>
            <a:xfrm>
              <a:off x="547579" y="4378164"/>
              <a:ext cx="804302" cy="4235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369818" y="4377038"/>
              <a:ext cx="569585" cy="424723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943918" y="4375911"/>
              <a:ext cx="569585" cy="42585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518016" y="4374784"/>
              <a:ext cx="569585" cy="42697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3105649" y="4374743"/>
              <a:ext cx="569585" cy="427018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499429" y="4149707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01</a:t>
              </a:r>
              <a:endParaRPr 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30925" y="4146729"/>
              <a:ext cx="208216" cy="1621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sp>
        <p:nvSpPr>
          <p:cNvPr id="20" name="Left Bracket 19"/>
          <p:cNvSpPr/>
          <p:nvPr/>
        </p:nvSpPr>
        <p:spPr>
          <a:xfrm rot="5400000">
            <a:off x="6081295" y="-1395464"/>
            <a:ext cx="85505" cy="10704379"/>
          </a:xfrm>
          <a:prstGeom prst="leftBracket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917089" y="4905909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1: </a:t>
            </a:r>
            <a:r>
              <a:rPr lang="en-US" sz="1000" b="1" dirty="0"/>
              <a:t>[0, 1, 2, 3, </a:t>
            </a:r>
            <a:r>
              <a:rPr lang="en-US" sz="1000" b="1" dirty="0" smtClean="0"/>
              <a:t>4]</a:t>
            </a:r>
            <a:endParaRPr lang="en-US" sz="1000" b="1" dirty="0"/>
          </a:p>
        </p:txBody>
      </p:sp>
      <p:sp>
        <p:nvSpPr>
          <p:cNvPr id="48" name="Rectangle 47"/>
          <p:cNvSpPr/>
          <p:nvPr/>
        </p:nvSpPr>
        <p:spPr>
          <a:xfrm>
            <a:off x="5600505" y="3143725"/>
            <a:ext cx="10470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Table: </a:t>
            </a:r>
            <a:r>
              <a:rPr lang="en-US" sz="1000" b="1" dirty="0"/>
              <a:t>[</a:t>
            </a:r>
            <a:r>
              <a:rPr lang="en-US" sz="1000" b="1" dirty="0" smtClean="0"/>
              <a:t>0, ..., </a:t>
            </a:r>
            <a:r>
              <a:rPr lang="en-US" sz="1000" b="1" dirty="0" smtClean="0"/>
              <a:t>11]</a:t>
            </a:r>
            <a:endParaRPr lang="en-US" sz="1000" b="1" dirty="0"/>
          </a:p>
        </p:txBody>
      </p:sp>
      <p:sp>
        <p:nvSpPr>
          <p:cNvPr id="54" name="Striped Right Arrow 53"/>
          <p:cNvSpPr/>
          <p:nvPr/>
        </p:nvSpPr>
        <p:spPr>
          <a:xfrm rot="5400000">
            <a:off x="5970276" y="3423102"/>
            <a:ext cx="307541" cy="371475"/>
          </a:xfrm>
          <a:prstGeom prst="striped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/>
          <p:cNvGrpSpPr/>
          <p:nvPr/>
        </p:nvGrpSpPr>
        <p:grpSpPr>
          <a:xfrm>
            <a:off x="4651767" y="4182227"/>
            <a:ext cx="3340820" cy="665719"/>
            <a:chOff x="4117512" y="4141131"/>
            <a:chExt cx="3340820" cy="665719"/>
          </a:xfrm>
        </p:grpSpPr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17512" y="4452475"/>
              <a:ext cx="3340820" cy="310430"/>
            </a:xfrm>
            <a:prstGeom prst="rect">
              <a:avLst/>
            </a:prstGeom>
          </p:spPr>
        </p:pic>
        <p:sp>
          <p:nvSpPr>
            <p:cNvPr id="57" name="Rectangle 56"/>
            <p:cNvSpPr/>
            <p:nvPr/>
          </p:nvSpPr>
          <p:spPr>
            <a:xfrm>
              <a:off x="4243806" y="4374510"/>
              <a:ext cx="814686" cy="43234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/>
            <p:cNvSpPr/>
            <p:nvPr/>
          </p:nvSpPr>
          <p:spPr>
            <a:xfrm>
              <a:off x="5072974" y="4376846"/>
              <a:ext cx="588434" cy="430004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5676345" y="4375683"/>
              <a:ext cx="559835" cy="431167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6267113" y="4376846"/>
              <a:ext cx="555304" cy="430004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>
              <a:off x="6848877" y="4374510"/>
              <a:ext cx="511207" cy="432340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5199350" y="4141131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05</a:t>
              </a:r>
              <a:endParaRPr lang="en-US" sz="1000" b="1" dirty="0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534700" y="4146595"/>
              <a:ext cx="215106" cy="1675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338682" y="4186751"/>
            <a:ext cx="2821480" cy="658235"/>
            <a:chOff x="7722235" y="4145655"/>
            <a:chExt cx="2821480" cy="658235"/>
          </a:xfrm>
        </p:grpSpPr>
        <p:pic>
          <p:nvPicPr>
            <p:cNvPr id="24" name="Picture 2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22235" y="4444129"/>
              <a:ext cx="2795020" cy="347358"/>
            </a:xfrm>
            <a:prstGeom prst="rect">
              <a:avLst/>
            </a:prstGeom>
          </p:spPr>
        </p:pic>
        <p:sp>
          <p:nvSpPr>
            <p:cNvPr id="68" name="Rectangle 67"/>
            <p:cNvSpPr/>
            <p:nvPr/>
          </p:nvSpPr>
          <p:spPr>
            <a:xfrm>
              <a:off x="7842815" y="4376045"/>
              <a:ext cx="873358" cy="427845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/>
            <p:cNvSpPr/>
            <p:nvPr/>
          </p:nvSpPr>
          <p:spPr>
            <a:xfrm>
              <a:off x="8742632" y="4376045"/>
              <a:ext cx="620299" cy="42784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/>
            <p:cNvSpPr/>
            <p:nvPr/>
          </p:nvSpPr>
          <p:spPr>
            <a:xfrm>
              <a:off x="9389391" y="4376045"/>
              <a:ext cx="545720" cy="4278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/>
            <p:cNvSpPr/>
            <p:nvPr/>
          </p:nvSpPr>
          <p:spPr>
            <a:xfrm>
              <a:off x="9961571" y="4376045"/>
              <a:ext cx="582144" cy="427845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8886495" y="4150613"/>
              <a:ext cx="31611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09</a:t>
              </a:r>
              <a:endParaRPr lang="en-US" sz="1000" b="1" dirty="0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8117902" y="4145655"/>
              <a:ext cx="248983" cy="1727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b="1" dirty="0" smtClean="0"/>
                <a:t>00</a:t>
              </a:r>
              <a:endParaRPr lang="en-US" sz="1000" b="1" dirty="0"/>
            </a:p>
          </p:txBody>
        </p:sp>
      </p:grpSp>
      <p:sp>
        <p:nvSpPr>
          <p:cNvPr id="81" name="Rectangle 80"/>
          <p:cNvSpPr/>
          <p:nvPr/>
        </p:nvSpPr>
        <p:spPr>
          <a:xfrm>
            <a:off x="5585437" y="4925597"/>
            <a:ext cx="147348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2: </a:t>
            </a:r>
            <a:r>
              <a:rPr lang="en-US" sz="1000" b="1" dirty="0"/>
              <a:t>[0, </a:t>
            </a:r>
            <a:r>
              <a:rPr lang="en-US" sz="1000" b="1" dirty="0" smtClean="0"/>
              <a:t>5, </a:t>
            </a:r>
            <a:r>
              <a:rPr lang="en-US" sz="1000" b="1" dirty="0"/>
              <a:t>6</a:t>
            </a:r>
            <a:r>
              <a:rPr lang="en-US" sz="1000" b="1" dirty="0" smtClean="0"/>
              <a:t>, </a:t>
            </a:r>
            <a:r>
              <a:rPr lang="en-US" sz="1000" b="1" dirty="0"/>
              <a:t>7</a:t>
            </a:r>
            <a:r>
              <a:rPr lang="en-US" sz="1000" b="1" dirty="0" smtClean="0"/>
              <a:t>, 8]</a:t>
            </a:r>
            <a:endParaRPr lang="en-US" sz="1000" b="1" dirty="0"/>
          </a:p>
        </p:txBody>
      </p:sp>
      <p:sp>
        <p:nvSpPr>
          <p:cNvPr id="82" name="Rectangle 81"/>
          <p:cNvSpPr/>
          <p:nvPr/>
        </p:nvSpPr>
        <p:spPr>
          <a:xfrm>
            <a:off x="8997849" y="4925597"/>
            <a:ext cx="14766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b="1" dirty="0" smtClean="0"/>
              <a:t>Partition 3: </a:t>
            </a:r>
            <a:r>
              <a:rPr lang="en-US" sz="1000" b="1" dirty="0"/>
              <a:t>[0, </a:t>
            </a:r>
            <a:r>
              <a:rPr lang="en-US" sz="1000" b="1" dirty="0" smtClean="0"/>
              <a:t>9, 10, 11]</a:t>
            </a:r>
            <a:endParaRPr lang="en-US" sz="10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061" y="765315"/>
            <a:ext cx="9164329" cy="2210108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1592486" y="765315"/>
            <a:ext cx="933240" cy="221010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901050" y="508820"/>
            <a:ext cx="3161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00</a:t>
            </a:r>
            <a:endParaRPr lang="en-US" sz="1000" b="1" dirty="0"/>
          </a:p>
        </p:txBody>
      </p:sp>
      <p:sp>
        <p:nvSpPr>
          <p:cNvPr id="84" name="Rectangle 83"/>
          <p:cNvSpPr/>
          <p:nvPr/>
        </p:nvSpPr>
        <p:spPr>
          <a:xfrm>
            <a:off x="2540508" y="765032"/>
            <a:ext cx="709127" cy="2210391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3259909" y="763670"/>
            <a:ext cx="725493" cy="22117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3996017" y="757313"/>
            <a:ext cx="718027" cy="221811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/>
          <p:cNvSpPr txBox="1"/>
          <p:nvPr/>
        </p:nvSpPr>
        <p:spPr>
          <a:xfrm>
            <a:off x="5671731" y="539787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05</a:t>
            </a:r>
            <a:endParaRPr lang="en-US" sz="1000" b="1" dirty="0"/>
          </a:p>
        </p:txBody>
      </p:sp>
      <p:sp>
        <p:nvSpPr>
          <p:cNvPr id="89" name="TextBox 88"/>
          <p:cNvSpPr txBox="1"/>
          <p:nvPr/>
        </p:nvSpPr>
        <p:spPr>
          <a:xfrm>
            <a:off x="2744613" y="507175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01</a:t>
            </a:r>
            <a:endParaRPr lang="en-US" sz="1000" b="1" dirty="0"/>
          </a:p>
        </p:txBody>
      </p:sp>
      <p:sp>
        <p:nvSpPr>
          <p:cNvPr id="90" name="Rectangle 89"/>
          <p:cNvSpPr/>
          <p:nvPr/>
        </p:nvSpPr>
        <p:spPr>
          <a:xfrm>
            <a:off x="4723768" y="755601"/>
            <a:ext cx="718027" cy="22198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5466929" y="763321"/>
            <a:ext cx="709127" cy="222066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/>
          <p:cNvSpPr/>
          <p:nvPr/>
        </p:nvSpPr>
        <p:spPr>
          <a:xfrm>
            <a:off x="6186330" y="761959"/>
            <a:ext cx="725493" cy="2222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/>
          <p:cNvSpPr/>
          <p:nvPr/>
        </p:nvSpPr>
        <p:spPr>
          <a:xfrm>
            <a:off x="6922438" y="755601"/>
            <a:ext cx="718027" cy="222838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7650189" y="764164"/>
            <a:ext cx="718027" cy="2219821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/>
          <p:cNvSpPr txBox="1"/>
          <p:nvPr/>
        </p:nvSpPr>
        <p:spPr>
          <a:xfrm>
            <a:off x="8598153" y="538074"/>
            <a:ext cx="3161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 smtClean="0"/>
              <a:t>09</a:t>
            </a:r>
            <a:endParaRPr lang="en-US" sz="1000" b="1" dirty="0"/>
          </a:p>
        </p:txBody>
      </p:sp>
      <p:sp>
        <p:nvSpPr>
          <p:cNvPr id="96" name="Rectangle 95"/>
          <p:cNvSpPr/>
          <p:nvPr/>
        </p:nvSpPr>
        <p:spPr>
          <a:xfrm>
            <a:off x="8383077" y="761608"/>
            <a:ext cx="709127" cy="222066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9102478" y="760246"/>
            <a:ext cx="725493" cy="22220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/>
          <p:cNvSpPr/>
          <p:nvPr/>
        </p:nvSpPr>
        <p:spPr>
          <a:xfrm>
            <a:off x="9838586" y="760246"/>
            <a:ext cx="718027" cy="222202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3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58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Rubèn</dc:creator>
  <cp:lastModifiedBy>Rubèn</cp:lastModifiedBy>
  <cp:revision>115</cp:revision>
  <dcterms:created xsi:type="dcterms:W3CDTF">2024-12-16T14:33:57Z</dcterms:created>
  <dcterms:modified xsi:type="dcterms:W3CDTF">2025-01-06T16:24:08Z</dcterms:modified>
</cp:coreProperties>
</file>