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100" d="100"/>
          <a:sy n="100" d="100"/>
        </p:scale>
        <p:origin x="9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C0A3-0430-4656-8F82-7A36692D3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43943" y="1057795"/>
            <a:ext cx="10222154" cy="3745772"/>
            <a:chOff x="1424893" y="762520"/>
            <a:chExt cx="10222154" cy="3745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2" r="10195"/>
            <a:stretch/>
          </p:blipFill>
          <p:spPr>
            <a:xfrm>
              <a:off x="2455518" y="896579"/>
              <a:ext cx="8075487" cy="35161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424893" y="766775"/>
              <a:ext cx="933240" cy="373979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4081" y="765065"/>
              <a:ext cx="864740" cy="373979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35675" y="763354"/>
              <a:ext cx="864740" cy="374493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7265" y="767620"/>
              <a:ext cx="864740" cy="373979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99404" y="764232"/>
              <a:ext cx="864740" cy="373979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0996" y="762521"/>
              <a:ext cx="864740" cy="37457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9166" y="763354"/>
              <a:ext cx="1008577" cy="374493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54596" y="762520"/>
              <a:ext cx="892137" cy="37415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57010" y="762520"/>
              <a:ext cx="864740" cy="374150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38875" y="762520"/>
              <a:ext cx="892142" cy="3745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17915" y="766788"/>
              <a:ext cx="1029132" cy="373979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/>
            <a:stretch/>
          </p:blipFill>
          <p:spPr>
            <a:xfrm>
              <a:off x="1434535" y="906850"/>
              <a:ext cx="658179" cy="351614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21"/>
            <a:stretch/>
          </p:blipFill>
          <p:spPr>
            <a:xfrm>
              <a:off x="10638456" y="896581"/>
              <a:ext cx="962978" cy="351614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5392434" y="8564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07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164744" y="8547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13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55291" y="8569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19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770635" y="86353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01</a:t>
            </a:r>
            <a:endParaRPr lang="en-US" sz="1000" b="1" dirty="0"/>
          </a:p>
        </p:txBody>
      </p:sp>
      <p:sp>
        <p:nvSpPr>
          <p:cNvPr id="2" name="Rectangle 1"/>
          <p:cNvSpPr/>
          <p:nvPr/>
        </p:nvSpPr>
        <p:spPr>
          <a:xfrm>
            <a:off x="1702891" y="863536"/>
            <a:ext cx="316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00</a:t>
            </a:r>
            <a:endParaRPr lang="en-US" sz="1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650" y="22141"/>
            <a:ext cx="3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BYMDFManager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737175" y="5725917"/>
            <a:ext cx="2938059" cy="656709"/>
            <a:chOff x="737175" y="5544942"/>
            <a:chExt cx="2938059" cy="65670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2" r="58889" b="90820"/>
            <a:stretch/>
          </p:blipFill>
          <p:spPr>
            <a:xfrm>
              <a:off x="1364178" y="5863553"/>
              <a:ext cx="2192630" cy="21262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37175" y="5778054"/>
              <a:ext cx="614705" cy="4235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69818" y="5776928"/>
              <a:ext cx="569585" cy="424723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43918" y="5775801"/>
              <a:ext cx="569585" cy="4258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18016" y="5774674"/>
              <a:ext cx="569585" cy="42697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05649" y="5774633"/>
              <a:ext cx="569585" cy="42701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 b="90570"/>
            <a:stretch/>
          </p:blipFill>
          <p:spPr>
            <a:xfrm>
              <a:off x="743526" y="5870318"/>
              <a:ext cx="433528" cy="21840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226351" y="5544942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07</a:t>
              </a:r>
              <a:endParaRPr lang="en-US" sz="1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99429" y="5549597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01</a:t>
              </a:r>
              <a:endParaRPr 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199" y="5556893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sp>
        <p:nvSpPr>
          <p:cNvPr id="20" name="Left Bracket 19"/>
          <p:cNvSpPr/>
          <p:nvPr/>
        </p:nvSpPr>
        <p:spPr>
          <a:xfrm rot="5400000">
            <a:off x="6013162" y="-194539"/>
            <a:ext cx="92947" cy="116360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99609" y="6476407"/>
            <a:ext cx="18582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1: </a:t>
            </a:r>
            <a:r>
              <a:rPr lang="en-US" sz="1000" b="1" dirty="0"/>
              <a:t>[0, 1, 2, 3, 4, 5, 6, 7]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98875" y="4897760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Table: </a:t>
            </a:r>
            <a:r>
              <a:rPr lang="en-US" sz="1000" b="1" dirty="0"/>
              <a:t>[</a:t>
            </a:r>
            <a:r>
              <a:rPr lang="en-US" sz="1000" b="1" dirty="0" smtClean="0"/>
              <a:t>0, ..., 19]</a:t>
            </a:r>
            <a:endParaRPr lang="en-US" sz="1000" b="1" dirty="0"/>
          </a:p>
        </p:txBody>
      </p:sp>
      <p:sp>
        <p:nvSpPr>
          <p:cNvPr id="54" name="Striped Right Arrow 53"/>
          <p:cNvSpPr/>
          <p:nvPr/>
        </p:nvSpPr>
        <p:spPr>
          <a:xfrm rot="5400000">
            <a:off x="6268645" y="5171355"/>
            <a:ext cx="307541" cy="37147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115221" y="5727460"/>
            <a:ext cx="3141722" cy="660255"/>
            <a:chOff x="4115221" y="5546485"/>
            <a:chExt cx="3141722" cy="6602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7" r="30203" b="90250"/>
            <a:stretch/>
          </p:blipFill>
          <p:spPr>
            <a:xfrm>
              <a:off x="4773862" y="5862729"/>
              <a:ext cx="2370055" cy="233273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4115221" y="5774400"/>
              <a:ext cx="635047" cy="4323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75025" y="5776736"/>
              <a:ext cx="588434" cy="43000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8122" y="5775573"/>
              <a:ext cx="588434" cy="43116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58890" y="5776736"/>
              <a:ext cx="686312" cy="43000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49866" y="5774400"/>
              <a:ext cx="607077" cy="43234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 b="90272"/>
            <a:stretch/>
          </p:blipFill>
          <p:spPr>
            <a:xfrm>
              <a:off x="4121782" y="5869718"/>
              <a:ext cx="447875" cy="2327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13168" y="5546486"/>
              <a:ext cx="215106" cy="16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13</a:t>
              </a:r>
              <a:endParaRPr lang="en-US" sz="1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11675" y="5551295"/>
              <a:ext cx="252488" cy="19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07</a:t>
              </a:r>
              <a:endParaRPr lang="en-US" sz="1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6477" y="5546485"/>
              <a:ext cx="215106" cy="16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55087" y="5726520"/>
            <a:ext cx="3606801" cy="658235"/>
            <a:chOff x="7755087" y="5545545"/>
            <a:chExt cx="3606801" cy="65823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02" r="10194" b="89915"/>
            <a:stretch/>
          </p:blipFill>
          <p:spPr>
            <a:xfrm>
              <a:off x="8520647" y="5866994"/>
              <a:ext cx="2104004" cy="248767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7755087" y="5775935"/>
              <a:ext cx="735057" cy="4278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16604" y="5775935"/>
              <a:ext cx="702683" cy="42784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227381" y="5775935"/>
              <a:ext cx="681104" cy="4278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21974" y="5775935"/>
              <a:ext cx="702687" cy="4278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655594" y="5777143"/>
              <a:ext cx="706294" cy="426637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 b="89930"/>
            <a:stretch/>
          </p:blipFill>
          <p:spPr>
            <a:xfrm>
              <a:off x="7762681" y="5874199"/>
              <a:ext cx="518408" cy="24838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21" r="1599" b="89638"/>
            <a:stretch/>
          </p:blipFill>
          <p:spPr>
            <a:xfrm>
              <a:off x="10671773" y="5866995"/>
              <a:ext cx="635709" cy="25559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0898209" y="5545546"/>
              <a:ext cx="248983" cy="17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19</a:t>
              </a:r>
              <a:endParaRPr 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22111" y="5550503"/>
              <a:ext cx="248983" cy="17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13</a:t>
              </a:r>
              <a:endParaRPr lang="en-US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91874" y="5545545"/>
              <a:ext cx="248983" cy="17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4733238" y="6492095"/>
            <a:ext cx="21210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2: </a:t>
            </a:r>
            <a:r>
              <a:rPr lang="en-US" sz="1000" b="1" dirty="0"/>
              <a:t>[0, </a:t>
            </a:r>
            <a:r>
              <a:rPr lang="en-US" sz="1000" b="1" dirty="0" smtClean="0"/>
              <a:t>7, 8, 9, 10, 11 ,12, 13]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8550680" y="6492095"/>
            <a:ext cx="2318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3: </a:t>
            </a:r>
            <a:r>
              <a:rPr lang="en-US" sz="1000" b="1" dirty="0"/>
              <a:t>[0, </a:t>
            </a:r>
            <a:r>
              <a:rPr lang="en-US" sz="1000" b="1" dirty="0" smtClean="0"/>
              <a:t>13, 14, 15, 16, 17, 18, 19]</a:t>
            </a:r>
            <a:endParaRPr lang="en-US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175399" y="353192"/>
            <a:ext cx="6812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The scope of this class is to partition a “by month” table in smaller tables, following a custom logic. </a:t>
            </a:r>
          </a:p>
          <a:p>
            <a:r>
              <a:rPr lang="en-US" sz="1000" dirty="0" smtClean="0"/>
              <a:t>Here a visual example of how its algorithm works.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8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Rubèn</dc:creator>
  <cp:lastModifiedBy>Rubèn</cp:lastModifiedBy>
  <cp:revision>91</cp:revision>
  <dcterms:created xsi:type="dcterms:W3CDTF">2024-12-16T14:33:57Z</dcterms:created>
  <dcterms:modified xsi:type="dcterms:W3CDTF">2024-12-17T15:46:03Z</dcterms:modified>
</cp:coreProperties>
</file>