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5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3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8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8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7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9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3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C0A3-0430-4656-8F82-7A36692D33E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443943" y="643727"/>
            <a:ext cx="10222154" cy="3745772"/>
            <a:chOff x="1424893" y="762520"/>
            <a:chExt cx="10222154" cy="37457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2" r="10195"/>
            <a:stretch/>
          </p:blipFill>
          <p:spPr>
            <a:xfrm>
              <a:off x="2455518" y="896579"/>
              <a:ext cx="8075487" cy="3516146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424893" y="766775"/>
              <a:ext cx="933240" cy="373979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64081" y="765065"/>
              <a:ext cx="864740" cy="3739794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335675" y="763354"/>
              <a:ext cx="864740" cy="374493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07265" y="767620"/>
              <a:ext cx="864740" cy="373979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99404" y="764232"/>
              <a:ext cx="864740" cy="3739794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70996" y="762521"/>
              <a:ext cx="864740" cy="37457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39166" y="763354"/>
              <a:ext cx="1008577" cy="374493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54596" y="762520"/>
              <a:ext cx="892137" cy="374150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57010" y="762520"/>
              <a:ext cx="864740" cy="374150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38875" y="762520"/>
              <a:ext cx="892142" cy="3745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617915" y="766788"/>
              <a:ext cx="1029132" cy="3739794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248"/>
            <a:stretch/>
          </p:blipFill>
          <p:spPr>
            <a:xfrm>
              <a:off x="1434535" y="906850"/>
              <a:ext cx="658179" cy="351614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21"/>
            <a:stretch/>
          </p:blipFill>
          <p:spPr>
            <a:xfrm>
              <a:off x="10638456" y="896581"/>
              <a:ext cx="962978" cy="3516146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5392434" y="44240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07</a:t>
            </a:r>
            <a:endParaRPr lang="en-US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164744" y="44069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13</a:t>
            </a:r>
            <a:endParaRPr lang="en-US" sz="10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55291" y="44284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19</a:t>
            </a:r>
            <a:endParaRPr lang="en-US" sz="1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770635" y="44946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01</a:t>
            </a:r>
            <a:endParaRPr lang="en-US" sz="1000" b="1" dirty="0"/>
          </a:p>
        </p:txBody>
      </p:sp>
      <p:sp>
        <p:nvSpPr>
          <p:cNvPr id="2" name="Rectangle 1"/>
          <p:cNvSpPr/>
          <p:nvPr/>
        </p:nvSpPr>
        <p:spPr>
          <a:xfrm>
            <a:off x="1702891" y="449468"/>
            <a:ext cx="316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00</a:t>
            </a:r>
            <a:endParaRPr lang="en-US" sz="1000" b="1" dirty="0"/>
          </a:p>
        </p:txBody>
      </p:sp>
      <p:grpSp>
        <p:nvGrpSpPr>
          <p:cNvPr id="80" name="Group 79"/>
          <p:cNvGrpSpPr/>
          <p:nvPr/>
        </p:nvGrpSpPr>
        <p:grpSpPr>
          <a:xfrm>
            <a:off x="737175" y="5449870"/>
            <a:ext cx="2938059" cy="656709"/>
            <a:chOff x="737175" y="5544942"/>
            <a:chExt cx="2938059" cy="656709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2" r="58889" b="90820"/>
            <a:stretch/>
          </p:blipFill>
          <p:spPr>
            <a:xfrm>
              <a:off x="1364178" y="5863553"/>
              <a:ext cx="2192630" cy="212620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737175" y="5778054"/>
              <a:ext cx="614705" cy="4235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69818" y="5776928"/>
              <a:ext cx="569585" cy="424723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43918" y="5775801"/>
              <a:ext cx="569585" cy="4258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18016" y="5774674"/>
              <a:ext cx="569585" cy="42697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105649" y="5774633"/>
              <a:ext cx="569585" cy="427018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248" b="90570"/>
            <a:stretch/>
          </p:blipFill>
          <p:spPr>
            <a:xfrm>
              <a:off x="743526" y="5870318"/>
              <a:ext cx="433528" cy="218402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3226351" y="5544942"/>
              <a:ext cx="208216" cy="162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07</a:t>
              </a:r>
              <a:endParaRPr lang="en-US" sz="1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99429" y="5549597"/>
              <a:ext cx="208216" cy="162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01</a:t>
              </a:r>
              <a:endParaRPr 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1199" y="5556893"/>
              <a:ext cx="208216" cy="162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00</a:t>
              </a:r>
              <a:endParaRPr lang="en-US" sz="1000" b="1" dirty="0"/>
            </a:p>
          </p:txBody>
        </p:sp>
      </p:grpSp>
      <p:sp>
        <p:nvSpPr>
          <p:cNvPr id="20" name="Left Bracket 19"/>
          <p:cNvSpPr/>
          <p:nvPr/>
        </p:nvSpPr>
        <p:spPr>
          <a:xfrm rot="5400000">
            <a:off x="6013162" y="-470586"/>
            <a:ext cx="92947" cy="116360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99609" y="6200360"/>
            <a:ext cx="18582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Partition 1: </a:t>
            </a:r>
            <a:r>
              <a:rPr lang="en-US" sz="1000" b="1" dirty="0"/>
              <a:t>[0, 1, 2, 3, 4, 5, 6, 7]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898875" y="4483692"/>
            <a:ext cx="10470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Table: </a:t>
            </a:r>
            <a:r>
              <a:rPr lang="en-US" sz="1000" b="1" dirty="0"/>
              <a:t>[</a:t>
            </a:r>
            <a:r>
              <a:rPr lang="en-US" sz="1000" b="1" dirty="0" smtClean="0"/>
              <a:t>0, ..., 19]</a:t>
            </a:r>
            <a:endParaRPr lang="en-US" sz="1000" b="1" dirty="0"/>
          </a:p>
        </p:txBody>
      </p:sp>
      <p:sp>
        <p:nvSpPr>
          <p:cNvPr id="54" name="Striped Right Arrow 53"/>
          <p:cNvSpPr/>
          <p:nvPr/>
        </p:nvSpPr>
        <p:spPr>
          <a:xfrm rot="5400000">
            <a:off x="6268645" y="4817671"/>
            <a:ext cx="307541" cy="371475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115221" y="5451413"/>
            <a:ext cx="3141722" cy="660255"/>
            <a:chOff x="4115221" y="5546485"/>
            <a:chExt cx="3141722" cy="66025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67" r="30203" b="90250"/>
            <a:stretch/>
          </p:blipFill>
          <p:spPr>
            <a:xfrm>
              <a:off x="4773862" y="5862729"/>
              <a:ext cx="2370055" cy="233273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4115221" y="5774400"/>
              <a:ext cx="635047" cy="43234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75025" y="5776736"/>
              <a:ext cx="588434" cy="430004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68122" y="5775573"/>
              <a:ext cx="588434" cy="43116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58890" y="5776736"/>
              <a:ext cx="686312" cy="43000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649866" y="5774400"/>
              <a:ext cx="607077" cy="432340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248" b="90272"/>
            <a:stretch/>
          </p:blipFill>
          <p:spPr>
            <a:xfrm>
              <a:off x="4121782" y="5869718"/>
              <a:ext cx="447875" cy="232766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6813168" y="5546486"/>
              <a:ext cx="215106" cy="16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13</a:t>
              </a:r>
              <a:endParaRPr lang="en-US" sz="10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911675" y="5551295"/>
              <a:ext cx="252488" cy="196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07</a:t>
              </a:r>
              <a:endParaRPr lang="en-US" sz="10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26477" y="5546485"/>
              <a:ext cx="215106" cy="16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00</a:t>
              </a:r>
              <a:endParaRPr lang="en-US" sz="1000" b="1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755087" y="5450473"/>
            <a:ext cx="3606801" cy="658235"/>
            <a:chOff x="7755087" y="5545545"/>
            <a:chExt cx="3606801" cy="658235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02" r="10194" b="89915"/>
            <a:stretch/>
          </p:blipFill>
          <p:spPr>
            <a:xfrm>
              <a:off x="8520647" y="5866994"/>
              <a:ext cx="2104004" cy="248767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7755087" y="5775935"/>
              <a:ext cx="735057" cy="4278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516604" y="5775935"/>
              <a:ext cx="702683" cy="42784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227381" y="5775935"/>
              <a:ext cx="681104" cy="42784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21974" y="5775935"/>
              <a:ext cx="702687" cy="42784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655594" y="5777143"/>
              <a:ext cx="706294" cy="426637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248" b="89930"/>
            <a:stretch/>
          </p:blipFill>
          <p:spPr>
            <a:xfrm>
              <a:off x="7762681" y="5874199"/>
              <a:ext cx="518408" cy="248386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21" r="1599" b="89638"/>
            <a:stretch/>
          </p:blipFill>
          <p:spPr>
            <a:xfrm>
              <a:off x="10671773" y="5866995"/>
              <a:ext cx="635709" cy="255590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10898209" y="5545546"/>
              <a:ext cx="248983" cy="172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19</a:t>
              </a:r>
              <a:endParaRPr lang="en-US" sz="10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722111" y="5550503"/>
              <a:ext cx="248983" cy="172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13</a:t>
              </a:r>
              <a:endParaRPr lang="en-US" sz="10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891874" y="5545545"/>
              <a:ext cx="248983" cy="172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00</a:t>
              </a:r>
              <a:endParaRPr lang="en-US" sz="1000" b="1" dirty="0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4733238" y="6216048"/>
            <a:ext cx="21210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Partition 2: </a:t>
            </a:r>
            <a:r>
              <a:rPr lang="en-US" sz="1000" b="1" dirty="0"/>
              <a:t>[0, </a:t>
            </a:r>
            <a:r>
              <a:rPr lang="en-US" sz="1000" b="1" dirty="0" smtClean="0"/>
              <a:t>7, 8, 9, 10, 11 ,12, 13]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8550680" y="6216048"/>
            <a:ext cx="23182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Partition 3: </a:t>
            </a:r>
            <a:r>
              <a:rPr lang="en-US" sz="1000" b="1" dirty="0"/>
              <a:t>[0, </a:t>
            </a:r>
            <a:r>
              <a:rPr lang="en-US" sz="1000" b="1" dirty="0" smtClean="0"/>
              <a:t>13, 14, 15, 16, 17, 18, 19]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484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82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Rubèn</dc:creator>
  <cp:lastModifiedBy>Rubèn</cp:lastModifiedBy>
  <cp:revision>93</cp:revision>
  <dcterms:created xsi:type="dcterms:W3CDTF">2024-12-16T14:33:57Z</dcterms:created>
  <dcterms:modified xsi:type="dcterms:W3CDTF">2024-12-20T14:19:55Z</dcterms:modified>
</cp:coreProperties>
</file>