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6817B-E17A-423B-BC37-C4029AF4434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3795-43E8-4A73-8613-5720E544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lementii.cicali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clementiicica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2969" y="1208723"/>
            <a:ext cx="9706062" cy="1510018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cs typeface="Calibri Light"/>
              </a:rPr>
              <a:t>Web Technologies</a:t>
            </a:r>
            <a:br>
              <a:rPr lang="en-US" sz="6600" b="1" dirty="0">
                <a:cs typeface="Calibri Light"/>
              </a:rPr>
            </a:br>
            <a:r>
              <a:rPr lang="en-US" sz="4400" dirty="0">
                <a:cs typeface="Calibri Light"/>
              </a:rPr>
              <a:t>Laboratory Work 3: MVC</a:t>
            </a:r>
            <a:endParaRPr lang="ru-RU" sz="4400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2552" y="4437400"/>
            <a:ext cx="44196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cs typeface="Calibri"/>
              </a:rPr>
              <a:t>Cicalî Clementii</a:t>
            </a:r>
          </a:p>
          <a:p>
            <a:r>
              <a:rPr lang="en-US" sz="1800" dirty="0">
                <a:cs typeface="Calibri"/>
              </a:rPr>
              <a:t>University Lecturer @UTM</a:t>
            </a:r>
          </a:p>
          <a:p>
            <a:r>
              <a:rPr lang="ru-RU" sz="1800" dirty="0">
                <a:cs typeface="Calibri"/>
              </a:rPr>
              <a:t>Software </a:t>
            </a:r>
            <a:r>
              <a:rPr lang="en-US" sz="1800" dirty="0">
                <a:cs typeface="Calibri"/>
              </a:rPr>
              <a:t>E</a:t>
            </a:r>
            <a:r>
              <a:rPr lang="ru-RU" sz="1800" dirty="0">
                <a:cs typeface="Calibri"/>
              </a:rPr>
              <a:t>ngineer</a:t>
            </a:r>
            <a:r>
              <a:rPr lang="en-US" sz="1800" dirty="0">
                <a:cs typeface="Calibri"/>
              </a:rPr>
              <a:t> @Endava</a:t>
            </a:r>
            <a:endParaRPr lang="ru-RU" sz="18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DDC90-3AFA-4BEA-BAA2-FFF1ABB13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9" y="3598426"/>
            <a:ext cx="2050851" cy="2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344-8330-4D1E-9E59-E7F038B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Tasks for Laboratory</a:t>
            </a:r>
            <a:r>
              <a:rPr lang="ru-RU" b="1" dirty="0">
                <a:cs typeface="Calibri Light"/>
              </a:rPr>
              <a:t> </a:t>
            </a:r>
            <a:r>
              <a:rPr lang="en-US" b="1" dirty="0">
                <a:cs typeface="Calibri Light"/>
              </a:rPr>
              <a:t>Work: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B739-8B66-4390-AC9F-B9A73773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10"/>
            <a:ext cx="10515600" cy="4557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Create a MVC project, you can use any language/framework</a:t>
            </a:r>
          </a:p>
          <a:p>
            <a:r>
              <a:rPr lang="en-US" dirty="0">
                <a:cs typeface="Calibri Light"/>
              </a:rPr>
              <a:t>Connect it to the database</a:t>
            </a:r>
          </a:p>
          <a:p>
            <a:r>
              <a:rPr lang="en-US" dirty="0">
                <a:cs typeface="Calibri Light"/>
              </a:rPr>
              <a:t>Make a page to display some date from the database</a:t>
            </a:r>
            <a:endParaRPr lang="ro-RO" dirty="0">
              <a:cs typeface="Calibri Light"/>
            </a:endParaRPr>
          </a:p>
          <a:p>
            <a:r>
              <a:rPr lang="en-US" dirty="0">
                <a:cs typeface="Calibri Light"/>
              </a:rPr>
              <a:t>Make a page with CRUD functionality</a:t>
            </a:r>
          </a:p>
          <a:p>
            <a:r>
              <a:rPr lang="en-US" dirty="0">
                <a:cs typeface="Calibri Light"/>
              </a:rPr>
              <a:t>Send me a link with your project to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   clementii.cicali@gmail.com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5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07907-508C-452C-A7BF-155EFDC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Thank you</a:t>
            </a:r>
            <a:br>
              <a:rPr lang="ru-RU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and until the next lesson!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4F0-5023-411A-92B2-7C2C7AE7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E-mail: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3"/>
              </a:rPr>
              <a:t>clementii.cicali@gmail.com</a:t>
            </a:r>
            <a:endParaRPr lang="ro-RO" sz="2400">
              <a:solidFill>
                <a:srgbClr val="000000"/>
              </a:solidFill>
              <a:cs typeface="Calibri"/>
              <a:hlinkClick r:id="rId3"/>
            </a:endParaRPr>
          </a:p>
          <a:p>
            <a:r>
              <a:rPr lang="ro-RO" sz="2400">
                <a:solidFill>
                  <a:srgbClr val="000000"/>
                </a:solidFill>
                <a:cs typeface="Calibri"/>
              </a:rPr>
              <a:t>LinkedIn: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  <a:hlinkClick r:id="rId4"/>
              </a:rPr>
              <a:t>linkedin.com/in/clementiicicali/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65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Web Technologies Laboratory Work 3: MVC</vt:lpstr>
      <vt:lpstr>Tasks for Laboratory Work:</vt:lpstr>
      <vt:lpstr>Thank you and until the next lesson!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Laboratory Work 1: HTML &amp; CSS</dc:title>
  <dc:creator>Clementii Cicali</dc:creator>
  <cp:lastModifiedBy>Clementii Cicali</cp:lastModifiedBy>
  <cp:revision>4</cp:revision>
  <dcterms:created xsi:type="dcterms:W3CDTF">2020-01-26T20:28:31Z</dcterms:created>
  <dcterms:modified xsi:type="dcterms:W3CDTF">2020-02-03T12:58:04Z</dcterms:modified>
</cp:coreProperties>
</file>