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350" r:id="rId2"/>
    <p:sldId id="257" r:id="rId3"/>
    <p:sldId id="361" r:id="rId4"/>
    <p:sldId id="362" r:id="rId5"/>
    <p:sldId id="363" r:id="rId6"/>
    <p:sldId id="364" r:id="rId7"/>
    <p:sldId id="365" r:id="rId8"/>
    <p:sldId id="368" r:id="rId9"/>
    <p:sldId id="369" r:id="rId10"/>
    <p:sldId id="366" r:id="rId11"/>
    <p:sldId id="370" r:id="rId12"/>
    <p:sldId id="367" r:id="rId13"/>
    <p:sldId id="371" r:id="rId14"/>
    <p:sldId id="376" r:id="rId15"/>
    <p:sldId id="377" r:id="rId16"/>
    <p:sldId id="372" r:id="rId17"/>
    <p:sldId id="373" r:id="rId18"/>
    <p:sldId id="374" r:id="rId19"/>
    <p:sldId id="375" r:id="rId20"/>
    <p:sldId id="378" r:id="rId21"/>
    <p:sldId id="379" r:id="rId22"/>
    <p:sldId id="380" r:id="rId23"/>
    <p:sldId id="381" r:id="rId24"/>
    <p:sldId id="358" r:id="rId25"/>
    <p:sldId id="267" r:id="rId26"/>
    <p:sldId id="359" r:id="rId27"/>
    <p:sldId id="268" r:id="rId28"/>
    <p:sldId id="360" r:id="rId29"/>
    <p:sldId id="265" r:id="rId3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2AEA06-83D2-4DD4-AB27-D3A897D3D487}" v="91" dt="2020-03-10T12:02:16.4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ementii Cicali" userId="c4198a45-0304-42e2-a554-1aa896dee51b" providerId="ADAL" clId="{BF2AEA06-83D2-4DD4-AB27-D3A897D3D487}"/>
    <pc:docChg chg="undo custSel mod addSld delSld modSld sldOrd">
      <pc:chgData name="Clementii Cicali" userId="c4198a45-0304-42e2-a554-1aa896dee51b" providerId="ADAL" clId="{BF2AEA06-83D2-4DD4-AB27-D3A897D3D487}" dt="2020-03-10T12:02:25.396" v="715" actId="20577"/>
      <pc:docMkLst>
        <pc:docMk/>
      </pc:docMkLst>
      <pc:sldChg chg="modSp">
        <pc:chgData name="Clementii Cicali" userId="c4198a45-0304-42e2-a554-1aa896dee51b" providerId="ADAL" clId="{BF2AEA06-83D2-4DD4-AB27-D3A897D3D487}" dt="2020-03-04T19:50:47.052" v="10" actId="20577"/>
        <pc:sldMkLst>
          <pc:docMk/>
          <pc:sldMk cId="3672519694" sldId="257"/>
        </pc:sldMkLst>
        <pc:spChg chg="mod">
          <ac:chgData name="Clementii Cicali" userId="c4198a45-0304-42e2-a554-1aa896dee51b" providerId="ADAL" clId="{BF2AEA06-83D2-4DD4-AB27-D3A897D3D487}" dt="2020-03-04T19:50:47.052" v="10" actId="20577"/>
          <ac:spMkLst>
            <pc:docMk/>
            <pc:sldMk cId="3672519694" sldId="257"/>
            <ac:spMk id="2" creationId="{FC378344-8330-4D1E-9E59-E7F038B37B79}"/>
          </ac:spMkLst>
        </pc:spChg>
      </pc:sldChg>
      <pc:sldChg chg="del">
        <pc:chgData name="Clementii Cicali" userId="c4198a45-0304-42e2-a554-1aa896dee51b" providerId="ADAL" clId="{BF2AEA06-83D2-4DD4-AB27-D3A897D3D487}" dt="2020-03-08T16:06:31.298" v="26" actId="2696"/>
        <pc:sldMkLst>
          <pc:docMk/>
          <pc:sldMk cId="2489468834" sldId="266"/>
        </pc:sldMkLst>
      </pc:sldChg>
      <pc:sldChg chg="del">
        <pc:chgData name="Clementii Cicali" userId="c4198a45-0304-42e2-a554-1aa896dee51b" providerId="ADAL" clId="{BF2AEA06-83D2-4DD4-AB27-D3A897D3D487}" dt="2020-03-08T16:06:31.287" v="13" actId="2696"/>
        <pc:sldMkLst>
          <pc:docMk/>
          <pc:sldMk cId="3757306128" sldId="270"/>
        </pc:sldMkLst>
      </pc:sldChg>
      <pc:sldChg chg="del">
        <pc:chgData name="Clementii Cicali" userId="c4198a45-0304-42e2-a554-1aa896dee51b" providerId="ADAL" clId="{BF2AEA06-83D2-4DD4-AB27-D3A897D3D487}" dt="2020-03-08T16:06:31.297" v="25" actId="2696"/>
        <pc:sldMkLst>
          <pc:docMk/>
          <pc:sldMk cId="4263185860" sldId="271"/>
        </pc:sldMkLst>
      </pc:sldChg>
      <pc:sldChg chg="del">
        <pc:chgData name="Clementii Cicali" userId="c4198a45-0304-42e2-a554-1aa896dee51b" providerId="ADAL" clId="{BF2AEA06-83D2-4DD4-AB27-D3A897D3D487}" dt="2020-03-08T16:06:31.288" v="14" actId="2696"/>
        <pc:sldMkLst>
          <pc:docMk/>
          <pc:sldMk cId="338887263" sldId="272"/>
        </pc:sldMkLst>
      </pc:sldChg>
      <pc:sldChg chg="del">
        <pc:chgData name="Clementii Cicali" userId="c4198a45-0304-42e2-a554-1aa896dee51b" providerId="ADAL" clId="{BF2AEA06-83D2-4DD4-AB27-D3A897D3D487}" dt="2020-03-08T16:06:31.296" v="24" actId="2696"/>
        <pc:sldMkLst>
          <pc:docMk/>
          <pc:sldMk cId="3858664895" sldId="275"/>
        </pc:sldMkLst>
      </pc:sldChg>
      <pc:sldChg chg="del">
        <pc:chgData name="Clementii Cicali" userId="c4198a45-0304-42e2-a554-1aa896dee51b" providerId="ADAL" clId="{BF2AEA06-83D2-4DD4-AB27-D3A897D3D487}" dt="2020-03-08T16:06:31.294" v="21" actId="2696"/>
        <pc:sldMkLst>
          <pc:docMk/>
          <pc:sldMk cId="3301618203" sldId="276"/>
        </pc:sldMkLst>
      </pc:sldChg>
      <pc:sldChg chg="del">
        <pc:chgData name="Clementii Cicali" userId="c4198a45-0304-42e2-a554-1aa896dee51b" providerId="ADAL" clId="{BF2AEA06-83D2-4DD4-AB27-D3A897D3D487}" dt="2020-03-08T16:06:31.290" v="17" actId="2696"/>
        <pc:sldMkLst>
          <pc:docMk/>
          <pc:sldMk cId="2362003083" sldId="279"/>
        </pc:sldMkLst>
      </pc:sldChg>
      <pc:sldChg chg="del">
        <pc:chgData name="Clementii Cicali" userId="c4198a45-0304-42e2-a554-1aa896dee51b" providerId="ADAL" clId="{BF2AEA06-83D2-4DD4-AB27-D3A897D3D487}" dt="2020-03-08T16:06:31.293" v="20" actId="2696"/>
        <pc:sldMkLst>
          <pc:docMk/>
          <pc:sldMk cId="1147283743" sldId="280"/>
        </pc:sldMkLst>
      </pc:sldChg>
      <pc:sldChg chg="modSp">
        <pc:chgData name="Clementii Cicali" userId="c4198a45-0304-42e2-a554-1aa896dee51b" providerId="ADAL" clId="{BF2AEA06-83D2-4DD4-AB27-D3A897D3D487}" dt="2020-03-08T16:33:44.660" v="73" actId="20577"/>
        <pc:sldMkLst>
          <pc:docMk/>
          <pc:sldMk cId="3397013270" sldId="350"/>
        </pc:sldMkLst>
        <pc:spChg chg="mod">
          <ac:chgData name="Clementii Cicali" userId="c4198a45-0304-42e2-a554-1aa896dee51b" providerId="ADAL" clId="{BF2AEA06-83D2-4DD4-AB27-D3A897D3D487}" dt="2020-03-08T16:33:44.660" v="73" actId="20577"/>
          <ac:spMkLst>
            <pc:docMk/>
            <pc:sldMk cId="3397013270" sldId="350"/>
            <ac:spMk id="2" creationId="{00000000-0000-0000-0000-000000000000}"/>
          </ac:spMkLst>
        </pc:spChg>
      </pc:sldChg>
      <pc:sldChg chg="del">
        <pc:chgData name="Clementii Cicali" userId="c4198a45-0304-42e2-a554-1aa896dee51b" providerId="ADAL" clId="{BF2AEA06-83D2-4DD4-AB27-D3A897D3D487}" dt="2020-03-08T16:06:31.285" v="12" actId="2696"/>
        <pc:sldMkLst>
          <pc:docMk/>
          <pc:sldMk cId="2916408706" sldId="351"/>
        </pc:sldMkLst>
      </pc:sldChg>
      <pc:sldChg chg="del">
        <pc:chgData name="Clementii Cicali" userId="c4198a45-0304-42e2-a554-1aa896dee51b" providerId="ADAL" clId="{BF2AEA06-83D2-4DD4-AB27-D3A897D3D487}" dt="2020-03-08T16:06:31.291" v="18" actId="2696"/>
        <pc:sldMkLst>
          <pc:docMk/>
          <pc:sldMk cId="94410671" sldId="352"/>
        </pc:sldMkLst>
      </pc:sldChg>
      <pc:sldChg chg="del">
        <pc:chgData name="Clementii Cicali" userId="c4198a45-0304-42e2-a554-1aa896dee51b" providerId="ADAL" clId="{BF2AEA06-83D2-4DD4-AB27-D3A897D3D487}" dt="2020-03-08T16:06:31.292" v="19" actId="2696"/>
        <pc:sldMkLst>
          <pc:docMk/>
          <pc:sldMk cId="4003870112" sldId="353"/>
        </pc:sldMkLst>
      </pc:sldChg>
      <pc:sldChg chg="del">
        <pc:chgData name="Clementii Cicali" userId="c4198a45-0304-42e2-a554-1aa896dee51b" providerId="ADAL" clId="{BF2AEA06-83D2-4DD4-AB27-D3A897D3D487}" dt="2020-03-08T16:06:31.295" v="22" actId="2696"/>
        <pc:sldMkLst>
          <pc:docMk/>
          <pc:sldMk cId="882576489" sldId="354"/>
        </pc:sldMkLst>
      </pc:sldChg>
      <pc:sldChg chg="del">
        <pc:chgData name="Clementii Cicali" userId="c4198a45-0304-42e2-a554-1aa896dee51b" providerId="ADAL" clId="{BF2AEA06-83D2-4DD4-AB27-D3A897D3D487}" dt="2020-03-08T16:06:31.295" v="23" actId="2696"/>
        <pc:sldMkLst>
          <pc:docMk/>
          <pc:sldMk cId="2764807469" sldId="355"/>
        </pc:sldMkLst>
      </pc:sldChg>
      <pc:sldChg chg="del">
        <pc:chgData name="Clementii Cicali" userId="c4198a45-0304-42e2-a554-1aa896dee51b" providerId="ADAL" clId="{BF2AEA06-83D2-4DD4-AB27-D3A897D3D487}" dt="2020-03-08T16:06:31.289" v="15" actId="2696"/>
        <pc:sldMkLst>
          <pc:docMk/>
          <pc:sldMk cId="1997072180" sldId="356"/>
        </pc:sldMkLst>
      </pc:sldChg>
      <pc:sldChg chg="del">
        <pc:chgData name="Clementii Cicali" userId="c4198a45-0304-42e2-a554-1aa896dee51b" providerId="ADAL" clId="{BF2AEA06-83D2-4DD4-AB27-D3A897D3D487}" dt="2020-03-08T16:06:31.290" v="16" actId="2696"/>
        <pc:sldMkLst>
          <pc:docMk/>
          <pc:sldMk cId="3364054394" sldId="357"/>
        </pc:sldMkLst>
      </pc:sldChg>
      <pc:sldChg chg="ord">
        <pc:chgData name="Clementii Cicali" userId="c4198a45-0304-42e2-a554-1aa896dee51b" providerId="ADAL" clId="{BF2AEA06-83D2-4DD4-AB27-D3A897D3D487}" dt="2020-03-09T21:43:20.631" v="286"/>
        <pc:sldMkLst>
          <pc:docMk/>
          <pc:sldMk cId="337255120" sldId="358"/>
        </pc:sldMkLst>
      </pc:sldChg>
      <pc:sldChg chg="addSp delSp modSp add mod ord setBg setClrOvrMap">
        <pc:chgData name="Clementii Cicali" userId="c4198a45-0304-42e2-a554-1aa896dee51b" providerId="ADAL" clId="{BF2AEA06-83D2-4DD4-AB27-D3A897D3D487}" dt="2020-03-09T19:42:39.849" v="163" actId="6549"/>
        <pc:sldMkLst>
          <pc:docMk/>
          <pc:sldMk cId="3466816296" sldId="361"/>
        </pc:sldMkLst>
        <pc:spChg chg="mod">
          <ac:chgData name="Clementii Cicali" userId="c4198a45-0304-42e2-a554-1aa896dee51b" providerId="ADAL" clId="{BF2AEA06-83D2-4DD4-AB27-D3A897D3D487}" dt="2020-03-09T19:42:10.197" v="159" actId="403"/>
          <ac:spMkLst>
            <pc:docMk/>
            <pc:sldMk cId="3466816296" sldId="361"/>
            <ac:spMk id="2" creationId="{960E07C7-07E4-46A7-BEEB-4D8E54A06A94}"/>
          </ac:spMkLst>
        </pc:spChg>
        <pc:spChg chg="mod">
          <ac:chgData name="Clementii Cicali" userId="c4198a45-0304-42e2-a554-1aa896dee51b" providerId="ADAL" clId="{BF2AEA06-83D2-4DD4-AB27-D3A897D3D487}" dt="2020-03-09T19:42:39.849" v="163" actId="6549"/>
          <ac:spMkLst>
            <pc:docMk/>
            <pc:sldMk cId="3466816296" sldId="361"/>
            <ac:spMk id="3" creationId="{539D9638-C08D-4CDA-B73D-D0FF78EEC5F2}"/>
          </ac:spMkLst>
        </pc:spChg>
        <pc:spChg chg="add del">
          <ac:chgData name="Clementii Cicali" userId="c4198a45-0304-42e2-a554-1aa896dee51b" providerId="ADAL" clId="{BF2AEA06-83D2-4DD4-AB27-D3A897D3D487}" dt="2020-03-09T19:41:36.952" v="154" actId="26606"/>
          <ac:spMkLst>
            <pc:docMk/>
            <pc:sldMk cId="3466816296" sldId="361"/>
            <ac:spMk id="7" creationId="{CF62D2A7-8207-488C-9F46-316BA81A16C8}"/>
          </ac:spMkLst>
        </pc:spChg>
        <pc:spChg chg="add">
          <ac:chgData name="Clementii Cicali" userId="c4198a45-0304-42e2-a554-1aa896dee51b" providerId="ADAL" clId="{BF2AEA06-83D2-4DD4-AB27-D3A897D3D487}" dt="2020-03-09T19:41:36.952" v="154" actId="26606"/>
          <ac:spMkLst>
            <pc:docMk/>
            <pc:sldMk cId="3466816296" sldId="361"/>
            <ac:spMk id="9" creationId="{5FDF4720-5445-47BE-89FE-E40D1AE6F619}"/>
          </ac:spMkLst>
        </pc:spChg>
        <pc:spChg chg="add del">
          <ac:chgData name="Clementii Cicali" userId="c4198a45-0304-42e2-a554-1aa896dee51b" providerId="ADAL" clId="{BF2AEA06-83D2-4DD4-AB27-D3A897D3D487}" dt="2020-03-09T19:40:11.202" v="114" actId="26606"/>
          <ac:spMkLst>
            <pc:docMk/>
            <pc:sldMk cId="3466816296" sldId="361"/>
            <ac:spMk id="10" creationId="{CF62D2A7-8207-488C-9F46-316BA81A16C8}"/>
          </ac:spMkLst>
        </pc:spChg>
        <pc:spChg chg="add">
          <ac:chgData name="Clementii Cicali" userId="c4198a45-0304-42e2-a554-1aa896dee51b" providerId="ADAL" clId="{BF2AEA06-83D2-4DD4-AB27-D3A897D3D487}" dt="2020-03-09T19:41:36.952" v="154" actId="26606"/>
          <ac:spMkLst>
            <pc:docMk/>
            <pc:sldMk cId="3466816296" sldId="361"/>
            <ac:spMk id="11" creationId="{AC8710B4-A815-4082-9E4F-F13A0007090C}"/>
          </ac:spMkLst>
        </pc:spChg>
        <pc:spChg chg="add del">
          <ac:chgData name="Clementii Cicali" userId="c4198a45-0304-42e2-a554-1aa896dee51b" providerId="ADAL" clId="{BF2AEA06-83D2-4DD4-AB27-D3A897D3D487}" dt="2020-03-09T19:40:15.857" v="116" actId="26606"/>
          <ac:spMkLst>
            <pc:docMk/>
            <pc:sldMk cId="3466816296" sldId="361"/>
            <ac:spMk id="12" creationId="{169CC832-2974-4E8D-90ED-3E2941BA7336}"/>
          </ac:spMkLst>
        </pc:spChg>
        <pc:spChg chg="add del">
          <ac:chgData name="Clementii Cicali" userId="c4198a45-0304-42e2-a554-1aa896dee51b" providerId="ADAL" clId="{BF2AEA06-83D2-4DD4-AB27-D3A897D3D487}" dt="2020-03-09T19:40:15.857" v="116" actId="26606"/>
          <ac:spMkLst>
            <pc:docMk/>
            <pc:sldMk cId="3466816296" sldId="361"/>
            <ac:spMk id="13" creationId="{2F687420-BEB4-45CD-8226-339BE553B8E6}"/>
          </ac:spMkLst>
        </pc:spChg>
        <pc:spChg chg="add del">
          <ac:chgData name="Clementii Cicali" userId="c4198a45-0304-42e2-a554-1aa896dee51b" providerId="ADAL" clId="{BF2AEA06-83D2-4DD4-AB27-D3A897D3D487}" dt="2020-03-09T19:40:15.857" v="116" actId="26606"/>
          <ac:spMkLst>
            <pc:docMk/>
            <pc:sldMk cId="3466816296" sldId="361"/>
            <ac:spMk id="14" creationId="{55222F96-971A-4F90-B841-6BAB416C7AC1}"/>
          </ac:spMkLst>
        </pc:spChg>
        <pc:spChg chg="add del">
          <ac:chgData name="Clementii Cicali" userId="c4198a45-0304-42e2-a554-1aa896dee51b" providerId="ADAL" clId="{BF2AEA06-83D2-4DD4-AB27-D3A897D3D487}" dt="2020-03-09T19:40:15.857" v="116" actId="26606"/>
          <ac:spMkLst>
            <pc:docMk/>
            <pc:sldMk cId="3466816296" sldId="361"/>
            <ac:spMk id="16" creationId="{08980754-6F4B-43C9-B9BE-127B6BED6586}"/>
          </ac:spMkLst>
        </pc:spChg>
        <pc:spChg chg="add del">
          <ac:chgData name="Clementii Cicali" userId="c4198a45-0304-42e2-a554-1aa896dee51b" providerId="ADAL" clId="{BF2AEA06-83D2-4DD4-AB27-D3A897D3D487}" dt="2020-03-09T19:40:15.857" v="116" actId="26606"/>
          <ac:spMkLst>
            <pc:docMk/>
            <pc:sldMk cId="3466816296" sldId="361"/>
            <ac:spMk id="18" creationId="{2C1BBA94-3F40-40AA-8BB9-E69E25E537C1}"/>
          </ac:spMkLst>
        </pc:spChg>
        <pc:picChg chg="add mod ord">
          <ac:chgData name="Clementii Cicali" userId="c4198a45-0304-42e2-a554-1aa896dee51b" providerId="ADAL" clId="{BF2AEA06-83D2-4DD4-AB27-D3A897D3D487}" dt="2020-03-09T19:41:56.236" v="156" actId="1076"/>
          <ac:picMkLst>
            <pc:docMk/>
            <pc:sldMk cId="3466816296" sldId="361"/>
            <ac:picMk id="5" creationId="{448269A7-D71C-4F6E-AF27-65259446B1E6}"/>
          </ac:picMkLst>
        </pc:picChg>
      </pc:sldChg>
      <pc:sldChg chg="del">
        <pc:chgData name="Clementii Cicali" userId="c4198a45-0304-42e2-a554-1aa896dee51b" providerId="ADAL" clId="{BF2AEA06-83D2-4DD4-AB27-D3A897D3D487}" dt="2020-03-08T16:06:31.299" v="27" actId="2696"/>
        <pc:sldMkLst>
          <pc:docMk/>
          <pc:sldMk cId="3571495670" sldId="361"/>
        </pc:sldMkLst>
      </pc:sldChg>
      <pc:sldChg chg="del">
        <pc:chgData name="Clementii Cicali" userId="c4198a45-0304-42e2-a554-1aa896dee51b" providerId="ADAL" clId="{BF2AEA06-83D2-4DD4-AB27-D3A897D3D487}" dt="2020-03-08T16:06:31.284" v="11" actId="2696"/>
        <pc:sldMkLst>
          <pc:docMk/>
          <pc:sldMk cId="3414613370" sldId="362"/>
        </pc:sldMkLst>
      </pc:sldChg>
      <pc:sldChg chg="addSp delSp modSp add">
        <pc:chgData name="Clementii Cicali" userId="c4198a45-0304-42e2-a554-1aa896dee51b" providerId="ADAL" clId="{BF2AEA06-83D2-4DD4-AB27-D3A897D3D487}" dt="2020-03-09T19:44:12.606" v="170"/>
        <pc:sldMkLst>
          <pc:docMk/>
          <pc:sldMk cId="3693925737" sldId="362"/>
        </pc:sldMkLst>
        <pc:spChg chg="del mod">
          <ac:chgData name="Clementii Cicali" userId="c4198a45-0304-42e2-a554-1aa896dee51b" providerId="ADAL" clId="{BF2AEA06-83D2-4DD4-AB27-D3A897D3D487}" dt="2020-03-09T19:44:12.606" v="170"/>
          <ac:spMkLst>
            <pc:docMk/>
            <pc:sldMk cId="3693925737" sldId="362"/>
            <ac:spMk id="4" creationId="{BF052C55-89E6-4762-90E7-0D43503093F3}"/>
          </ac:spMkLst>
        </pc:spChg>
        <pc:picChg chg="add mod">
          <ac:chgData name="Clementii Cicali" userId="c4198a45-0304-42e2-a554-1aa896dee51b" providerId="ADAL" clId="{BF2AEA06-83D2-4DD4-AB27-D3A897D3D487}" dt="2020-03-09T19:44:11.835" v="168" actId="1076"/>
          <ac:picMkLst>
            <pc:docMk/>
            <pc:sldMk cId="3693925737" sldId="362"/>
            <ac:picMk id="5" creationId="{A54BCB36-4D3C-4F8B-BDA6-A7E15C22B3CB}"/>
          </ac:picMkLst>
        </pc:picChg>
      </pc:sldChg>
      <pc:sldChg chg="addSp delSp modSp add mod setBg setClrOvrMap">
        <pc:chgData name="Clementii Cicali" userId="c4198a45-0304-42e2-a554-1aa896dee51b" providerId="ADAL" clId="{BF2AEA06-83D2-4DD4-AB27-D3A897D3D487}" dt="2020-03-09T21:16:33.414" v="209" actId="207"/>
        <pc:sldMkLst>
          <pc:docMk/>
          <pc:sldMk cId="3174959159" sldId="363"/>
        </pc:sldMkLst>
        <pc:spChg chg="mod">
          <ac:chgData name="Clementii Cicali" userId="c4198a45-0304-42e2-a554-1aa896dee51b" providerId="ADAL" clId="{BF2AEA06-83D2-4DD4-AB27-D3A897D3D487}" dt="2020-03-09T21:15:44.063" v="193" actId="403"/>
          <ac:spMkLst>
            <pc:docMk/>
            <pc:sldMk cId="3174959159" sldId="363"/>
            <ac:spMk id="2" creationId="{960E07C7-07E4-46A7-BEEB-4D8E54A06A94}"/>
          </ac:spMkLst>
        </pc:spChg>
        <pc:spChg chg="mod">
          <ac:chgData name="Clementii Cicali" userId="c4198a45-0304-42e2-a554-1aa896dee51b" providerId="ADAL" clId="{BF2AEA06-83D2-4DD4-AB27-D3A897D3D487}" dt="2020-03-09T21:15:11.384" v="176" actId="26606"/>
          <ac:spMkLst>
            <pc:docMk/>
            <pc:sldMk cId="3174959159" sldId="363"/>
            <ac:spMk id="3" creationId="{539D9638-C08D-4CDA-B73D-D0FF78EEC5F2}"/>
          </ac:spMkLst>
        </pc:spChg>
        <pc:spChg chg="del mod ord">
          <ac:chgData name="Clementii Cicali" userId="c4198a45-0304-42e2-a554-1aa896dee51b" providerId="ADAL" clId="{BF2AEA06-83D2-4DD4-AB27-D3A897D3D487}" dt="2020-03-09T21:15:46.404" v="195"/>
          <ac:spMkLst>
            <pc:docMk/>
            <pc:sldMk cId="3174959159" sldId="363"/>
            <ac:spMk id="4" creationId="{BF052C55-89E6-4762-90E7-0D43503093F3}"/>
          </ac:spMkLst>
        </pc:spChg>
        <pc:spChg chg="add mod">
          <ac:chgData name="Clementii Cicali" userId="c4198a45-0304-42e2-a554-1aa896dee51b" providerId="ADAL" clId="{BF2AEA06-83D2-4DD4-AB27-D3A897D3D487}" dt="2020-03-09T21:16:33.414" v="209" actId="207"/>
          <ac:spMkLst>
            <pc:docMk/>
            <pc:sldMk cId="3174959159" sldId="363"/>
            <ac:spMk id="7" creationId="{F4CF5D83-6E53-4292-8AA0-D8E999B36E93}"/>
          </ac:spMkLst>
        </pc:spChg>
        <pc:spChg chg="add">
          <ac:chgData name="Clementii Cicali" userId="c4198a45-0304-42e2-a554-1aa896dee51b" providerId="ADAL" clId="{BF2AEA06-83D2-4DD4-AB27-D3A897D3D487}" dt="2020-03-09T21:15:11.384" v="176" actId="26606"/>
          <ac:spMkLst>
            <pc:docMk/>
            <pc:sldMk cId="3174959159" sldId="363"/>
            <ac:spMk id="11" creationId="{867D4867-5BA7-4462-B2F6-A23F4A622AA7}"/>
          </ac:spMkLst>
        </pc:spChg>
        <pc:picChg chg="add mod">
          <ac:chgData name="Clementii Cicali" userId="c4198a45-0304-42e2-a554-1aa896dee51b" providerId="ADAL" clId="{BF2AEA06-83D2-4DD4-AB27-D3A897D3D487}" dt="2020-03-09T21:15:26.760" v="181" actId="1076"/>
          <ac:picMkLst>
            <pc:docMk/>
            <pc:sldMk cId="3174959159" sldId="363"/>
            <ac:picMk id="6" creationId="{990A8460-1E15-4EE0-9419-8787523BCF14}"/>
          </ac:picMkLst>
        </pc:picChg>
      </pc:sldChg>
      <pc:sldChg chg="modSp add">
        <pc:chgData name="Clementii Cicali" userId="c4198a45-0304-42e2-a554-1aa896dee51b" providerId="ADAL" clId="{BF2AEA06-83D2-4DD4-AB27-D3A897D3D487}" dt="2020-03-09T21:41:09.854" v="285" actId="404"/>
        <pc:sldMkLst>
          <pc:docMk/>
          <pc:sldMk cId="2102986052" sldId="364"/>
        </pc:sldMkLst>
        <pc:spChg chg="mod">
          <ac:chgData name="Clementii Cicali" userId="c4198a45-0304-42e2-a554-1aa896dee51b" providerId="ADAL" clId="{BF2AEA06-83D2-4DD4-AB27-D3A897D3D487}" dt="2020-03-09T21:39:26.405" v="227" actId="20577"/>
          <ac:spMkLst>
            <pc:docMk/>
            <pc:sldMk cId="2102986052" sldId="364"/>
            <ac:spMk id="2" creationId="{960E07C7-07E4-46A7-BEEB-4D8E54A06A94}"/>
          </ac:spMkLst>
        </pc:spChg>
        <pc:spChg chg="mod">
          <ac:chgData name="Clementii Cicali" userId="c4198a45-0304-42e2-a554-1aa896dee51b" providerId="ADAL" clId="{BF2AEA06-83D2-4DD4-AB27-D3A897D3D487}" dt="2020-03-09T21:41:09.854" v="285" actId="404"/>
          <ac:spMkLst>
            <pc:docMk/>
            <pc:sldMk cId="2102986052" sldId="364"/>
            <ac:spMk id="3" creationId="{539D9638-C08D-4CDA-B73D-D0FF78EEC5F2}"/>
          </ac:spMkLst>
        </pc:spChg>
      </pc:sldChg>
      <pc:sldChg chg="modSp add ord">
        <pc:chgData name="Clementii Cicali" userId="c4198a45-0304-42e2-a554-1aa896dee51b" providerId="ADAL" clId="{BF2AEA06-83D2-4DD4-AB27-D3A897D3D487}" dt="2020-03-09T22:09:40.673" v="348"/>
        <pc:sldMkLst>
          <pc:docMk/>
          <pc:sldMk cId="1976869250" sldId="365"/>
        </pc:sldMkLst>
        <pc:spChg chg="mod">
          <ac:chgData name="Clementii Cicali" userId="c4198a45-0304-42e2-a554-1aa896dee51b" providerId="ADAL" clId="{BF2AEA06-83D2-4DD4-AB27-D3A897D3D487}" dt="2020-03-09T21:43:55.058" v="296" actId="404"/>
          <ac:spMkLst>
            <pc:docMk/>
            <pc:sldMk cId="1976869250" sldId="365"/>
            <ac:spMk id="4" creationId="{BF052C55-89E6-4762-90E7-0D43503093F3}"/>
          </ac:spMkLst>
        </pc:spChg>
      </pc:sldChg>
      <pc:sldChg chg="modSp add">
        <pc:chgData name="Clementii Cicali" userId="c4198a45-0304-42e2-a554-1aa896dee51b" providerId="ADAL" clId="{BF2AEA06-83D2-4DD4-AB27-D3A897D3D487}" dt="2020-03-09T22:08:29.483" v="343" actId="2711"/>
        <pc:sldMkLst>
          <pc:docMk/>
          <pc:sldMk cId="1191248144" sldId="366"/>
        </pc:sldMkLst>
        <pc:spChg chg="mod">
          <ac:chgData name="Clementii Cicali" userId="c4198a45-0304-42e2-a554-1aa896dee51b" providerId="ADAL" clId="{BF2AEA06-83D2-4DD4-AB27-D3A897D3D487}" dt="2020-03-09T22:03:55.540" v="300" actId="113"/>
          <ac:spMkLst>
            <pc:docMk/>
            <pc:sldMk cId="1191248144" sldId="366"/>
            <ac:spMk id="2" creationId="{960E07C7-07E4-46A7-BEEB-4D8E54A06A94}"/>
          </ac:spMkLst>
        </pc:spChg>
        <pc:spChg chg="mod">
          <ac:chgData name="Clementii Cicali" userId="c4198a45-0304-42e2-a554-1aa896dee51b" providerId="ADAL" clId="{BF2AEA06-83D2-4DD4-AB27-D3A897D3D487}" dt="2020-03-09T22:08:29.483" v="343" actId="2711"/>
          <ac:spMkLst>
            <pc:docMk/>
            <pc:sldMk cId="1191248144" sldId="366"/>
            <ac:spMk id="3" creationId="{539D9638-C08D-4CDA-B73D-D0FF78EEC5F2}"/>
          </ac:spMkLst>
        </pc:spChg>
      </pc:sldChg>
      <pc:sldChg chg="modSp add">
        <pc:chgData name="Clementii Cicali" userId="c4198a45-0304-42e2-a554-1aa896dee51b" providerId="ADAL" clId="{BF2AEA06-83D2-4DD4-AB27-D3A897D3D487}" dt="2020-03-09T22:08:47.804" v="347" actId="20577"/>
        <pc:sldMkLst>
          <pc:docMk/>
          <pc:sldMk cId="1886145127" sldId="367"/>
        </pc:sldMkLst>
        <pc:spChg chg="mod">
          <ac:chgData name="Clementii Cicali" userId="c4198a45-0304-42e2-a554-1aa896dee51b" providerId="ADAL" clId="{BF2AEA06-83D2-4DD4-AB27-D3A897D3D487}" dt="2020-03-09T22:07:16.902" v="325"/>
          <ac:spMkLst>
            <pc:docMk/>
            <pc:sldMk cId="1886145127" sldId="367"/>
            <ac:spMk id="2" creationId="{960E07C7-07E4-46A7-BEEB-4D8E54A06A94}"/>
          </ac:spMkLst>
        </pc:spChg>
        <pc:spChg chg="mod">
          <ac:chgData name="Clementii Cicali" userId="c4198a45-0304-42e2-a554-1aa896dee51b" providerId="ADAL" clId="{BF2AEA06-83D2-4DD4-AB27-D3A897D3D487}" dt="2020-03-09T22:08:47.804" v="347" actId="20577"/>
          <ac:spMkLst>
            <pc:docMk/>
            <pc:sldMk cId="1886145127" sldId="367"/>
            <ac:spMk id="3" creationId="{539D9638-C08D-4CDA-B73D-D0FF78EEC5F2}"/>
          </ac:spMkLst>
        </pc:spChg>
      </pc:sldChg>
      <pc:sldChg chg="addSp delSp modSp add modAnim">
        <pc:chgData name="Clementii Cicali" userId="c4198a45-0304-42e2-a554-1aa896dee51b" providerId="ADAL" clId="{BF2AEA06-83D2-4DD4-AB27-D3A897D3D487}" dt="2020-03-09T22:12:47.688" v="353" actId="1076"/>
        <pc:sldMkLst>
          <pc:docMk/>
          <pc:sldMk cId="1128759564" sldId="368"/>
        </pc:sldMkLst>
        <pc:spChg chg="del">
          <ac:chgData name="Clementii Cicali" userId="c4198a45-0304-42e2-a554-1aa896dee51b" providerId="ADAL" clId="{BF2AEA06-83D2-4DD4-AB27-D3A897D3D487}" dt="2020-03-09T22:09:50.548" v="350" actId="478"/>
          <ac:spMkLst>
            <pc:docMk/>
            <pc:sldMk cId="1128759564" sldId="368"/>
            <ac:spMk id="4" creationId="{BF052C55-89E6-4762-90E7-0D43503093F3}"/>
          </ac:spMkLst>
        </pc:spChg>
        <pc:grpChg chg="add mod">
          <ac:chgData name="Clementii Cicali" userId="c4198a45-0304-42e2-a554-1aa896dee51b" providerId="ADAL" clId="{BF2AEA06-83D2-4DD4-AB27-D3A897D3D487}" dt="2020-03-09T22:12:47.688" v="353" actId="1076"/>
          <ac:grpSpMkLst>
            <pc:docMk/>
            <pc:sldMk cId="1128759564" sldId="368"/>
            <ac:grpSpMk id="5" creationId="{D75BC34B-3089-4864-87B4-FA297344C7DF}"/>
          </ac:grpSpMkLst>
        </pc:grpChg>
        <pc:grpChg chg="add mod">
          <ac:chgData name="Clementii Cicali" userId="c4198a45-0304-42e2-a554-1aa896dee51b" providerId="ADAL" clId="{BF2AEA06-83D2-4DD4-AB27-D3A897D3D487}" dt="2020-03-09T22:12:47.688" v="353" actId="1076"/>
          <ac:grpSpMkLst>
            <pc:docMk/>
            <pc:sldMk cId="1128759564" sldId="368"/>
            <ac:grpSpMk id="9" creationId="{3DBE7424-F293-44D3-8BCB-27E603DB5CFE}"/>
          </ac:grpSpMkLst>
        </pc:grpChg>
        <pc:picChg chg="mod">
          <ac:chgData name="Clementii Cicali" userId="c4198a45-0304-42e2-a554-1aa896dee51b" providerId="ADAL" clId="{BF2AEA06-83D2-4DD4-AB27-D3A897D3D487}" dt="2020-03-09T22:12:25.803" v="352" actId="1076"/>
          <ac:picMkLst>
            <pc:docMk/>
            <pc:sldMk cId="1128759564" sldId="368"/>
            <ac:picMk id="12" creationId="{0947FA8C-FCC5-4FA8-BFE6-EE434EEF0D96}"/>
          </ac:picMkLst>
        </pc:picChg>
      </pc:sldChg>
      <pc:sldChg chg="addSp modSp add">
        <pc:chgData name="Clementii Cicali" userId="c4198a45-0304-42e2-a554-1aa896dee51b" providerId="ADAL" clId="{BF2AEA06-83D2-4DD4-AB27-D3A897D3D487}" dt="2020-03-09T22:18:56.483" v="387" actId="1076"/>
        <pc:sldMkLst>
          <pc:docMk/>
          <pc:sldMk cId="1462747526" sldId="369"/>
        </pc:sldMkLst>
        <pc:spChg chg="mod">
          <ac:chgData name="Clementii Cicali" userId="c4198a45-0304-42e2-a554-1aa896dee51b" providerId="ADAL" clId="{BF2AEA06-83D2-4DD4-AB27-D3A897D3D487}" dt="2020-03-09T22:18:15.892" v="381" actId="6549"/>
          <ac:spMkLst>
            <pc:docMk/>
            <pc:sldMk cId="1462747526" sldId="369"/>
            <ac:spMk id="2" creationId="{960E07C7-07E4-46A7-BEEB-4D8E54A06A94}"/>
          </ac:spMkLst>
        </pc:spChg>
        <pc:spChg chg="mod">
          <ac:chgData name="Clementii Cicali" userId="c4198a45-0304-42e2-a554-1aa896dee51b" providerId="ADAL" clId="{BF2AEA06-83D2-4DD4-AB27-D3A897D3D487}" dt="2020-03-09T22:18:34.708" v="382" actId="6549"/>
          <ac:spMkLst>
            <pc:docMk/>
            <pc:sldMk cId="1462747526" sldId="369"/>
            <ac:spMk id="3" creationId="{539D9638-C08D-4CDA-B73D-D0FF78EEC5F2}"/>
          </ac:spMkLst>
        </pc:spChg>
        <pc:picChg chg="add mod">
          <ac:chgData name="Clementii Cicali" userId="c4198a45-0304-42e2-a554-1aa896dee51b" providerId="ADAL" clId="{BF2AEA06-83D2-4DD4-AB27-D3A897D3D487}" dt="2020-03-09T22:18:56.483" v="387" actId="1076"/>
          <ac:picMkLst>
            <pc:docMk/>
            <pc:sldMk cId="1462747526" sldId="369"/>
            <ac:picMk id="5" creationId="{D0DA12DB-E4F5-4383-BD05-948778D1D261}"/>
          </ac:picMkLst>
        </pc:picChg>
      </pc:sldChg>
      <pc:sldChg chg="modSp add">
        <pc:chgData name="Clementii Cicali" userId="c4198a45-0304-42e2-a554-1aa896dee51b" providerId="ADAL" clId="{BF2AEA06-83D2-4DD4-AB27-D3A897D3D487}" dt="2020-03-09T22:30:38.243" v="428" actId="6549"/>
        <pc:sldMkLst>
          <pc:docMk/>
          <pc:sldMk cId="1410773815" sldId="370"/>
        </pc:sldMkLst>
        <pc:spChg chg="mod">
          <ac:chgData name="Clementii Cicali" userId="c4198a45-0304-42e2-a554-1aa896dee51b" providerId="ADAL" clId="{BF2AEA06-83D2-4DD4-AB27-D3A897D3D487}" dt="2020-03-09T22:30:38.243" v="428" actId="6549"/>
          <ac:spMkLst>
            <pc:docMk/>
            <pc:sldMk cId="1410773815" sldId="370"/>
            <ac:spMk id="3" creationId="{539D9638-C08D-4CDA-B73D-D0FF78EEC5F2}"/>
          </ac:spMkLst>
        </pc:spChg>
      </pc:sldChg>
      <pc:sldChg chg="modSp add ord">
        <pc:chgData name="Clementii Cicali" userId="c4198a45-0304-42e2-a554-1aa896dee51b" providerId="ADAL" clId="{BF2AEA06-83D2-4DD4-AB27-D3A897D3D487}" dt="2020-03-09T22:40:54.162" v="441"/>
        <pc:sldMkLst>
          <pc:docMk/>
          <pc:sldMk cId="3544965252" sldId="371"/>
        </pc:sldMkLst>
        <pc:spChg chg="mod">
          <ac:chgData name="Clementii Cicali" userId="c4198a45-0304-42e2-a554-1aa896dee51b" providerId="ADAL" clId="{BF2AEA06-83D2-4DD4-AB27-D3A897D3D487}" dt="2020-03-09T22:38:51.976" v="440" actId="20577"/>
          <ac:spMkLst>
            <pc:docMk/>
            <pc:sldMk cId="3544965252" sldId="371"/>
            <ac:spMk id="4" creationId="{BF052C55-89E6-4762-90E7-0D43503093F3}"/>
          </ac:spMkLst>
        </pc:spChg>
      </pc:sldChg>
      <pc:sldChg chg="modSp add">
        <pc:chgData name="Clementii Cicali" userId="c4198a45-0304-42e2-a554-1aa896dee51b" providerId="ADAL" clId="{BF2AEA06-83D2-4DD4-AB27-D3A897D3D487}" dt="2020-03-09T22:41:05.681" v="445"/>
        <pc:sldMkLst>
          <pc:docMk/>
          <pc:sldMk cId="1808598399" sldId="372"/>
        </pc:sldMkLst>
        <pc:spChg chg="mod">
          <ac:chgData name="Clementii Cicali" userId="c4198a45-0304-42e2-a554-1aa896dee51b" providerId="ADAL" clId="{BF2AEA06-83D2-4DD4-AB27-D3A897D3D487}" dt="2020-03-09T22:41:05.681" v="445"/>
          <ac:spMkLst>
            <pc:docMk/>
            <pc:sldMk cId="1808598399" sldId="372"/>
            <ac:spMk id="4" creationId="{BF052C55-89E6-4762-90E7-0D43503093F3}"/>
          </ac:spMkLst>
        </pc:spChg>
      </pc:sldChg>
      <pc:sldChg chg="modSp add">
        <pc:chgData name="Clementii Cicali" userId="c4198a45-0304-42e2-a554-1aa896dee51b" providerId="ADAL" clId="{BF2AEA06-83D2-4DD4-AB27-D3A897D3D487}" dt="2020-03-09T22:42:37.419" v="486" actId="20577"/>
        <pc:sldMkLst>
          <pc:docMk/>
          <pc:sldMk cId="2220168623" sldId="373"/>
        </pc:sldMkLst>
        <pc:spChg chg="mod">
          <ac:chgData name="Clementii Cicali" userId="c4198a45-0304-42e2-a554-1aa896dee51b" providerId="ADAL" clId="{BF2AEA06-83D2-4DD4-AB27-D3A897D3D487}" dt="2020-03-09T22:41:21.420" v="447"/>
          <ac:spMkLst>
            <pc:docMk/>
            <pc:sldMk cId="2220168623" sldId="373"/>
            <ac:spMk id="2" creationId="{960E07C7-07E4-46A7-BEEB-4D8E54A06A94}"/>
          </ac:spMkLst>
        </pc:spChg>
        <pc:spChg chg="mod">
          <ac:chgData name="Clementii Cicali" userId="c4198a45-0304-42e2-a554-1aa896dee51b" providerId="ADAL" clId="{BF2AEA06-83D2-4DD4-AB27-D3A897D3D487}" dt="2020-03-09T22:42:37.419" v="486" actId="20577"/>
          <ac:spMkLst>
            <pc:docMk/>
            <pc:sldMk cId="2220168623" sldId="373"/>
            <ac:spMk id="3" creationId="{539D9638-C08D-4CDA-B73D-D0FF78EEC5F2}"/>
          </ac:spMkLst>
        </pc:spChg>
      </pc:sldChg>
      <pc:sldChg chg="modSp add">
        <pc:chgData name="Clementii Cicali" userId="c4198a45-0304-42e2-a554-1aa896dee51b" providerId="ADAL" clId="{BF2AEA06-83D2-4DD4-AB27-D3A897D3D487}" dt="2020-03-09T22:42:59.444" v="492" actId="5793"/>
        <pc:sldMkLst>
          <pc:docMk/>
          <pc:sldMk cId="1420121354" sldId="374"/>
        </pc:sldMkLst>
        <pc:spChg chg="mod">
          <ac:chgData name="Clementii Cicali" userId="c4198a45-0304-42e2-a554-1aa896dee51b" providerId="ADAL" clId="{BF2AEA06-83D2-4DD4-AB27-D3A897D3D487}" dt="2020-03-09T22:42:59.444" v="492" actId="5793"/>
          <ac:spMkLst>
            <pc:docMk/>
            <pc:sldMk cId="1420121354" sldId="374"/>
            <ac:spMk id="4" creationId="{BF052C55-89E6-4762-90E7-0D43503093F3}"/>
          </ac:spMkLst>
        </pc:spChg>
      </pc:sldChg>
      <pc:sldChg chg="modSp add">
        <pc:chgData name="Clementii Cicali" userId="c4198a45-0304-42e2-a554-1aa896dee51b" providerId="ADAL" clId="{BF2AEA06-83D2-4DD4-AB27-D3A897D3D487}" dt="2020-03-09T22:43:38.831" v="499" actId="20577"/>
        <pc:sldMkLst>
          <pc:docMk/>
          <pc:sldMk cId="1837180894" sldId="375"/>
        </pc:sldMkLst>
        <pc:spChg chg="mod">
          <ac:chgData name="Clementii Cicali" userId="c4198a45-0304-42e2-a554-1aa896dee51b" providerId="ADAL" clId="{BF2AEA06-83D2-4DD4-AB27-D3A897D3D487}" dt="2020-03-09T22:43:38.831" v="499" actId="20577"/>
          <ac:spMkLst>
            <pc:docMk/>
            <pc:sldMk cId="1837180894" sldId="375"/>
            <ac:spMk id="4" creationId="{BF052C55-89E6-4762-90E7-0D43503093F3}"/>
          </ac:spMkLst>
        </pc:spChg>
      </pc:sldChg>
      <pc:sldChg chg="addSp modSp add">
        <pc:chgData name="Clementii Cicali" userId="c4198a45-0304-42e2-a554-1aa896dee51b" providerId="ADAL" clId="{BF2AEA06-83D2-4DD4-AB27-D3A897D3D487}" dt="2020-03-09T22:53:55.890" v="561" actId="1076"/>
        <pc:sldMkLst>
          <pc:docMk/>
          <pc:sldMk cId="1080580923" sldId="376"/>
        </pc:sldMkLst>
        <pc:spChg chg="mod">
          <ac:chgData name="Clementii Cicali" userId="c4198a45-0304-42e2-a554-1aa896dee51b" providerId="ADAL" clId="{BF2AEA06-83D2-4DD4-AB27-D3A897D3D487}" dt="2020-03-09T22:50:32.795" v="517" actId="20577"/>
          <ac:spMkLst>
            <pc:docMk/>
            <pc:sldMk cId="1080580923" sldId="376"/>
            <ac:spMk id="2" creationId="{960E07C7-07E4-46A7-BEEB-4D8E54A06A94}"/>
          </ac:spMkLst>
        </pc:spChg>
        <pc:spChg chg="mod">
          <ac:chgData name="Clementii Cicali" userId="c4198a45-0304-42e2-a554-1aa896dee51b" providerId="ADAL" clId="{BF2AEA06-83D2-4DD4-AB27-D3A897D3D487}" dt="2020-03-09T22:53:46.450" v="560" actId="20577"/>
          <ac:spMkLst>
            <pc:docMk/>
            <pc:sldMk cId="1080580923" sldId="376"/>
            <ac:spMk id="3" creationId="{539D9638-C08D-4CDA-B73D-D0FF78EEC5F2}"/>
          </ac:spMkLst>
        </pc:spChg>
        <pc:picChg chg="add mod">
          <ac:chgData name="Clementii Cicali" userId="c4198a45-0304-42e2-a554-1aa896dee51b" providerId="ADAL" clId="{BF2AEA06-83D2-4DD4-AB27-D3A897D3D487}" dt="2020-03-09T22:53:55.890" v="561" actId="1076"/>
          <ac:picMkLst>
            <pc:docMk/>
            <pc:sldMk cId="1080580923" sldId="376"/>
            <ac:picMk id="5" creationId="{0DE4DF39-FDFD-46C2-A581-D8359721699E}"/>
          </ac:picMkLst>
        </pc:picChg>
      </pc:sldChg>
      <pc:sldChg chg="addSp delSp modSp add setBg">
        <pc:chgData name="Clementii Cicali" userId="c4198a45-0304-42e2-a554-1aa896dee51b" providerId="ADAL" clId="{BF2AEA06-83D2-4DD4-AB27-D3A897D3D487}" dt="2020-03-09T22:58:09.684" v="591" actId="404"/>
        <pc:sldMkLst>
          <pc:docMk/>
          <pc:sldMk cId="1216556231" sldId="377"/>
        </pc:sldMkLst>
        <pc:spChg chg="mod">
          <ac:chgData name="Clementii Cicali" userId="c4198a45-0304-42e2-a554-1aa896dee51b" providerId="ADAL" clId="{BF2AEA06-83D2-4DD4-AB27-D3A897D3D487}" dt="2020-03-09T22:54:41.919" v="566" actId="20577"/>
          <ac:spMkLst>
            <pc:docMk/>
            <pc:sldMk cId="1216556231" sldId="377"/>
            <ac:spMk id="2" creationId="{960E07C7-07E4-46A7-BEEB-4D8E54A06A94}"/>
          </ac:spMkLst>
        </pc:spChg>
        <pc:spChg chg="add del mod">
          <ac:chgData name="Clementii Cicali" userId="c4198a45-0304-42e2-a554-1aa896dee51b" providerId="ADAL" clId="{BF2AEA06-83D2-4DD4-AB27-D3A897D3D487}" dt="2020-03-09T22:58:09.684" v="591" actId="404"/>
          <ac:spMkLst>
            <pc:docMk/>
            <pc:sldMk cId="1216556231" sldId="377"/>
            <ac:spMk id="3" creationId="{539D9638-C08D-4CDA-B73D-D0FF78EEC5F2}"/>
          </ac:spMkLst>
        </pc:spChg>
        <pc:spChg chg="add del">
          <ac:chgData name="Clementii Cicali" userId="c4198a45-0304-42e2-a554-1aa896dee51b" providerId="ADAL" clId="{BF2AEA06-83D2-4DD4-AB27-D3A897D3D487}" dt="2020-03-09T22:55:49.290" v="570"/>
          <ac:spMkLst>
            <pc:docMk/>
            <pc:sldMk cId="1216556231" sldId="377"/>
            <ac:spMk id="4" creationId="{2A20546E-DDC7-479C-AF29-A38DB0B9DFF5}"/>
          </ac:spMkLst>
        </pc:spChg>
        <pc:spChg chg="add del">
          <ac:chgData name="Clementii Cicali" userId="c4198a45-0304-42e2-a554-1aa896dee51b" providerId="ADAL" clId="{BF2AEA06-83D2-4DD4-AB27-D3A897D3D487}" dt="2020-03-09T22:57:57.411" v="590" actId="478"/>
          <ac:spMkLst>
            <pc:docMk/>
            <pc:sldMk cId="1216556231" sldId="377"/>
            <ac:spMk id="6" creationId="{F2DC7584-C0D6-4A4E-94F2-290E1A5EC92B}"/>
          </ac:spMkLst>
        </pc:spChg>
        <pc:picChg chg="del">
          <ac:chgData name="Clementii Cicali" userId="c4198a45-0304-42e2-a554-1aa896dee51b" providerId="ADAL" clId="{BF2AEA06-83D2-4DD4-AB27-D3A897D3D487}" dt="2020-03-09T22:55:02.425" v="567" actId="478"/>
          <ac:picMkLst>
            <pc:docMk/>
            <pc:sldMk cId="1216556231" sldId="377"/>
            <ac:picMk id="5" creationId="{0DE4DF39-FDFD-46C2-A581-D8359721699E}"/>
          </ac:picMkLst>
        </pc:picChg>
      </pc:sldChg>
      <pc:sldChg chg="modSp add ord">
        <pc:chgData name="Clementii Cicali" userId="c4198a45-0304-42e2-a554-1aa896dee51b" providerId="ADAL" clId="{BF2AEA06-83D2-4DD4-AB27-D3A897D3D487}" dt="2020-03-10T11:08:23.182" v="599"/>
        <pc:sldMkLst>
          <pc:docMk/>
          <pc:sldMk cId="3097131202" sldId="378"/>
        </pc:sldMkLst>
        <pc:spChg chg="mod">
          <ac:chgData name="Clementii Cicali" userId="c4198a45-0304-42e2-a554-1aa896dee51b" providerId="ADAL" clId="{BF2AEA06-83D2-4DD4-AB27-D3A897D3D487}" dt="2020-03-10T09:40:30.654" v="593"/>
          <ac:spMkLst>
            <pc:docMk/>
            <pc:sldMk cId="3097131202" sldId="378"/>
            <ac:spMk id="2" creationId="{960E07C7-07E4-46A7-BEEB-4D8E54A06A94}"/>
          </ac:spMkLst>
        </pc:spChg>
        <pc:spChg chg="mod">
          <ac:chgData name="Clementii Cicali" userId="c4198a45-0304-42e2-a554-1aa896dee51b" providerId="ADAL" clId="{BF2AEA06-83D2-4DD4-AB27-D3A897D3D487}" dt="2020-03-10T09:41:40.115" v="598"/>
          <ac:spMkLst>
            <pc:docMk/>
            <pc:sldMk cId="3097131202" sldId="378"/>
            <ac:spMk id="3" creationId="{539D9638-C08D-4CDA-B73D-D0FF78EEC5F2}"/>
          </ac:spMkLst>
        </pc:spChg>
      </pc:sldChg>
      <pc:sldChg chg="modSp add">
        <pc:chgData name="Clementii Cicali" userId="c4198a45-0304-42e2-a554-1aa896dee51b" providerId="ADAL" clId="{BF2AEA06-83D2-4DD4-AB27-D3A897D3D487}" dt="2020-03-10T11:09:46.699" v="678" actId="20577"/>
        <pc:sldMkLst>
          <pc:docMk/>
          <pc:sldMk cId="732144652" sldId="379"/>
        </pc:sldMkLst>
        <pc:spChg chg="mod">
          <ac:chgData name="Clementii Cicali" userId="c4198a45-0304-42e2-a554-1aa896dee51b" providerId="ADAL" clId="{BF2AEA06-83D2-4DD4-AB27-D3A897D3D487}" dt="2020-03-10T11:09:46.699" v="678" actId="20577"/>
          <ac:spMkLst>
            <pc:docMk/>
            <pc:sldMk cId="732144652" sldId="379"/>
            <ac:spMk id="4" creationId="{BF052C55-89E6-4762-90E7-0D43503093F3}"/>
          </ac:spMkLst>
        </pc:spChg>
      </pc:sldChg>
      <pc:sldChg chg="modSp add">
        <pc:chgData name="Clementii Cicali" userId="c4198a45-0304-42e2-a554-1aa896dee51b" providerId="ADAL" clId="{BF2AEA06-83D2-4DD4-AB27-D3A897D3D487}" dt="2020-03-10T11:10:31.391" v="708" actId="20577"/>
        <pc:sldMkLst>
          <pc:docMk/>
          <pc:sldMk cId="3254980668" sldId="380"/>
        </pc:sldMkLst>
        <pc:spChg chg="mod">
          <ac:chgData name="Clementii Cicali" userId="c4198a45-0304-42e2-a554-1aa896dee51b" providerId="ADAL" clId="{BF2AEA06-83D2-4DD4-AB27-D3A897D3D487}" dt="2020-03-10T11:10:24.621" v="706" actId="20577"/>
          <ac:spMkLst>
            <pc:docMk/>
            <pc:sldMk cId="3254980668" sldId="380"/>
            <ac:spMk id="2" creationId="{960E07C7-07E4-46A7-BEEB-4D8E54A06A94}"/>
          </ac:spMkLst>
        </pc:spChg>
        <pc:spChg chg="mod">
          <ac:chgData name="Clementii Cicali" userId="c4198a45-0304-42e2-a554-1aa896dee51b" providerId="ADAL" clId="{BF2AEA06-83D2-4DD4-AB27-D3A897D3D487}" dt="2020-03-10T11:10:31.391" v="708" actId="20577"/>
          <ac:spMkLst>
            <pc:docMk/>
            <pc:sldMk cId="3254980668" sldId="380"/>
            <ac:spMk id="3" creationId="{539D9638-C08D-4CDA-B73D-D0FF78EEC5F2}"/>
          </ac:spMkLst>
        </pc:spChg>
      </pc:sldChg>
      <pc:sldChg chg="modSp add">
        <pc:chgData name="Clementii Cicali" userId="c4198a45-0304-42e2-a554-1aa896dee51b" providerId="ADAL" clId="{BF2AEA06-83D2-4DD4-AB27-D3A897D3D487}" dt="2020-03-10T12:02:25.396" v="715" actId="20577"/>
        <pc:sldMkLst>
          <pc:docMk/>
          <pc:sldMk cId="75106074" sldId="381"/>
        </pc:sldMkLst>
        <pc:spChg chg="mod">
          <ac:chgData name="Clementii Cicali" userId="c4198a45-0304-42e2-a554-1aa896dee51b" providerId="ADAL" clId="{BF2AEA06-83D2-4DD4-AB27-D3A897D3D487}" dt="2020-03-10T12:02:25.396" v="715" actId="20577"/>
          <ac:spMkLst>
            <pc:docMk/>
            <pc:sldMk cId="75106074" sldId="381"/>
            <ac:spMk id="3" creationId="{539D9638-C08D-4CDA-B73D-D0FF78EEC5F2}"/>
          </ac:spMkLst>
        </pc:spChg>
      </pc:sldChg>
    </pc:docChg>
  </pc:docChgLst>
  <pc:docChgLst>
    <pc:chgData name="Clementii Cicali" userId="c4198a45-0304-42e2-a554-1aa896dee51b" providerId="ADAL" clId="{AF057D25-59AA-4C15-93BA-ADD1FE746661}"/>
    <pc:docChg chg="undo custSel addSld delSld modSld sldOrd">
      <pc:chgData name="Clementii Cicali" userId="c4198a45-0304-42e2-a554-1aa896dee51b" providerId="ADAL" clId="{AF057D25-59AA-4C15-93BA-ADD1FE746661}" dt="2020-03-02T20:19:08.192" v="305"/>
      <pc:docMkLst>
        <pc:docMk/>
      </pc:docMkLst>
      <pc:sldChg chg="modSp del">
        <pc:chgData name="Clementii Cicali" userId="c4198a45-0304-42e2-a554-1aa896dee51b" providerId="ADAL" clId="{AF057D25-59AA-4C15-93BA-ADD1FE746661}" dt="2020-03-01T21:05:52.236" v="19" actId="2696"/>
        <pc:sldMkLst>
          <pc:docMk/>
          <pc:sldMk cId="1351651579" sldId="256"/>
        </pc:sldMkLst>
        <pc:spChg chg="mod">
          <ac:chgData name="Clementii Cicali" userId="c4198a45-0304-42e2-a554-1aa896dee51b" providerId="ADAL" clId="{AF057D25-59AA-4C15-93BA-ADD1FE746661}" dt="2020-03-01T10:08:49.805" v="17" actId="20577"/>
          <ac:spMkLst>
            <pc:docMk/>
            <pc:sldMk cId="1351651579" sldId="256"/>
            <ac:spMk id="2" creationId="{00000000-0000-0000-0000-000000000000}"/>
          </ac:spMkLst>
        </pc:spChg>
      </pc:sldChg>
      <pc:sldChg chg="modSp">
        <pc:chgData name="Clementii Cicali" userId="c4198a45-0304-42e2-a554-1aa896dee51b" providerId="ADAL" clId="{AF057D25-59AA-4C15-93BA-ADD1FE746661}" dt="2020-03-01T21:06:02.981" v="20" actId="20577"/>
        <pc:sldMkLst>
          <pc:docMk/>
          <pc:sldMk cId="3672519694" sldId="257"/>
        </pc:sldMkLst>
        <pc:spChg chg="mod">
          <ac:chgData name="Clementii Cicali" userId="c4198a45-0304-42e2-a554-1aa896dee51b" providerId="ADAL" clId="{AF057D25-59AA-4C15-93BA-ADD1FE746661}" dt="2020-03-01T21:06:02.981" v="20" actId="20577"/>
          <ac:spMkLst>
            <pc:docMk/>
            <pc:sldMk cId="3672519694" sldId="257"/>
            <ac:spMk id="3" creationId="{00FFB739-8B66-4390-AC9F-B9A737736A43}"/>
          </ac:spMkLst>
        </pc:spChg>
      </pc:sldChg>
      <pc:sldChg chg="ord">
        <pc:chgData name="Clementii Cicali" userId="c4198a45-0304-42e2-a554-1aa896dee51b" providerId="ADAL" clId="{AF057D25-59AA-4C15-93BA-ADD1FE746661}" dt="2020-03-01T21:17:19.026" v="40"/>
        <pc:sldMkLst>
          <pc:docMk/>
          <pc:sldMk cId="2489468834" sldId="266"/>
        </pc:sldMkLst>
      </pc:sldChg>
      <pc:sldChg chg="modSp ord">
        <pc:chgData name="Clementii Cicali" userId="c4198a45-0304-42e2-a554-1aa896dee51b" providerId="ADAL" clId="{AF057D25-59AA-4C15-93BA-ADD1FE746661}" dt="2020-03-01T21:35:54.301" v="87" actId="113"/>
        <pc:sldMkLst>
          <pc:docMk/>
          <pc:sldMk cId="3138954501" sldId="267"/>
        </pc:sldMkLst>
        <pc:spChg chg="mod">
          <ac:chgData name="Clementii Cicali" userId="c4198a45-0304-42e2-a554-1aa896dee51b" providerId="ADAL" clId="{AF057D25-59AA-4C15-93BA-ADD1FE746661}" dt="2020-03-01T21:35:54.301" v="87" actId="113"/>
          <ac:spMkLst>
            <pc:docMk/>
            <pc:sldMk cId="3138954501" sldId="267"/>
            <ac:spMk id="3" creationId="{539D9638-C08D-4CDA-B73D-D0FF78EEC5F2}"/>
          </ac:spMkLst>
        </pc:spChg>
      </pc:sldChg>
      <pc:sldChg chg="modSp ord">
        <pc:chgData name="Clementii Cicali" userId="c4198a45-0304-42e2-a554-1aa896dee51b" providerId="ADAL" clId="{AF057D25-59AA-4C15-93BA-ADD1FE746661}" dt="2020-03-01T22:07:32.063" v="299" actId="20577"/>
        <pc:sldMkLst>
          <pc:docMk/>
          <pc:sldMk cId="794759381" sldId="268"/>
        </pc:sldMkLst>
        <pc:spChg chg="mod">
          <ac:chgData name="Clementii Cicali" userId="c4198a45-0304-42e2-a554-1aa896dee51b" providerId="ADAL" clId="{AF057D25-59AA-4C15-93BA-ADD1FE746661}" dt="2020-03-01T22:05:21.093" v="226"/>
          <ac:spMkLst>
            <pc:docMk/>
            <pc:sldMk cId="794759381" sldId="268"/>
            <ac:spMk id="2" creationId="{960E07C7-07E4-46A7-BEEB-4D8E54A06A94}"/>
          </ac:spMkLst>
        </pc:spChg>
        <pc:spChg chg="mod">
          <ac:chgData name="Clementii Cicali" userId="c4198a45-0304-42e2-a554-1aa896dee51b" providerId="ADAL" clId="{AF057D25-59AA-4C15-93BA-ADD1FE746661}" dt="2020-03-01T22:07:32.063" v="299" actId="20577"/>
          <ac:spMkLst>
            <pc:docMk/>
            <pc:sldMk cId="794759381" sldId="268"/>
            <ac:spMk id="3" creationId="{539D9638-C08D-4CDA-B73D-D0FF78EEC5F2}"/>
          </ac:spMkLst>
        </pc:spChg>
      </pc:sldChg>
      <pc:sldChg chg="del">
        <pc:chgData name="Clementii Cicali" userId="c4198a45-0304-42e2-a554-1aa896dee51b" providerId="ADAL" clId="{AF057D25-59AA-4C15-93BA-ADD1FE746661}" dt="2020-03-01T21:08:46.135" v="22" actId="2696"/>
        <pc:sldMkLst>
          <pc:docMk/>
          <pc:sldMk cId="122074441" sldId="269"/>
        </pc:sldMkLst>
      </pc:sldChg>
      <pc:sldChg chg="modSp">
        <pc:chgData name="Clementii Cicali" userId="c4198a45-0304-42e2-a554-1aa896dee51b" providerId="ADAL" clId="{AF057D25-59AA-4C15-93BA-ADD1FE746661}" dt="2020-03-01T21:09:37.352" v="25" actId="113"/>
        <pc:sldMkLst>
          <pc:docMk/>
          <pc:sldMk cId="338887263" sldId="272"/>
        </pc:sldMkLst>
        <pc:spChg chg="mod">
          <ac:chgData name="Clementii Cicali" userId="c4198a45-0304-42e2-a554-1aa896dee51b" providerId="ADAL" clId="{AF057D25-59AA-4C15-93BA-ADD1FE746661}" dt="2020-03-01T21:09:37.352" v="25" actId="113"/>
          <ac:spMkLst>
            <pc:docMk/>
            <pc:sldMk cId="338887263" sldId="272"/>
            <ac:spMk id="3" creationId="{D89C5511-C89E-463C-A290-8DE6698BFB0D}"/>
          </ac:spMkLst>
        </pc:spChg>
      </pc:sldChg>
      <pc:sldChg chg="del">
        <pc:chgData name="Clementii Cicali" userId="c4198a45-0304-42e2-a554-1aa896dee51b" providerId="ADAL" clId="{AF057D25-59AA-4C15-93BA-ADD1FE746661}" dt="2020-03-01T21:12:02.720" v="33" actId="2696"/>
        <pc:sldMkLst>
          <pc:docMk/>
          <pc:sldMk cId="1077013109" sldId="273"/>
        </pc:sldMkLst>
      </pc:sldChg>
      <pc:sldChg chg="del">
        <pc:chgData name="Clementii Cicali" userId="c4198a45-0304-42e2-a554-1aa896dee51b" providerId="ADAL" clId="{AF057D25-59AA-4C15-93BA-ADD1FE746661}" dt="2020-03-01T21:14:15.270" v="38" actId="2696"/>
        <pc:sldMkLst>
          <pc:docMk/>
          <pc:sldMk cId="1863758238" sldId="277"/>
        </pc:sldMkLst>
      </pc:sldChg>
      <pc:sldChg chg="del">
        <pc:chgData name="Clementii Cicali" userId="c4198a45-0304-42e2-a554-1aa896dee51b" providerId="ADAL" clId="{AF057D25-59AA-4C15-93BA-ADD1FE746661}" dt="2020-03-01T21:12:22.284" v="35" actId="2696"/>
        <pc:sldMkLst>
          <pc:docMk/>
          <pc:sldMk cId="308755369" sldId="278"/>
        </pc:sldMkLst>
      </pc:sldChg>
      <pc:sldChg chg="modSp">
        <pc:chgData name="Clementii Cicali" userId="c4198a45-0304-42e2-a554-1aa896dee51b" providerId="ADAL" clId="{AF057D25-59AA-4C15-93BA-ADD1FE746661}" dt="2020-03-01T21:21:16.007" v="62" actId="403"/>
        <pc:sldMkLst>
          <pc:docMk/>
          <pc:sldMk cId="2362003083" sldId="279"/>
        </pc:sldMkLst>
        <pc:spChg chg="mod">
          <ac:chgData name="Clementii Cicali" userId="c4198a45-0304-42e2-a554-1aa896dee51b" providerId="ADAL" clId="{AF057D25-59AA-4C15-93BA-ADD1FE746661}" dt="2020-03-01T21:21:16.007" v="62" actId="403"/>
          <ac:spMkLst>
            <pc:docMk/>
            <pc:sldMk cId="2362003083" sldId="279"/>
            <ac:spMk id="3" creationId="{D89C5511-C89E-463C-A290-8DE6698BFB0D}"/>
          </ac:spMkLst>
        </pc:spChg>
      </pc:sldChg>
      <pc:sldChg chg="add">
        <pc:chgData name="Clementii Cicali" userId="c4198a45-0304-42e2-a554-1aa896dee51b" providerId="ADAL" clId="{AF057D25-59AA-4C15-93BA-ADD1FE746661}" dt="2020-03-01T21:12:43.014" v="36"/>
        <pc:sldMkLst>
          <pc:docMk/>
          <pc:sldMk cId="1147283743" sldId="280"/>
        </pc:sldMkLst>
      </pc:sldChg>
      <pc:sldChg chg="del ord">
        <pc:chgData name="Clementii Cicali" userId="c4198a45-0304-42e2-a554-1aa896dee51b" providerId="ADAL" clId="{AF057D25-59AA-4C15-93BA-ADD1FE746661}" dt="2020-03-01T21:22:21.289" v="66" actId="2696"/>
        <pc:sldMkLst>
          <pc:docMk/>
          <pc:sldMk cId="2538530434" sldId="316"/>
        </pc:sldMkLst>
      </pc:sldChg>
      <pc:sldChg chg="del">
        <pc:chgData name="Clementii Cicali" userId="c4198a45-0304-42e2-a554-1aa896dee51b" providerId="ADAL" clId="{AF057D25-59AA-4C15-93BA-ADD1FE746661}" dt="2020-03-01T21:11:31.905" v="30" actId="2696"/>
        <pc:sldMkLst>
          <pc:docMk/>
          <pc:sldMk cId="540035199" sldId="349"/>
        </pc:sldMkLst>
      </pc:sldChg>
      <pc:sldChg chg="add">
        <pc:chgData name="Clementii Cicali" userId="c4198a45-0304-42e2-a554-1aa896dee51b" providerId="ADAL" clId="{AF057D25-59AA-4C15-93BA-ADD1FE746661}" dt="2020-03-01T21:05:48.966" v="18"/>
        <pc:sldMkLst>
          <pc:docMk/>
          <pc:sldMk cId="3397013270" sldId="350"/>
        </pc:sldMkLst>
      </pc:sldChg>
      <pc:sldChg chg="add">
        <pc:chgData name="Clementii Cicali" userId="c4198a45-0304-42e2-a554-1aa896dee51b" providerId="ADAL" clId="{AF057D25-59AA-4C15-93BA-ADD1FE746661}" dt="2020-03-01T21:08:33.541" v="21"/>
        <pc:sldMkLst>
          <pc:docMk/>
          <pc:sldMk cId="2916408706" sldId="351"/>
        </pc:sldMkLst>
      </pc:sldChg>
      <pc:sldChg chg="add">
        <pc:chgData name="Clementii Cicali" userId="c4198a45-0304-42e2-a554-1aa896dee51b" providerId="ADAL" clId="{AF057D25-59AA-4C15-93BA-ADD1FE746661}" dt="2020-03-01T21:11:57.353" v="32"/>
        <pc:sldMkLst>
          <pc:docMk/>
          <pc:sldMk cId="94410671" sldId="352"/>
        </pc:sldMkLst>
      </pc:sldChg>
      <pc:sldChg chg="add">
        <pc:chgData name="Clementii Cicali" userId="c4198a45-0304-42e2-a554-1aa896dee51b" providerId="ADAL" clId="{AF057D25-59AA-4C15-93BA-ADD1FE746661}" dt="2020-03-01T21:12:16.003" v="34"/>
        <pc:sldMkLst>
          <pc:docMk/>
          <pc:sldMk cId="4003870112" sldId="353"/>
        </pc:sldMkLst>
      </pc:sldChg>
      <pc:sldChg chg="add">
        <pc:chgData name="Clementii Cicali" userId="c4198a45-0304-42e2-a554-1aa896dee51b" providerId="ADAL" clId="{AF057D25-59AA-4C15-93BA-ADD1FE746661}" dt="2020-03-01T21:13:59.534" v="37"/>
        <pc:sldMkLst>
          <pc:docMk/>
          <pc:sldMk cId="882576489" sldId="354"/>
        </pc:sldMkLst>
      </pc:sldChg>
      <pc:sldChg chg="add">
        <pc:chgData name="Clementii Cicali" userId="c4198a45-0304-42e2-a554-1aa896dee51b" providerId="ADAL" clId="{AF057D25-59AA-4C15-93BA-ADD1FE746661}" dt="2020-03-01T21:14:50.772" v="39"/>
        <pc:sldMkLst>
          <pc:docMk/>
          <pc:sldMk cId="2764807469" sldId="355"/>
        </pc:sldMkLst>
      </pc:sldChg>
      <pc:sldChg chg="modSp add">
        <pc:chgData name="Clementii Cicali" userId="c4198a45-0304-42e2-a554-1aa896dee51b" providerId="ADAL" clId="{AF057D25-59AA-4C15-93BA-ADD1FE746661}" dt="2020-03-01T21:23:42.935" v="74" actId="20577"/>
        <pc:sldMkLst>
          <pc:docMk/>
          <pc:sldMk cId="1997072180" sldId="356"/>
        </pc:sldMkLst>
        <pc:spChg chg="mod">
          <ac:chgData name="Clementii Cicali" userId="c4198a45-0304-42e2-a554-1aa896dee51b" providerId="ADAL" clId="{AF057D25-59AA-4C15-93BA-ADD1FE746661}" dt="2020-03-01T21:20:57.048" v="52" actId="1076"/>
          <ac:spMkLst>
            <pc:docMk/>
            <pc:sldMk cId="1997072180" sldId="356"/>
            <ac:spMk id="2" creationId="{E468A5F4-9277-471D-81F4-70A3B5BCEDD1}"/>
          </ac:spMkLst>
        </pc:spChg>
        <pc:spChg chg="mod">
          <ac:chgData name="Clementii Cicali" userId="c4198a45-0304-42e2-a554-1aa896dee51b" providerId="ADAL" clId="{AF057D25-59AA-4C15-93BA-ADD1FE746661}" dt="2020-03-01T21:23:42.935" v="74" actId="20577"/>
          <ac:spMkLst>
            <pc:docMk/>
            <pc:sldMk cId="1997072180" sldId="356"/>
            <ac:spMk id="3" creationId="{D89C5511-C89E-463C-A290-8DE6698BFB0D}"/>
          </ac:spMkLst>
        </pc:spChg>
      </pc:sldChg>
      <pc:sldChg chg="modSp add">
        <pc:chgData name="Clementii Cicali" userId="c4198a45-0304-42e2-a554-1aa896dee51b" providerId="ADAL" clId="{AF057D25-59AA-4C15-93BA-ADD1FE746661}" dt="2020-03-01T21:24:20.899" v="80" actId="20577"/>
        <pc:sldMkLst>
          <pc:docMk/>
          <pc:sldMk cId="3364054394" sldId="357"/>
        </pc:sldMkLst>
        <pc:spChg chg="mod">
          <ac:chgData name="Clementii Cicali" userId="c4198a45-0304-42e2-a554-1aa896dee51b" providerId="ADAL" clId="{AF057D25-59AA-4C15-93BA-ADD1FE746661}" dt="2020-03-01T21:24:20.899" v="80" actId="20577"/>
          <ac:spMkLst>
            <pc:docMk/>
            <pc:sldMk cId="3364054394" sldId="357"/>
            <ac:spMk id="3" creationId="{D89C5511-C89E-463C-A290-8DE6698BFB0D}"/>
          </ac:spMkLst>
        </pc:spChg>
      </pc:sldChg>
      <pc:sldChg chg="addSp modSp add">
        <pc:chgData name="Clementii Cicali" userId="c4198a45-0304-42e2-a554-1aa896dee51b" providerId="ADAL" clId="{AF057D25-59AA-4C15-93BA-ADD1FE746661}" dt="2020-03-01T21:52:52.402" v="141" actId="403"/>
        <pc:sldMkLst>
          <pc:docMk/>
          <pc:sldMk cId="337255120" sldId="358"/>
        </pc:sldMkLst>
        <pc:spChg chg="mod">
          <ac:chgData name="Clementii Cicali" userId="c4198a45-0304-42e2-a554-1aa896dee51b" providerId="ADAL" clId="{AF057D25-59AA-4C15-93BA-ADD1FE746661}" dt="2020-03-01T21:51:20.577" v="90" actId="20577"/>
          <ac:spMkLst>
            <pc:docMk/>
            <pc:sldMk cId="337255120" sldId="358"/>
            <ac:spMk id="2" creationId="{960E07C7-07E4-46A7-BEEB-4D8E54A06A94}"/>
          </ac:spMkLst>
        </pc:spChg>
        <pc:spChg chg="mod">
          <ac:chgData name="Clementii Cicali" userId="c4198a45-0304-42e2-a554-1aa896dee51b" providerId="ADAL" clId="{AF057D25-59AA-4C15-93BA-ADD1FE746661}" dt="2020-03-01T21:51:36.343" v="106" actId="20577"/>
          <ac:spMkLst>
            <pc:docMk/>
            <pc:sldMk cId="337255120" sldId="358"/>
            <ac:spMk id="3" creationId="{539D9638-C08D-4CDA-B73D-D0FF78EEC5F2}"/>
          </ac:spMkLst>
        </pc:spChg>
        <pc:spChg chg="add mod">
          <ac:chgData name="Clementii Cicali" userId="c4198a45-0304-42e2-a554-1aa896dee51b" providerId="ADAL" clId="{AF057D25-59AA-4C15-93BA-ADD1FE746661}" dt="2020-03-01T21:52:52.402" v="141" actId="403"/>
          <ac:spMkLst>
            <pc:docMk/>
            <pc:sldMk cId="337255120" sldId="358"/>
            <ac:spMk id="4" creationId="{BF052C55-89E6-4762-90E7-0D43503093F3}"/>
          </ac:spMkLst>
        </pc:spChg>
      </pc:sldChg>
      <pc:sldChg chg="modSp add">
        <pc:chgData name="Clementii Cicali" userId="c4198a45-0304-42e2-a554-1aa896dee51b" providerId="ADAL" clId="{AF057D25-59AA-4C15-93BA-ADD1FE746661}" dt="2020-03-01T21:55:17.509" v="195" actId="6549"/>
        <pc:sldMkLst>
          <pc:docMk/>
          <pc:sldMk cId="4270575760" sldId="359"/>
        </pc:sldMkLst>
        <pc:spChg chg="mod">
          <ac:chgData name="Clementii Cicali" userId="c4198a45-0304-42e2-a554-1aa896dee51b" providerId="ADAL" clId="{AF057D25-59AA-4C15-93BA-ADD1FE746661}" dt="2020-03-01T21:53:19.669" v="161" actId="20577"/>
          <ac:spMkLst>
            <pc:docMk/>
            <pc:sldMk cId="4270575760" sldId="359"/>
            <ac:spMk id="2" creationId="{960E07C7-07E4-46A7-BEEB-4D8E54A06A94}"/>
          </ac:spMkLst>
        </pc:spChg>
        <pc:spChg chg="mod">
          <ac:chgData name="Clementii Cicali" userId="c4198a45-0304-42e2-a554-1aa896dee51b" providerId="ADAL" clId="{AF057D25-59AA-4C15-93BA-ADD1FE746661}" dt="2020-03-01T21:55:17.509" v="195" actId="6549"/>
          <ac:spMkLst>
            <pc:docMk/>
            <pc:sldMk cId="4270575760" sldId="359"/>
            <ac:spMk id="3" creationId="{539D9638-C08D-4CDA-B73D-D0FF78EEC5F2}"/>
          </ac:spMkLst>
        </pc:spChg>
      </pc:sldChg>
      <pc:sldChg chg="modSp add">
        <pc:chgData name="Clementii Cicali" userId="c4198a45-0304-42e2-a554-1aa896dee51b" providerId="ADAL" clId="{AF057D25-59AA-4C15-93BA-ADD1FE746661}" dt="2020-03-01T22:05:24.568" v="227"/>
        <pc:sldMkLst>
          <pc:docMk/>
          <pc:sldMk cId="917168169" sldId="360"/>
        </pc:sldMkLst>
        <pc:spChg chg="mod">
          <ac:chgData name="Clementii Cicali" userId="c4198a45-0304-42e2-a554-1aa896dee51b" providerId="ADAL" clId="{AF057D25-59AA-4C15-93BA-ADD1FE746661}" dt="2020-03-01T22:05:24.568" v="227"/>
          <ac:spMkLst>
            <pc:docMk/>
            <pc:sldMk cId="917168169" sldId="360"/>
            <ac:spMk id="2" creationId="{960E07C7-07E4-46A7-BEEB-4D8E54A06A94}"/>
          </ac:spMkLst>
        </pc:spChg>
        <pc:spChg chg="mod">
          <ac:chgData name="Clementii Cicali" userId="c4198a45-0304-42e2-a554-1aa896dee51b" providerId="ADAL" clId="{AF057D25-59AA-4C15-93BA-ADD1FE746661}" dt="2020-03-01T21:57:52.937" v="201" actId="403"/>
          <ac:spMkLst>
            <pc:docMk/>
            <pc:sldMk cId="917168169" sldId="360"/>
            <ac:spMk id="3" creationId="{539D9638-C08D-4CDA-B73D-D0FF78EEC5F2}"/>
          </ac:spMkLst>
        </pc:spChg>
      </pc:sldChg>
      <pc:sldChg chg="add">
        <pc:chgData name="Clementii Cicali" userId="c4198a45-0304-42e2-a554-1aa896dee51b" providerId="ADAL" clId="{AF057D25-59AA-4C15-93BA-ADD1FE746661}" dt="2020-03-01T22:09:26.226" v="300"/>
        <pc:sldMkLst>
          <pc:docMk/>
          <pc:sldMk cId="3571495670" sldId="361"/>
        </pc:sldMkLst>
      </pc:sldChg>
      <pc:sldChg chg="modSp add del">
        <pc:chgData name="Clementii Cicali" userId="c4198a45-0304-42e2-a554-1aa896dee51b" providerId="ADAL" clId="{AF057D25-59AA-4C15-93BA-ADD1FE746661}" dt="2020-03-02T20:19:01.520" v="304" actId="2696"/>
        <pc:sldMkLst>
          <pc:docMk/>
          <pc:sldMk cId="1167886398" sldId="362"/>
        </pc:sldMkLst>
        <pc:spChg chg="mod">
          <ac:chgData name="Clementii Cicali" userId="c4198a45-0304-42e2-a554-1aa896dee51b" providerId="ADAL" clId="{AF057D25-59AA-4C15-93BA-ADD1FE746661}" dt="2020-03-02T08:26:29.751" v="303"/>
          <ac:spMkLst>
            <pc:docMk/>
            <pc:sldMk cId="1167886398" sldId="362"/>
            <ac:spMk id="3" creationId="{06E681BE-8EBD-4E21-B70A-8019AC4C7DB4}"/>
          </ac:spMkLst>
        </pc:spChg>
      </pc:sldChg>
      <pc:sldChg chg="add">
        <pc:chgData name="Clementii Cicali" userId="c4198a45-0304-42e2-a554-1aa896dee51b" providerId="ADAL" clId="{AF057D25-59AA-4C15-93BA-ADD1FE746661}" dt="2020-03-02T20:19:08.192" v="305"/>
        <pc:sldMkLst>
          <pc:docMk/>
          <pc:sldMk cId="3414613370" sldId="362"/>
        </pc:sldMkLst>
      </pc:sldChg>
      <pc:sldMasterChg chg="delSldLayout">
        <pc:chgData name="Clementii Cicali" userId="c4198a45-0304-42e2-a554-1aa896dee51b" providerId="ADAL" clId="{AF057D25-59AA-4C15-93BA-ADD1FE746661}" dt="2020-03-01T21:22:21.291" v="67" actId="2696"/>
        <pc:sldMasterMkLst>
          <pc:docMk/>
          <pc:sldMasterMk cId="3154979492" sldId="2147483648"/>
        </pc:sldMasterMkLst>
        <pc:sldLayoutChg chg="del">
          <pc:chgData name="Clementii Cicali" userId="c4198a45-0304-42e2-a554-1aa896dee51b" providerId="ADAL" clId="{AF057D25-59AA-4C15-93BA-ADD1FE746661}" dt="2020-03-01T21:22:21.291" v="67" actId="2696"/>
          <pc:sldLayoutMkLst>
            <pc:docMk/>
            <pc:sldMasterMk cId="3154979492" sldId="2147483648"/>
            <pc:sldLayoutMk cId="1194585676" sldId="214748366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A6817B-E17A-423B-BC37-C4029AF4434C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63795-43E8-4A73-8613-5720E5442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866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10.03.2020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10.03.2020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10.03.2020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amelCas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en-US/docs/Glossary/Symbol" TargetMode="External"/><Relationship Id="rId3" Type="http://schemas.openxmlformats.org/officeDocument/2006/relationships/hyperlink" Target="https://developer.mozilla.org/en-US/docs/Glossary/Null" TargetMode="External"/><Relationship Id="rId7" Type="http://schemas.openxmlformats.org/officeDocument/2006/relationships/hyperlink" Target="https://developer.mozilla.org/en-US/docs/Glossary/String" TargetMode="External"/><Relationship Id="rId2" Type="http://schemas.openxmlformats.org/officeDocument/2006/relationships/hyperlink" Target="https://developer.mozilla.org/en-US/docs/Glossary/Boolea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-US/docs/Glossary/BigInt" TargetMode="External"/><Relationship Id="rId5" Type="http://schemas.openxmlformats.org/officeDocument/2006/relationships/hyperlink" Target="https://developer.mozilla.org/en-US/docs/Glossary/Number" TargetMode="External"/><Relationship Id="rId4" Type="http://schemas.openxmlformats.org/officeDocument/2006/relationships/hyperlink" Target="https://developer.mozilla.org/en-US/docs/Glossary/Undefined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clementiicicali/" TargetMode="External"/><Relationship Id="rId2" Type="http://schemas.openxmlformats.org/officeDocument/2006/relationships/hyperlink" Target="mailto:clementii.cicali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66739" y="951087"/>
            <a:ext cx="9706062" cy="1510018"/>
          </a:xfrm>
        </p:spPr>
        <p:txBody>
          <a:bodyPr>
            <a:normAutofit fontScale="90000"/>
          </a:bodyPr>
          <a:lstStyle/>
          <a:p>
            <a:r>
              <a:rPr lang="en-US" sz="6600" b="1" dirty="0">
                <a:cs typeface="Calibri Light"/>
              </a:rPr>
              <a:t>Web Technologies</a:t>
            </a:r>
            <a:br>
              <a:rPr lang="en-US" sz="6600" b="1" dirty="0">
                <a:cs typeface="Calibri Light"/>
              </a:rPr>
            </a:br>
            <a:r>
              <a:rPr lang="en-US" sz="4400" dirty="0">
                <a:solidFill>
                  <a:prstClr val="black"/>
                </a:solidFill>
                <a:cs typeface="Calibri Light"/>
              </a:rPr>
              <a:t>JavaScript: Basics</a:t>
            </a:r>
            <a:endParaRPr lang="ru-RU" sz="6600" b="1" dirty="0">
              <a:cs typeface="Calibri Ligh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971430" y="4396895"/>
            <a:ext cx="44196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800" dirty="0" err="1">
                <a:cs typeface="Calibri"/>
              </a:rPr>
              <a:t>Cicalî</a:t>
            </a:r>
            <a:r>
              <a:rPr lang="ru-RU" sz="2800" dirty="0">
                <a:cs typeface="Calibri"/>
              </a:rPr>
              <a:t> </a:t>
            </a:r>
            <a:r>
              <a:rPr lang="ru-RU" sz="2800" dirty="0" err="1">
                <a:cs typeface="Calibri"/>
              </a:rPr>
              <a:t>Clementii</a:t>
            </a:r>
            <a:endParaRPr lang="ru-RU" sz="2800" dirty="0">
              <a:cs typeface="Calibri"/>
            </a:endParaRPr>
          </a:p>
          <a:p>
            <a:r>
              <a:rPr lang="en-US" sz="1800" dirty="0">
                <a:cs typeface="Calibri"/>
              </a:rPr>
              <a:t>University Lecturer @UTM</a:t>
            </a:r>
          </a:p>
          <a:p>
            <a:r>
              <a:rPr lang="ru-RU" sz="1800" dirty="0">
                <a:cs typeface="Calibri"/>
              </a:rPr>
              <a:t>Software </a:t>
            </a:r>
            <a:r>
              <a:rPr lang="en-US" sz="1800" dirty="0">
                <a:cs typeface="Calibri"/>
              </a:rPr>
              <a:t>E</a:t>
            </a:r>
            <a:r>
              <a:rPr lang="ru-RU" sz="1800" dirty="0">
                <a:cs typeface="Calibri"/>
              </a:rPr>
              <a:t>ngineer</a:t>
            </a:r>
            <a:r>
              <a:rPr lang="en-US" sz="1800" dirty="0">
                <a:cs typeface="Calibri"/>
              </a:rPr>
              <a:t> @Endava</a:t>
            </a:r>
            <a:endParaRPr lang="ru-RU" sz="1800" dirty="0"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5B9044-8615-4D89-95C4-6D1F846C06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739" y="3598426"/>
            <a:ext cx="2050851" cy="205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013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E07C7-07E4-46A7-BEEB-4D8E54A0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JavaScript in a Web Page</a:t>
            </a:r>
            <a:endParaRPr lang="en-US" sz="7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D9638-C08D-4CDA-B73D-D0FF78EEC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Segoe UI"/>
                <a:cs typeface="Segoe UI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Segoe UI"/>
              <a:cs typeface="Segoe UI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Segoe UI"/>
              <a:cs typeface="Segoe UI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&lt;script&gt;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 	  alert('Hello, world!’);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	&lt;/script&gt;</a:t>
            </a:r>
            <a:endParaRPr lang="en-GB" dirty="0">
              <a:latin typeface="Consolas" panose="020B0609020204030204" pitchFamily="49" charset="0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91248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E07C7-07E4-46A7-BEEB-4D8E54A0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JavaScript in a Web Page</a:t>
            </a:r>
            <a:endParaRPr lang="en-US" sz="7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D9638-C08D-4CDA-B73D-D0FF78EEC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Segoe UI"/>
                <a:cs typeface="Segoe UI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Segoe UI"/>
              <a:cs typeface="Segoe UI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&lt;!DOCTYPE html&gt;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&lt;html&gt;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&lt;body&gt;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&lt;script&gt;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alert('Hello, world!’);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&lt;/script&gt;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&lt;/body&gt;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410773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E07C7-07E4-46A7-BEEB-4D8E54A0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JavaScript in a Web Page</a:t>
            </a:r>
            <a:endParaRPr lang="en-US" sz="7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D9638-C08D-4CDA-B73D-D0FF78EEC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Segoe UI"/>
                <a:cs typeface="Segoe UI"/>
              </a:rPr>
              <a:t> </a:t>
            </a:r>
            <a:r>
              <a:rPr lang="en-US" dirty="0"/>
              <a:t>JavaScript comments can be used to explain JavaScript code, </a:t>
            </a:r>
          </a:p>
          <a:p>
            <a:pPr marL="0" indent="0">
              <a:buNone/>
            </a:pPr>
            <a:r>
              <a:rPr lang="en-US" dirty="0"/>
              <a:t>and to make it more readable.</a:t>
            </a:r>
          </a:p>
          <a:p>
            <a:pPr marL="0" indent="0">
              <a:buNone/>
            </a:pPr>
            <a:endParaRPr lang="en-US" sz="3200" dirty="0">
              <a:cs typeface="Arial" panose="020B0604020202020204" pitchFamily="34" charset="0"/>
            </a:endParaRPr>
          </a:p>
          <a:p>
            <a:pPr marL="114300" lvl="1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// Single Line Comments</a:t>
            </a:r>
          </a:p>
          <a:p>
            <a:pPr marL="114300" lvl="1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var a = 10;</a:t>
            </a:r>
          </a:p>
          <a:p>
            <a:pPr marL="114300" lvl="1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 </a:t>
            </a:r>
          </a:p>
          <a:p>
            <a:pPr marL="114300" lvl="1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/*</a:t>
            </a:r>
          </a:p>
          <a:p>
            <a:pPr marL="114300" lvl="1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  Multi-line Comments</a:t>
            </a:r>
          </a:p>
          <a:p>
            <a:pPr marL="114300" lvl="1" indent="0">
              <a:buNone/>
            </a:pPr>
            <a:r>
              <a:rPr lang="en-US" sz="2800" dirty="0">
                <a:latin typeface="Consolas" panose="020B0609020204030204" pitchFamily="49" charset="0"/>
                <a:cs typeface="Arial" panose="020B0604020202020204" pitchFamily="34" charset="0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1886145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E07C7-07E4-46A7-BEEB-4D8E54A0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7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D9638-C08D-4CDA-B73D-D0FF78EEC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lang="en-GB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lang="en-GB" sz="20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052C55-89E6-4762-90E7-0D43503093F3}"/>
              </a:ext>
            </a:extLst>
          </p:cNvPr>
          <p:cNvSpPr/>
          <p:nvPr/>
        </p:nvSpPr>
        <p:spPr>
          <a:xfrm>
            <a:off x="4110233" y="2828835"/>
            <a:ext cx="397153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dirty="0"/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3544965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E07C7-07E4-46A7-BEEB-4D8E54A0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D9638-C08D-4CDA-B73D-D0FF78EEC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dirty="0"/>
              <a:t>A variable is a “named storage” for data</a:t>
            </a:r>
            <a:r>
              <a:rPr lang="tr-TR" altLang="en-US" dirty="0"/>
              <a:t>. </a:t>
            </a:r>
          </a:p>
          <a:p>
            <a:pPr>
              <a:defRPr/>
            </a:pPr>
            <a:r>
              <a:rPr lang="tr-TR" altLang="en-US" dirty="0"/>
              <a:t>You can refer to a variable by name to see its value or to </a:t>
            </a:r>
            <a:endParaRPr lang="en-US" altLang="en-US" dirty="0"/>
          </a:p>
          <a:p>
            <a:pPr marL="0" indent="0">
              <a:buNone/>
              <a:defRPr/>
            </a:pPr>
            <a:r>
              <a:rPr lang="tr-TR" altLang="en-US" dirty="0"/>
              <a:t>change its value.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GB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indent="-457200">
              <a:buFont typeface="+mj-lt"/>
              <a:buAutoNum type="arabicPeriod"/>
            </a:pPr>
            <a:endParaRPr lang="en-GB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indent="-457200">
              <a:buFont typeface="+mj-lt"/>
              <a:buAutoNum type="arabicPeriod"/>
            </a:pPr>
            <a:endParaRPr lang="en-GB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let message = “Hello!”;</a:t>
            </a:r>
            <a:endParaRPr lang="en-GB" sz="20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DE4DF39-FDFD-46C2-A581-D83597216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597" y="3933825"/>
            <a:ext cx="2286319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580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E07C7-07E4-46A7-BEEB-4D8E54A0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Variable Naming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D9638-C08D-4CDA-B73D-D0FF78EEC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dirty="0">
                <a:ea typeface="Courier New"/>
                <a:cs typeface="Courier New"/>
                <a:sym typeface="Courier New"/>
              </a:rPr>
              <a:t>There are two limitations on variable names in JavaScript:</a:t>
            </a:r>
          </a:p>
          <a:p>
            <a:pPr>
              <a:defRPr/>
            </a:pPr>
            <a:r>
              <a:rPr lang="en-US" dirty="0">
                <a:ea typeface="Courier New"/>
                <a:cs typeface="Courier New"/>
                <a:sym typeface="Courier New"/>
              </a:rPr>
              <a:t>The name must contain only letters, digits, or the symbols $ and _.</a:t>
            </a:r>
          </a:p>
          <a:p>
            <a:pPr>
              <a:defRPr/>
            </a:pPr>
            <a:r>
              <a:rPr lang="en-US" dirty="0">
                <a:ea typeface="Courier New"/>
                <a:cs typeface="Courier New"/>
                <a:sym typeface="Courier New"/>
              </a:rPr>
              <a:t>The first character must not be a digit.</a:t>
            </a:r>
          </a:p>
          <a:p>
            <a:pPr>
              <a:defRPr/>
            </a:pPr>
            <a:endParaRPr lang="en-US" dirty="0">
              <a:ea typeface="Courier New"/>
              <a:cs typeface="Courier New"/>
              <a:sym typeface="Courier New"/>
            </a:endParaRPr>
          </a:p>
          <a:p>
            <a:pPr marL="0" indent="0">
              <a:buNone/>
              <a:defRPr/>
            </a:pPr>
            <a:r>
              <a:rPr lang="en-GB" sz="2000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let </a:t>
            </a:r>
            <a:r>
              <a:rPr lang="en-GB" sz="2000" dirty="0" err="1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userName</a:t>
            </a:r>
            <a:r>
              <a:rPr lang="en-GB" sz="2000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;</a:t>
            </a:r>
          </a:p>
          <a:p>
            <a:pPr marL="0" indent="0">
              <a:buNone/>
              <a:defRPr/>
            </a:pPr>
            <a:r>
              <a:rPr lang="en-GB" sz="2000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let test123;</a:t>
            </a:r>
          </a:p>
          <a:p>
            <a:pPr marL="0" indent="0">
              <a:buNone/>
              <a:defRPr/>
            </a:pPr>
            <a:endParaRPr lang="en-GB" sz="2400" dirty="0">
              <a:latin typeface="Consolas" panose="020B0609020204030204" pitchFamily="49" charset="0"/>
              <a:ea typeface="Courier New"/>
              <a:cs typeface="Courier New"/>
              <a:sym typeface="Courier New"/>
            </a:endParaRPr>
          </a:p>
          <a:p>
            <a:pPr marL="0" indent="0">
              <a:buNone/>
              <a:defRPr/>
            </a:pPr>
            <a:r>
              <a:rPr lang="en-GB" sz="2000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*</a:t>
            </a:r>
            <a:r>
              <a:rPr lang="en-US" sz="2400" dirty="0"/>
              <a:t> When the name contains multiple words, </a:t>
            </a:r>
            <a:r>
              <a:rPr lang="en-US" sz="2400" dirty="0">
                <a:hlinkClick r:id="rId2"/>
              </a:rPr>
              <a:t>camelCase</a:t>
            </a:r>
            <a:r>
              <a:rPr lang="en-US" sz="2400" dirty="0"/>
              <a:t> is commonly used.</a:t>
            </a:r>
            <a:endParaRPr lang="en-GB" sz="2000" dirty="0">
              <a:latin typeface="Consolas" panose="020B0609020204030204" pitchFamily="49" charset="0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16556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E07C7-07E4-46A7-BEEB-4D8E54A0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7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D9638-C08D-4CDA-B73D-D0FF78EEC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lang="en-GB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lang="en-GB" sz="20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052C55-89E6-4762-90E7-0D43503093F3}"/>
              </a:ext>
            </a:extLst>
          </p:cNvPr>
          <p:cNvSpPr/>
          <p:nvPr/>
        </p:nvSpPr>
        <p:spPr>
          <a:xfrm>
            <a:off x="3790498" y="2828835"/>
            <a:ext cx="461100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dirty="0"/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1808598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E07C7-07E4-46A7-BEEB-4D8E54A0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D9638-C08D-4CDA-B73D-D0FF78EEC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latest ECMAScript standard defines </a:t>
            </a:r>
            <a:r>
              <a:rPr lang="en-US" b="1" dirty="0"/>
              <a:t>eight</a:t>
            </a:r>
            <a:r>
              <a:rPr lang="en-US" dirty="0"/>
              <a:t> data types:</a:t>
            </a:r>
          </a:p>
          <a:p>
            <a:pPr marL="0" indent="0">
              <a:buNone/>
            </a:pPr>
            <a:r>
              <a:rPr lang="en-US" dirty="0"/>
              <a:t>Seven data types that are primitives:</a:t>
            </a:r>
          </a:p>
          <a:p>
            <a:pPr lvl="1"/>
            <a:r>
              <a:rPr lang="en-US" dirty="0">
                <a:hlinkClick r:id="rId2"/>
              </a:rPr>
              <a:t>Boolean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Null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Undefined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Number</a:t>
            </a:r>
            <a:endParaRPr lang="en-US" dirty="0"/>
          </a:p>
          <a:p>
            <a:pPr lvl="1"/>
            <a:r>
              <a:rPr lang="en-US" dirty="0" err="1">
                <a:hlinkClick r:id="rId6"/>
              </a:rPr>
              <a:t>BigInt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String</a:t>
            </a:r>
            <a:endParaRPr lang="en-US" dirty="0"/>
          </a:p>
          <a:p>
            <a:pPr lvl="1"/>
            <a:r>
              <a:rPr lang="en-US" dirty="0">
                <a:hlinkClick r:id="rId8"/>
              </a:rPr>
              <a:t>Symbol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and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20168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E07C7-07E4-46A7-BEEB-4D8E54A0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7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D9638-C08D-4CDA-B73D-D0FF78EEC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lang="en-GB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lang="en-GB" sz="20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052C55-89E6-4762-90E7-0D43503093F3}"/>
              </a:ext>
            </a:extLst>
          </p:cNvPr>
          <p:cNvSpPr/>
          <p:nvPr/>
        </p:nvSpPr>
        <p:spPr>
          <a:xfrm>
            <a:off x="4930459" y="2828835"/>
            <a:ext cx="233108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dirty="0"/>
              <a:t>And?</a:t>
            </a:r>
          </a:p>
        </p:txBody>
      </p:sp>
    </p:spTree>
    <p:extLst>
      <p:ext uri="{BB962C8B-B14F-4D97-AF65-F5344CB8AC3E}">
        <p14:creationId xmlns:p14="http://schemas.microsoft.com/office/powerpoint/2010/main" val="1420121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E07C7-07E4-46A7-BEEB-4D8E54A0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7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D9638-C08D-4CDA-B73D-D0FF78EEC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lang="en-GB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lang="en-GB" sz="20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052C55-89E6-4762-90E7-0D43503093F3}"/>
              </a:ext>
            </a:extLst>
          </p:cNvPr>
          <p:cNvSpPr/>
          <p:nvPr/>
        </p:nvSpPr>
        <p:spPr>
          <a:xfrm>
            <a:off x="3560694" y="2828835"/>
            <a:ext cx="507061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dirty="0"/>
              <a:t>and Object!</a:t>
            </a:r>
          </a:p>
        </p:txBody>
      </p:sp>
    </p:spTree>
    <p:extLst>
      <p:ext uri="{BB962C8B-B14F-4D97-AF65-F5344CB8AC3E}">
        <p14:creationId xmlns:p14="http://schemas.microsoft.com/office/powerpoint/2010/main" val="1837180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78344-8330-4D1E-9E59-E7F038B3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Agenda: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FB739-8B66-4390-AC9F-B9A737736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3910"/>
            <a:ext cx="10515600" cy="45578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US" dirty="0">
              <a:cs typeface="Calibri Light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2519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E07C7-07E4-46A7-BEEB-4D8E54A0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Primitive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D9638-C08D-4CDA-B73D-D0FF78EEC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All types except objects define </a:t>
            </a:r>
            <a:r>
              <a:rPr lang="en-US" b="1" dirty="0"/>
              <a:t>immutable</a:t>
            </a:r>
            <a:r>
              <a:rPr lang="en-US" dirty="0"/>
              <a:t> values (values, which are incapable of being changed). For example (and unlike in C), Strings are immutable. We refer to values of these types as "</a:t>
            </a:r>
            <a:r>
              <a:rPr lang="en-US" i="1" dirty="0"/>
              <a:t>primitive values</a:t>
            </a:r>
            <a:r>
              <a:rPr lang="en-US" dirty="0"/>
              <a:t>".</a:t>
            </a:r>
            <a:endParaRPr lang="en-GB" sz="20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97131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E07C7-07E4-46A7-BEEB-4D8E54A0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7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D9638-C08D-4CDA-B73D-D0FF78EEC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lang="en-GB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lang="en-GB" sz="20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052C55-89E6-4762-90E7-0D43503093F3}"/>
              </a:ext>
            </a:extLst>
          </p:cNvPr>
          <p:cNvSpPr/>
          <p:nvPr/>
        </p:nvSpPr>
        <p:spPr>
          <a:xfrm>
            <a:off x="3217653" y="2828835"/>
            <a:ext cx="5756704" cy="326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dirty="0"/>
              <a:t>Immutability</a:t>
            </a:r>
          </a:p>
          <a:p>
            <a:pPr algn="ctr"/>
            <a:endParaRPr lang="en-US" sz="7200" dirty="0"/>
          </a:p>
          <a:p>
            <a:pPr algn="ctr"/>
            <a:r>
              <a:rPr lang="en-US" sz="5400" dirty="0"/>
              <a:t>What the f… is this?</a:t>
            </a:r>
          </a:p>
        </p:txBody>
      </p:sp>
    </p:spTree>
    <p:extLst>
      <p:ext uri="{BB962C8B-B14F-4D97-AF65-F5344CB8AC3E}">
        <p14:creationId xmlns:p14="http://schemas.microsoft.com/office/powerpoint/2010/main" val="7321446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E07C7-07E4-46A7-BEEB-4D8E54A0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Immutability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D9638-C08D-4CDA-B73D-D0FF78EEC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object-oriented and functional programming, an </a:t>
            </a:r>
            <a:r>
              <a:rPr lang="en-US" b="1" dirty="0"/>
              <a:t>immutable</a:t>
            </a:r>
            <a:r>
              <a:rPr lang="en-US" dirty="0"/>
              <a:t> object (unchangeable object) is an object whose state cannot be modified after it is created. This is in contrast to a mutable object (changeable object), which can be modified after it is created.</a:t>
            </a:r>
            <a:endParaRPr lang="en-GB" sz="20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549806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E07C7-07E4-46A7-BEEB-4D8E54A0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Immutability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D9638-C08D-4CDA-B73D-D0FF78EEC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 that </a:t>
            </a:r>
            <a:r>
              <a:rPr lang="en-US" i="1" dirty="0"/>
              <a:t>immutability</a:t>
            </a:r>
            <a:r>
              <a:rPr lang="en-US" dirty="0"/>
              <a:t> as a design </a:t>
            </a:r>
            <a:r>
              <a:rPr lang="en-US"/>
              <a:t>goal that doesn’t </a:t>
            </a:r>
            <a:r>
              <a:rPr lang="en-US" dirty="0"/>
              <a:t>make it literally impossible to mutate an object. It means that the normal mechanisms for accessing objects in a given programming language don’t allow modification.</a:t>
            </a:r>
            <a:endParaRPr lang="en-GB" sz="20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51060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E07C7-07E4-46A7-BEEB-4D8E54A0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7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D9638-C08D-4CDA-B73D-D0FF78EEC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lang="en-GB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lang="en-GB" sz="20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052C55-89E6-4762-90E7-0D43503093F3}"/>
              </a:ext>
            </a:extLst>
          </p:cNvPr>
          <p:cNvSpPr/>
          <p:nvPr/>
        </p:nvSpPr>
        <p:spPr>
          <a:xfrm>
            <a:off x="2739023" y="2828835"/>
            <a:ext cx="671395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dirty="0"/>
              <a:t>Merge Conflicts</a:t>
            </a:r>
          </a:p>
        </p:txBody>
      </p:sp>
    </p:spTree>
    <p:extLst>
      <p:ext uri="{BB962C8B-B14F-4D97-AF65-F5344CB8AC3E}">
        <p14:creationId xmlns:p14="http://schemas.microsoft.com/office/powerpoint/2010/main" val="3372551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E07C7-07E4-46A7-BEEB-4D8E54A0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kern="0" dirty="0">
                <a:solidFill>
                  <a:srgbClr val="1A1A1A"/>
                </a:solidFill>
                <a:sym typeface="Raleway"/>
              </a:rPr>
              <a:t>Conflicts and how to not admit them</a:t>
            </a:r>
            <a:endParaRPr lang="en-US" sz="7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D9638-C08D-4CDA-B73D-D0FF78EEC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There are several advices how to not admin conflicts or unpleasant moments in git:</a:t>
            </a:r>
          </a:p>
          <a:p>
            <a:pPr marL="0" indent="0">
              <a:buNone/>
            </a:pPr>
            <a:endParaRPr lang="en-GB" sz="2200" dirty="0"/>
          </a:p>
          <a:p>
            <a:pPr marL="457200" indent="-457200">
              <a:buFont typeface="+mj-lt"/>
              <a:buAutoNum type="arabicPeriod"/>
            </a:pPr>
            <a:r>
              <a:rPr lang="en-GB" sz="2200" dirty="0"/>
              <a:t>If there are several developers working ON </a:t>
            </a:r>
            <a:r>
              <a:rPr lang="en-GB" sz="2200" b="1" dirty="0"/>
              <a:t>one branch</a:t>
            </a:r>
            <a:r>
              <a:rPr lang="en-GB" sz="2200" dirty="0"/>
              <a:t>, first </a:t>
            </a:r>
            <a:r>
              <a:rPr lang="en-GB" sz="1900" dirty="0"/>
              <a:t>– </a:t>
            </a:r>
            <a:r>
              <a:rPr lang="en-GB" sz="1900" dirty="0">
                <a:latin typeface="Courier New"/>
                <a:ea typeface="Courier New"/>
                <a:cs typeface="Courier New"/>
                <a:sym typeface="Courier New"/>
              </a:rPr>
              <a:t>pull </a:t>
            </a:r>
            <a:r>
              <a:rPr lang="en-GB" sz="2200" dirty="0"/>
              <a:t>all the changes and after </a:t>
            </a:r>
            <a:r>
              <a:rPr lang="en-GB" sz="1900" dirty="0"/>
              <a:t>– </a:t>
            </a:r>
            <a:r>
              <a:rPr lang="en-GB" sz="1900" dirty="0">
                <a:latin typeface="Courier New"/>
                <a:ea typeface="Courier New"/>
                <a:cs typeface="Courier New"/>
                <a:sym typeface="Courier New"/>
              </a:rPr>
              <a:t>commit</a:t>
            </a:r>
            <a:endParaRPr lang="en-GB" sz="2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200" dirty="0"/>
              <a:t>With one </a:t>
            </a:r>
            <a:r>
              <a:rPr lang="en-GB" sz="2200" b="1" dirty="0"/>
              <a:t>main</a:t>
            </a:r>
            <a:r>
              <a:rPr lang="en-GB" sz="2200" dirty="0"/>
              <a:t> branch:</a:t>
            </a:r>
          </a:p>
          <a:p>
            <a:pPr marL="0" lvl="0" indent="0">
              <a:lnSpc>
                <a:spcPct val="115000"/>
              </a:lnSpc>
              <a:spcBef>
                <a:spcPts val="1600"/>
              </a:spcBef>
              <a:buNone/>
            </a:pPr>
            <a:r>
              <a:rPr lang="ru-RU" sz="2400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600" dirty="0">
                <a:latin typeface="Courier New"/>
                <a:ea typeface="Courier New"/>
                <a:cs typeface="Courier New"/>
                <a:sym typeface="Courier New"/>
              </a:rPr>
              <a:t>$ git checkout master</a:t>
            </a:r>
          </a:p>
          <a:p>
            <a:pPr marL="0" lvl="0" indent="457200">
              <a:lnSpc>
                <a:spcPct val="115000"/>
              </a:lnSpc>
              <a:spcBef>
                <a:spcPts val="0"/>
              </a:spcBef>
              <a:buNone/>
            </a:pPr>
            <a:r>
              <a:rPr lang="ru-RU" sz="16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dirty="0"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GB" sz="1600" b="1" dirty="0">
                <a:latin typeface="Courier New"/>
                <a:ea typeface="Courier New"/>
                <a:cs typeface="Courier New"/>
                <a:sym typeface="Courier New"/>
              </a:rPr>
              <a:t>git pull origin master</a:t>
            </a:r>
          </a:p>
          <a:p>
            <a:pPr marL="0" lvl="0" indent="457200">
              <a:lnSpc>
                <a:spcPct val="115000"/>
              </a:lnSpc>
              <a:spcBef>
                <a:spcPts val="0"/>
              </a:spcBef>
              <a:buNone/>
            </a:pPr>
            <a:r>
              <a:rPr lang="ru-RU" sz="16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dirty="0">
                <a:latin typeface="Courier New"/>
                <a:ea typeface="Courier New"/>
                <a:cs typeface="Courier New"/>
                <a:sym typeface="Courier New"/>
              </a:rPr>
              <a:t>$ git checkout -b “new-feature-branch”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389545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E07C7-07E4-46A7-BEEB-4D8E54A0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kern="0" dirty="0">
                <a:solidFill>
                  <a:srgbClr val="1A1A1A"/>
                </a:solidFill>
                <a:sym typeface="Raleway"/>
              </a:rPr>
              <a:t>Merge Conflicts</a:t>
            </a:r>
            <a:endParaRPr lang="en-US" sz="7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D9638-C08D-4CDA-B73D-D0FF78EEC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sz="2400" dirty="0">
                <a:solidFill>
                  <a:prstClr val="black"/>
                </a:solidFill>
              </a:rPr>
              <a:t>If the two branches you're trying to merge both changed the same part of the same file, Git won't be able to figure out which version to use. When such a situation occurs, it stops right before the merge commit so that you can resolve the conflicts manually.</a:t>
            </a:r>
          </a:p>
          <a:p>
            <a:pPr marL="0" indent="0">
              <a:buNone/>
            </a:pPr>
            <a:endParaRPr lang="en-GB"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lang="en-GB"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CONFLICT (content): Merge conflict in foo.js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Automatic merge failed; fix conflicts and then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commit the result.</a:t>
            </a:r>
            <a:r>
              <a:rPr lang="en-GB" sz="1600" dirty="0">
                <a:latin typeface="Courier New"/>
                <a:ea typeface="Courier New"/>
                <a:cs typeface="Courier New"/>
                <a:sym typeface="Courier New"/>
              </a:rPr>
              <a:t>checkout master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705757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E07C7-07E4-46A7-BEEB-4D8E54A06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b="1" kern="0" dirty="0">
                <a:solidFill>
                  <a:srgbClr val="1A1A1A"/>
                </a:solidFill>
                <a:sym typeface="Raleway"/>
              </a:rPr>
              <a:t>Merge Conflicts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D9638-C08D-4CDA-B73D-D0FF78EEC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		 </a:t>
            </a:r>
            <a:r>
              <a:rPr lang="ro-RO" sz="1800" dirty="0">
                <a:solidFill>
                  <a:schemeClr val="accent1"/>
                </a:solidFill>
                <a:latin typeface="Consolas" panose="020B0609020204030204" pitchFamily="49" charset="0"/>
              </a:rPr>
              <a:t>&lt;&lt;&lt;&lt;&lt;&lt;&lt;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HEAD</a:t>
            </a:r>
            <a:endParaRPr lang="ro-RO" sz="18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/>
              <a:t>your changes      </a:t>
            </a:r>
            <a:r>
              <a:rPr lang="en-US" sz="1800" dirty="0"/>
              <a:t>=&gt;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	 </a:t>
            </a:r>
            <a:r>
              <a:rPr lang="ro-RO" sz="1800" dirty="0">
                <a:solidFill>
                  <a:schemeClr val="accent1"/>
                </a:solidFill>
                <a:latin typeface="Consolas" panose="020B0609020204030204" pitchFamily="49" charset="0"/>
              </a:rPr>
              <a:t>private dashboardModel: DashboardModel,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		 </a:t>
            </a:r>
            <a:r>
              <a:rPr lang="ro-RO" sz="1800" dirty="0">
                <a:solidFill>
                  <a:schemeClr val="accent1"/>
                </a:solidFill>
                <a:latin typeface="Consolas" panose="020B0609020204030204" pitchFamily="49" charset="0"/>
              </a:rPr>
              <a:t>=======</a:t>
            </a:r>
          </a:p>
          <a:p>
            <a:pPr marL="0" indent="0">
              <a:buNone/>
            </a:pPr>
            <a:r>
              <a:rPr lang="en-US" sz="1800" b="1" dirty="0"/>
              <a:t>remote changes </a:t>
            </a:r>
            <a:r>
              <a:rPr lang="en-US" sz="1800" dirty="0"/>
              <a:t>=&gt;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	 </a:t>
            </a:r>
            <a:r>
              <a:rPr lang="ro-RO" sz="1800" dirty="0">
                <a:solidFill>
                  <a:schemeClr val="accent1"/>
                </a:solidFill>
                <a:latin typeface="Consolas" panose="020B0609020204030204" pitchFamily="49" charset="0"/>
              </a:rPr>
              <a:t>private validationForm: ValidationForm,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		 </a:t>
            </a:r>
            <a:r>
              <a:rPr lang="ro-RO" sz="1800" dirty="0">
                <a:solidFill>
                  <a:schemeClr val="accent1"/>
                </a:solidFill>
                <a:latin typeface="Consolas" panose="020B0609020204030204" pitchFamily="49" charset="0"/>
              </a:rPr>
              <a:t>&gt;&gt;&gt;&gt;&gt;&gt;&gt; source:327fd18807a36f01b237d1cda9978793cf97a823</a:t>
            </a:r>
          </a:p>
          <a:p>
            <a:pPr marL="0" indent="0">
              <a:buNone/>
            </a:pPr>
            <a:endParaRPr lang="ro-RO" sz="20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947593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E07C7-07E4-46A7-BEEB-4D8E54A06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b="1" kern="0" dirty="0">
                <a:solidFill>
                  <a:srgbClr val="1A1A1A"/>
                </a:solidFill>
                <a:sym typeface="Raleway"/>
              </a:rPr>
              <a:t>Merge Conflicts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D9638-C08D-4CDA-B73D-D0FF78EEC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400" dirty="0"/>
              <a:t>When you're ready to finish the merge, all you have to do is run git add on the conflicted file(s) to tell Git they're resolved. Then, you run a normal git commit to generate the merge commit.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2400" dirty="0"/>
          </a:p>
          <a:p>
            <a:pPr marL="0" lvl="0" indent="457200">
              <a:spcBef>
                <a:spcPts val="0"/>
              </a:spcBef>
              <a:buNone/>
            </a:pP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$ git add .</a:t>
            </a:r>
          </a:p>
          <a:p>
            <a:pPr marL="0" lvl="0" indent="457200">
              <a:spcBef>
                <a:spcPts val="0"/>
              </a:spcBef>
              <a:buNone/>
            </a:pP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$ git commit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171681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07907-508C-452C-A7BF-155EFDCC8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825" y="118427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cs typeface="Calibri Light"/>
              </a:rPr>
              <a:t>Thank you</a:t>
            </a:r>
            <a:br>
              <a:rPr lang="ru-RU" dirty="0">
                <a:cs typeface="Calibri Light"/>
              </a:rPr>
            </a:br>
            <a:r>
              <a:rPr lang="en-US" dirty="0">
                <a:cs typeface="Calibri Light"/>
              </a:rPr>
              <a:t>and until the next lesson!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A74F0-5023-411A-92B2-7C2C7AE70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78200"/>
            <a:ext cx="10515600" cy="27987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cs typeface="Calibri"/>
              </a:rPr>
              <a:t>E-mail</a:t>
            </a:r>
            <a:r>
              <a:rPr lang="en-US" dirty="0">
                <a:cs typeface="Calibri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cs typeface="Calibri"/>
                <a:hlinkClick r:id="rId2"/>
              </a:rPr>
              <a:t>clementii.cicali@gmail.com</a:t>
            </a:r>
            <a:endParaRPr lang="ro-RO" sz="2000" dirty="0">
              <a:cs typeface="Calibri"/>
              <a:hlinkClick r:id="rId2"/>
            </a:endParaRPr>
          </a:p>
          <a:p>
            <a:r>
              <a:rPr lang="ro-RO" sz="2400" dirty="0" err="1">
                <a:cs typeface="Calibri"/>
              </a:rPr>
              <a:t>LinkedIn</a:t>
            </a:r>
            <a:r>
              <a:rPr lang="ro-RO" sz="2400" dirty="0">
                <a:cs typeface="Calibri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cs typeface="Calibri"/>
                <a:hlinkClick r:id="rId3"/>
              </a:rPr>
              <a:t>linkedin.com/in/clementiicicali/</a:t>
            </a:r>
            <a:endParaRPr lang="en-US" sz="2000" dirty="0">
              <a:cs typeface="Calibri"/>
            </a:endParaRPr>
          </a:p>
          <a:p>
            <a:endParaRPr lang="en-US" dirty="0">
              <a:cs typeface="Calibri"/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1565013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448269A7-D71C-4F6E-AF27-65259446B1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1" r="-1" b="25"/>
          <a:stretch/>
        </p:blipFill>
        <p:spPr>
          <a:xfrm>
            <a:off x="570612" y="1396289"/>
            <a:ext cx="4021374" cy="3934241"/>
          </a:xfrm>
          <a:custGeom>
            <a:avLst/>
            <a:gdLst/>
            <a:ahLst/>
            <a:cxnLst/>
            <a:rect l="l" t="t" r="r" b="b"/>
            <a:pathLst>
              <a:path w="7009896" h="6858000">
                <a:moveTo>
                  <a:pt x="0" y="0"/>
                </a:moveTo>
                <a:lnTo>
                  <a:pt x="7009896" y="0"/>
                </a:lnTo>
                <a:lnTo>
                  <a:pt x="7009896" y="1"/>
                </a:lnTo>
                <a:lnTo>
                  <a:pt x="6295211" y="1"/>
                </a:lnTo>
                <a:lnTo>
                  <a:pt x="6195255" y="380651"/>
                </a:lnTo>
                <a:cubicBezTo>
                  <a:pt x="5677600" y="2559611"/>
                  <a:pt x="5966601" y="4758249"/>
                  <a:pt x="6880029" y="6647018"/>
                </a:cubicBezTo>
                <a:lnTo>
                  <a:pt x="698828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5FDF4720-5445-47BE-89FE-E40D1AE6F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11927" y="-1"/>
            <a:ext cx="6480073" cy="6858002"/>
          </a:xfrm>
          <a:custGeom>
            <a:avLst/>
            <a:gdLst>
              <a:gd name="connsiteX0" fmla="*/ 6130244 w 6480073"/>
              <a:gd name="connsiteY0" fmla="*/ 0 h 6858002"/>
              <a:gd name="connsiteX1" fmla="*/ 6212951 w 6480073"/>
              <a:gd name="connsiteY1" fmla="*/ 314584 h 6858002"/>
              <a:gd name="connsiteX2" fmla="*/ 5540779 w 6480073"/>
              <a:gd name="connsiteY2" fmla="*/ 6756649 h 6858002"/>
              <a:gd name="connsiteX3" fmla="*/ 5489971 w 6480073"/>
              <a:gd name="connsiteY3" fmla="*/ 6858002 h 6858002"/>
              <a:gd name="connsiteX4" fmla="*/ 0 w 6480073"/>
              <a:gd name="connsiteY4" fmla="*/ 6858002 h 6858002"/>
              <a:gd name="connsiteX5" fmla="*/ 0 w 6480073"/>
              <a:gd name="connsiteY5" fmla="*/ 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0073" h="6858002">
                <a:moveTo>
                  <a:pt x="6130244" y="0"/>
                </a:moveTo>
                <a:lnTo>
                  <a:pt x="6212951" y="314584"/>
                </a:lnTo>
                <a:cubicBezTo>
                  <a:pt x="6745828" y="2551616"/>
                  <a:pt x="6460994" y="4808873"/>
                  <a:pt x="5540779" y="6756649"/>
                </a:cubicBezTo>
                <a:lnTo>
                  <a:pt x="5489971" y="6858002"/>
                </a:lnTo>
                <a:lnTo>
                  <a:pt x="0" y="685800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Freeform: Shape 13">
            <a:extLst>
              <a:ext uri="{FF2B5EF4-FFF2-40B4-BE49-F238E27FC236}">
                <a16:creationId xmlns:a16="http://schemas.microsoft.com/office/drawing/2014/main" id="{AC8710B4-A815-4082-9E4F-F13A00070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42784" y="0"/>
            <a:ext cx="6249216" cy="6858001"/>
          </a:xfrm>
          <a:custGeom>
            <a:avLst/>
            <a:gdLst>
              <a:gd name="connsiteX0" fmla="*/ 0 w 6249216"/>
              <a:gd name="connsiteY0" fmla="*/ 0 h 6858001"/>
              <a:gd name="connsiteX1" fmla="*/ 5893742 w 6249216"/>
              <a:gd name="connsiteY1" fmla="*/ 1 h 6858001"/>
              <a:gd name="connsiteX2" fmla="*/ 5993697 w 6249216"/>
              <a:gd name="connsiteY2" fmla="*/ 380651 h 6858001"/>
              <a:gd name="connsiteX3" fmla="*/ 5308924 w 6249216"/>
              <a:gd name="connsiteY3" fmla="*/ 6647018 h 6858001"/>
              <a:gd name="connsiteX4" fmla="*/ 5200672 w 6249216"/>
              <a:gd name="connsiteY4" fmla="*/ 6858001 h 6858001"/>
              <a:gd name="connsiteX5" fmla="*/ 1 w 6249216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9216" h="6858001">
                <a:moveTo>
                  <a:pt x="0" y="0"/>
                </a:moveTo>
                <a:lnTo>
                  <a:pt x="5893742" y="1"/>
                </a:lnTo>
                <a:lnTo>
                  <a:pt x="5993697" y="380651"/>
                </a:lnTo>
                <a:cubicBezTo>
                  <a:pt x="6511353" y="2559611"/>
                  <a:pt x="6222352" y="4758249"/>
                  <a:pt x="5308924" y="6647018"/>
                </a:cubicBezTo>
                <a:lnTo>
                  <a:pt x="5200672" y="6858001"/>
                </a:lnTo>
                <a:lnTo>
                  <a:pt x="1" y="685800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0E07C7-07E4-46A7-BEEB-4D8E54A06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1436" y="1396289"/>
            <a:ext cx="4819952" cy="1325563"/>
          </a:xfrm>
        </p:spPr>
        <p:txBody>
          <a:bodyPr>
            <a:normAutofit/>
          </a:bodyPr>
          <a:lstStyle/>
          <a:p>
            <a:r>
              <a:rPr lang="en-GB" sz="4800" b="1" kern="0" dirty="0">
                <a:sym typeface="Raleway"/>
              </a:rPr>
              <a:t>What is JavaScript?</a:t>
            </a:r>
            <a:endParaRPr lang="en-US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D9638-C08D-4CDA-B73D-D0FF78EEC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1435" y="2871982"/>
            <a:ext cx="4819951" cy="3181684"/>
          </a:xfrm>
        </p:spPr>
        <p:txBody>
          <a:bodyPr anchor="t"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endParaRPr lang="en-US" sz="1800" b="1" dirty="0"/>
          </a:p>
          <a:p>
            <a:pPr marL="0" indent="0">
              <a:spcAft>
                <a:spcPts val="600"/>
              </a:spcAft>
              <a:buNone/>
            </a:pPr>
            <a:r>
              <a:rPr lang="en-US" sz="2400" b="1" dirty="0" err="1"/>
              <a:t>Javascript</a:t>
            </a:r>
            <a:r>
              <a:rPr lang="en-US" sz="2400" dirty="0"/>
              <a:t> (JS) is a scripting language, primarily used on the Web.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400" b="1" dirty="0"/>
              <a:t>JavaScript</a:t>
            </a:r>
            <a:r>
              <a:rPr lang="en-US" sz="2400" dirty="0"/>
              <a:t> is an interpreted language. Thus, it doesn't need to be compiled.</a:t>
            </a:r>
          </a:p>
          <a:p>
            <a:pPr marL="457200" indent="-457200">
              <a:buFont typeface="+mj-lt"/>
              <a:buAutoNum type="arabicPeriod"/>
            </a:pPr>
            <a:endParaRPr lang="en-GB"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66816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E07C7-07E4-46A7-BEEB-4D8E54A0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7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D9638-C08D-4CDA-B73D-D0FF78EEC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lang="en-GB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lang="en-GB" sz="20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" name="Picture 2" descr="A close up of a device&#10;&#10;Description generated with high confidence">
            <a:extLst>
              <a:ext uri="{FF2B5EF4-FFF2-40B4-BE49-F238E27FC236}">
                <a16:creationId xmlns:a16="http://schemas.microsoft.com/office/drawing/2014/main" id="{A54BCB36-4D3C-4F8B-BDA6-A7E15C22B3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50"/>
          <a:stretch/>
        </p:blipFill>
        <p:spPr>
          <a:xfrm>
            <a:off x="838200" y="681037"/>
            <a:ext cx="9615928" cy="540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925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0E07C7-07E4-46A7-BEEB-4D8E54A06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3600" b="1" dirty="0"/>
              <a:t>JavaScript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D9638-C08D-4CDA-B73D-D0FF78EEC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lang="en-GB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lang="en-GB" sz="20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90A8460-1E15-4EE0-9419-8787523BC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486" y="199103"/>
            <a:ext cx="7999748" cy="645979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4CF5D83-6E53-4292-8AA0-D8E999B36E93}"/>
              </a:ext>
            </a:extLst>
          </p:cNvPr>
          <p:cNvSpPr/>
          <p:nvPr/>
        </p:nvSpPr>
        <p:spPr>
          <a:xfrm>
            <a:off x="402396" y="5684334"/>
            <a:ext cx="3948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ProximaNova"/>
              </a:rPr>
              <a:t>*most popular </a:t>
            </a:r>
            <a:r>
              <a:rPr lang="en-US" dirty="0" err="1">
                <a:latin typeface="ProximaNova"/>
              </a:rPr>
              <a:t>Stackoverflow</a:t>
            </a:r>
            <a:r>
              <a:rPr lang="en-US" dirty="0">
                <a:latin typeface="ProximaNova"/>
              </a:rPr>
              <a:t>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959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E07C7-07E4-46A7-BEEB-4D8E54A0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kern="0" dirty="0">
                <a:solidFill>
                  <a:srgbClr val="1A1A1A"/>
                </a:solidFill>
                <a:sym typeface="Raleway"/>
              </a:rPr>
              <a:t>What is good for?</a:t>
            </a:r>
            <a:endParaRPr lang="en-US" sz="7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D9638-C08D-4CDA-B73D-D0FF78EEC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dirty="0">
                <a:cs typeface="Segoe UI"/>
              </a:rPr>
              <a:t>Web</a:t>
            </a:r>
          </a:p>
          <a:p>
            <a:r>
              <a:rPr lang="en-US" dirty="0">
                <a:cs typeface="Segoe UI"/>
              </a:rPr>
              <a:t>Mobile</a:t>
            </a:r>
          </a:p>
          <a:p>
            <a:r>
              <a:rPr lang="en-US" dirty="0">
                <a:cs typeface="Segoe UI"/>
              </a:rPr>
              <a:t>Desktop Apps</a:t>
            </a:r>
          </a:p>
          <a:p>
            <a:r>
              <a:rPr lang="en-US" dirty="0">
                <a:cs typeface="Segoe UI"/>
              </a:rPr>
              <a:t>Backend Apps</a:t>
            </a:r>
          </a:p>
          <a:p>
            <a:r>
              <a:rPr lang="en-US" dirty="0">
                <a:cs typeface="Segoe UI"/>
              </a:rPr>
              <a:t>Networking Apps</a:t>
            </a:r>
          </a:p>
          <a:p>
            <a:r>
              <a:rPr lang="en-US" dirty="0">
                <a:cs typeface="Segoe UI"/>
              </a:rPr>
              <a:t>Command-line tools</a:t>
            </a:r>
          </a:p>
          <a:p>
            <a:pPr marL="0" indent="0">
              <a:buNone/>
            </a:pPr>
            <a:r>
              <a:rPr lang="en-US" sz="2000" dirty="0">
                <a:latin typeface="Segoe UI"/>
                <a:cs typeface="Segoe UI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Segoe UI"/>
              <a:cs typeface="Segoe UI"/>
            </a:endParaRPr>
          </a:p>
          <a:p>
            <a:pPr marL="457200" indent="-457200">
              <a:buFont typeface="+mj-lt"/>
              <a:buAutoNum type="arabicPeriod"/>
            </a:pPr>
            <a:endParaRPr lang="en-GB" sz="20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02986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E07C7-07E4-46A7-BEEB-4D8E54A0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7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D9638-C08D-4CDA-B73D-D0FF78EEC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lang="en-GB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lang="en-GB" sz="20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052C55-89E6-4762-90E7-0D43503093F3}"/>
              </a:ext>
            </a:extLst>
          </p:cNvPr>
          <p:cNvSpPr/>
          <p:nvPr/>
        </p:nvSpPr>
        <p:spPr>
          <a:xfrm>
            <a:off x="2739023" y="2828835"/>
            <a:ext cx="691214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cs typeface="Segoe UI"/>
              </a:rPr>
              <a:t>What is ECMA Script?</a:t>
            </a:r>
          </a:p>
        </p:txBody>
      </p:sp>
    </p:spTree>
    <p:extLst>
      <p:ext uri="{BB962C8B-B14F-4D97-AF65-F5344CB8AC3E}">
        <p14:creationId xmlns:p14="http://schemas.microsoft.com/office/powerpoint/2010/main" val="1976869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E07C7-07E4-46A7-BEEB-4D8E54A0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7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D9638-C08D-4CDA-B73D-D0FF78EEC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lang="en-GB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lang="en-GB" sz="20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75BC34B-3089-4864-87B4-FA297344C7DF}"/>
              </a:ext>
            </a:extLst>
          </p:cNvPr>
          <p:cNvGrpSpPr/>
          <p:nvPr/>
        </p:nvGrpSpPr>
        <p:grpSpPr>
          <a:xfrm>
            <a:off x="6976388" y="1506982"/>
            <a:ext cx="2518508" cy="4016195"/>
            <a:chOff x="2145323" y="2057398"/>
            <a:chExt cx="2518508" cy="4016195"/>
          </a:xfrm>
        </p:grpSpPr>
        <p:pic>
          <p:nvPicPr>
            <p:cNvPr id="6" name="Picture 4" descr="A picture containing drawing&#10;&#10;Description generated with very high confidence">
              <a:extLst>
                <a:ext uri="{FF2B5EF4-FFF2-40B4-BE49-F238E27FC236}">
                  <a16:creationId xmlns:a16="http://schemas.microsoft.com/office/drawing/2014/main" id="{2331D4F7-99DC-4CDD-8430-6760FADFE6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45323" y="2751015"/>
              <a:ext cx="2518508" cy="253804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291380C-A8CE-4B9C-9BAB-ACB5C42EEE03}"/>
                </a:ext>
              </a:extLst>
            </p:cNvPr>
            <p:cNvSpPr txBox="1"/>
            <p:nvPr/>
          </p:nvSpPr>
          <p:spPr>
            <a:xfrm>
              <a:off x="2145324" y="2057398"/>
              <a:ext cx="2518504" cy="43088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200" b="1" dirty="0">
                  <a:latin typeface="Segoe UI"/>
                  <a:cs typeface="Segoe UI"/>
                </a:rPr>
                <a:t>ECMAScript (ES)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978F343-06F3-437B-9A7A-4C4B8ECDFB16}"/>
                </a:ext>
              </a:extLst>
            </p:cNvPr>
            <p:cNvSpPr txBox="1"/>
            <p:nvPr/>
          </p:nvSpPr>
          <p:spPr>
            <a:xfrm>
              <a:off x="2145323" y="5642706"/>
              <a:ext cx="2518504" cy="43088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200" dirty="0">
                  <a:latin typeface="Segoe UI"/>
                  <a:cs typeface="Segoe UI"/>
                </a:rPr>
                <a:t>Specification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DBE7424-F293-44D3-8BCB-27E603DB5CFE}"/>
              </a:ext>
            </a:extLst>
          </p:cNvPr>
          <p:cNvGrpSpPr/>
          <p:nvPr/>
        </p:nvGrpSpPr>
        <p:grpSpPr>
          <a:xfrm>
            <a:off x="1777840" y="1506982"/>
            <a:ext cx="3289504" cy="4016194"/>
            <a:chOff x="6792842" y="2057398"/>
            <a:chExt cx="3289504" cy="401619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DAD9B3E-10C1-4F1B-8A7E-46D11BA28A14}"/>
                </a:ext>
              </a:extLst>
            </p:cNvPr>
            <p:cNvSpPr txBox="1"/>
            <p:nvPr/>
          </p:nvSpPr>
          <p:spPr>
            <a:xfrm>
              <a:off x="7156938" y="2057398"/>
              <a:ext cx="2518504" cy="43088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200" b="1" dirty="0">
                  <a:latin typeface="Segoe UI"/>
                  <a:cs typeface="Segoe UI"/>
                </a:rPr>
                <a:t>JavaScript (JS)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8ECF7EB-8D23-4BC1-8959-8FCBF6494148}"/>
                </a:ext>
              </a:extLst>
            </p:cNvPr>
            <p:cNvSpPr txBox="1"/>
            <p:nvPr/>
          </p:nvSpPr>
          <p:spPr>
            <a:xfrm>
              <a:off x="6792842" y="5642705"/>
              <a:ext cx="3289504" cy="43088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200" dirty="0">
                  <a:latin typeface="Segoe UI"/>
                  <a:cs typeface="Segoe UI"/>
                </a:rPr>
                <a:t>Programming Language</a:t>
              </a:r>
            </a:p>
          </p:txBody>
        </p:sp>
        <p:pic>
          <p:nvPicPr>
            <p:cNvPr id="12" name="Picture 16" descr="A close up of a sign&#10;&#10;Description generated with very high confidence">
              <a:extLst>
                <a:ext uri="{FF2B5EF4-FFF2-40B4-BE49-F238E27FC236}">
                  <a16:creationId xmlns:a16="http://schemas.microsoft.com/office/drawing/2014/main" id="{0947FA8C-FCC5-4FA8-BFE6-EE434EEF0D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56938" y="2751016"/>
              <a:ext cx="2518508" cy="25380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8759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E07C7-07E4-46A7-BEEB-4D8E54A0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Evolution of JavaScript</a:t>
            </a:r>
            <a:endParaRPr lang="en-US" sz="7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D9638-C08D-4CDA-B73D-D0FF78EEC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Segoe UI"/>
                <a:cs typeface="Segoe UI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Segoe UI"/>
              <a:cs typeface="Segoe UI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Segoe UI"/>
              <a:cs typeface="Segoe UI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lang="en-GB" dirty="0">
              <a:latin typeface="Consolas" panose="020B0609020204030204" pitchFamily="49" charset="0"/>
              <a:ea typeface="Courier New"/>
              <a:cs typeface="Courier New"/>
              <a:sym typeface="Courier New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0DA12DB-E4F5-4383-BD05-948778D1D2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907732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7475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515</Words>
  <Application>Microsoft Office PowerPoint</Application>
  <PresentationFormat>Widescreen</PresentationFormat>
  <Paragraphs>142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Calibri Light</vt:lpstr>
      <vt:lpstr>Consolas</vt:lpstr>
      <vt:lpstr>Courier New</vt:lpstr>
      <vt:lpstr>ProximaNova</vt:lpstr>
      <vt:lpstr>Segoe UI</vt:lpstr>
      <vt:lpstr>Тема Office</vt:lpstr>
      <vt:lpstr>Web Technologies JavaScript: Basics</vt:lpstr>
      <vt:lpstr>Agenda:</vt:lpstr>
      <vt:lpstr>What is JavaScript?</vt:lpstr>
      <vt:lpstr>PowerPoint Presentation</vt:lpstr>
      <vt:lpstr>JavaScript</vt:lpstr>
      <vt:lpstr>What is good for?</vt:lpstr>
      <vt:lpstr>PowerPoint Presentation</vt:lpstr>
      <vt:lpstr>PowerPoint Presentation</vt:lpstr>
      <vt:lpstr>Evolution of JavaScript</vt:lpstr>
      <vt:lpstr>JavaScript in a Web Page</vt:lpstr>
      <vt:lpstr>JavaScript in a Web Page</vt:lpstr>
      <vt:lpstr>JavaScript in a Web Page</vt:lpstr>
      <vt:lpstr>PowerPoint Presentation</vt:lpstr>
      <vt:lpstr>Variables</vt:lpstr>
      <vt:lpstr>Variable Naming</vt:lpstr>
      <vt:lpstr>PowerPoint Presentation</vt:lpstr>
      <vt:lpstr>Data types</vt:lpstr>
      <vt:lpstr>PowerPoint Presentation</vt:lpstr>
      <vt:lpstr>PowerPoint Presentation</vt:lpstr>
      <vt:lpstr>Primitive values</vt:lpstr>
      <vt:lpstr>PowerPoint Presentation</vt:lpstr>
      <vt:lpstr>Immutability</vt:lpstr>
      <vt:lpstr>Immutability</vt:lpstr>
      <vt:lpstr>PowerPoint Presentation</vt:lpstr>
      <vt:lpstr>Conflicts and how to not admit them</vt:lpstr>
      <vt:lpstr>Merge Conflicts</vt:lpstr>
      <vt:lpstr>Merge Conflicts</vt:lpstr>
      <vt:lpstr>Merge Conflicts</vt:lpstr>
      <vt:lpstr>Thank you and until the next lesson!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Technologies JavaScript: Basics</dc:title>
  <dc:creator>Clementii Cicali</dc:creator>
  <cp:lastModifiedBy>Clementii Cicali</cp:lastModifiedBy>
  <cp:revision>1</cp:revision>
  <dcterms:created xsi:type="dcterms:W3CDTF">2020-03-09T21:15:11Z</dcterms:created>
  <dcterms:modified xsi:type="dcterms:W3CDTF">2020-03-10T12:02:32Z</dcterms:modified>
</cp:coreProperties>
</file>