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50" r:id="rId2"/>
    <p:sldId id="257" r:id="rId3"/>
    <p:sldId id="382" r:id="rId4"/>
    <p:sldId id="383" r:id="rId5"/>
    <p:sldId id="362" r:id="rId6"/>
    <p:sldId id="384" r:id="rId7"/>
    <p:sldId id="386" r:id="rId8"/>
    <p:sldId id="385" r:id="rId9"/>
    <p:sldId id="387" r:id="rId10"/>
    <p:sldId id="388" r:id="rId11"/>
    <p:sldId id="389" r:id="rId12"/>
    <p:sldId id="390" r:id="rId13"/>
    <p:sldId id="371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372" r:id="rId26"/>
    <p:sldId id="405" r:id="rId27"/>
    <p:sldId id="406" r:id="rId28"/>
    <p:sldId id="407" r:id="rId29"/>
    <p:sldId id="408" r:id="rId30"/>
    <p:sldId id="391" r:id="rId31"/>
    <p:sldId id="409" r:id="rId32"/>
    <p:sldId id="410" r:id="rId33"/>
    <p:sldId id="392" r:id="rId34"/>
    <p:sldId id="411" r:id="rId35"/>
    <p:sldId id="412" r:id="rId36"/>
    <p:sldId id="393" r:id="rId37"/>
    <p:sldId id="413" r:id="rId38"/>
    <p:sldId id="414" r:id="rId39"/>
    <p:sldId id="26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15F6A-65FE-4445-ADFD-44A28F125B1D}" v="183" dt="2020-03-26T22:16:34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ii Cicali" userId="c4198a45-0304-42e2-a554-1aa896dee51b" providerId="ADAL" clId="{BF2AEA06-83D2-4DD4-AB27-D3A897D3D487}"/>
    <pc:docChg chg="undo custSel mod addSld delSld modSld sldOrd">
      <pc:chgData name="Clementii Cicali" userId="c4198a45-0304-42e2-a554-1aa896dee51b" providerId="ADAL" clId="{BF2AEA06-83D2-4DD4-AB27-D3A897D3D487}" dt="2020-03-10T12:02:25.396" v="715" actId="20577"/>
      <pc:docMkLst>
        <pc:docMk/>
      </pc:docMkLst>
      <pc:sldChg chg="modSp">
        <pc:chgData name="Clementii Cicali" userId="c4198a45-0304-42e2-a554-1aa896dee51b" providerId="ADAL" clId="{BF2AEA06-83D2-4DD4-AB27-D3A897D3D487}" dt="2020-03-04T19:50:47.052" v="10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BF2AEA06-83D2-4DD4-AB27-D3A897D3D487}" dt="2020-03-04T19:50:47.052" v="10" actId="20577"/>
          <ac:spMkLst>
            <pc:docMk/>
            <pc:sldMk cId="3672519694" sldId="257"/>
            <ac:spMk id="2" creationId="{FC378344-8330-4D1E-9E59-E7F038B37B79}"/>
          </ac:spMkLst>
        </pc:spChg>
      </pc:sldChg>
      <pc:sldChg chg="del">
        <pc:chgData name="Clementii Cicali" userId="c4198a45-0304-42e2-a554-1aa896dee51b" providerId="ADAL" clId="{BF2AEA06-83D2-4DD4-AB27-D3A897D3D487}" dt="2020-03-08T16:06:31.298" v="26" actId="2696"/>
        <pc:sldMkLst>
          <pc:docMk/>
          <pc:sldMk cId="2489468834" sldId="266"/>
        </pc:sldMkLst>
      </pc:sldChg>
      <pc:sldChg chg="del">
        <pc:chgData name="Clementii Cicali" userId="c4198a45-0304-42e2-a554-1aa896dee51b" providerId="ADAL" clId="{BF2AEA06-83D2-4DD4-AB27-D3A897D3D487}" dt="2020-03-08T16:06:31.287" v="13" actId="2696"/>
        <pc:sldMkLst>
          <pc:docMk/>
          <pc:sldMk cId="3757306128" sldId="270"/>
        </pc:sldMkLst>
      </pc:sldChg>
      <pc:sldChg chg="del">
        <pc:chgData name="Clementii Cicali" userId="c4198a45-0304-42e2-a554-1aa896dee51b" providerId="ADAL" clId="{BF2AEA06-83D2-4DD4-AB27-D3A897D3D487}" dt="2020-03-08T16:06:31.297" v="25" actId="2696"/>
        <pc:sldMkLst>
          <pc:docMk/>
          <pc:sldMk cId="4263185860" sldId="271"/>
        </pc:sldMkLst>
      </pc:sldChg>
      <pc:sldChg chg="del">
        <pc:chgData name="Clementii Cicali" userId="c4198a45-0304-42e2-a554-1aa896dee51b" providerId="ADAL" clId="{BF2AEA06-83D2-4DD4-AB27-D3A897D3D487}" dt="2020-03-08T16:06:31.288" v="14" actId="2696"/>
        <pc:sldMkLst>
          <pc:docMk/>
          <pc:sldMk cId="338887263" sldId="272"/>
        </pc:sldMkLst>
      </pc:sldChg>
      <pc:sldChg chg="del">
        <pc:chgData name="Clementii Cicali" userId="c4198a45-0304-42e2-a554-1aa896dee51b" providerId="ADAL" clId="{BF2AEA06-83D2-4DD4-AB27-D3A897D3D487}" dt="2020-03-08T16:06:31.296" v="24" actId="2696"/>
        <pc:sldMkLst>
          <pc:docMk/>
          <pc:sldMk cId="3858664895" sldId="275"/>
        </pc:sldMkLst>
      </pc:sldChg>
      <pc:sldChg chg="del">
        <pc:chgData name="Clementii Cicali" userId="c4198a45-0304-42e2-a554-1aa896dee51b" providerId="ADAL" clId="{BF2AEA06-83D2-4DD4-AB27-D3A897D3D487}" dt="2020-03-08T16:06:31.294" v="21" actId="2696"/>
        <pc:sldMkLst>
          <pc:docMk/>
          <pc:sldMk cId="3301618203" sldId="276"/>
        </pc:sldMkLst>
      </pc:sldChg>
      <pc:sldChg chg="del">
        <pc:chgData name="Clementii Cicali" userId="c4198a45-0304-42e2-a554-1aa896dee51b" providerId="ADAL" clId="{BF2AEA06-83D2-4DD4-AB27-D3A897D3D487}" dt="2020-03-08T16:06:31.290" v="17" actId="2696"/>
        <pc:sldMkLst>
          <pc:docMk/>
          <pc:sldMk cId="2362003083" sldId="279"/>
        </pc:sldMkLst>
      </pc:sldChg>
      <pc:sldChg chg="del">
        <pc:chgData name="Clementii Cicali" userId="c4198a45-0304-42e2-a554-1aa896dee51b" providerId="ADAL" clId="{BF2AEA06-83D2-4DD4-AB27-D3A897D3D487}" dt="2020-03-08T16:06:31.293" v="20" actId="2696"/>
        <pc:sldMkLst>
          <pc:docMk/>
          <pc:sldMk cId="1147283743" sldId="280"/>
        </pc:sldMkLst>
      </pc:sldChg>
      <pc:sldChg chg="modSp">
        <pc:chgData name="Clementii Cicali" userId="c4198a45-0304-42e2-a554-1aa896dee51b" providerId="ADAL" clId="{BF2AEA06-83D2-4DD4-AB27-D3A897D3D487}" dt="2020-03-08T16:33:44.660" v="73" actId="20577"/>
        <pc:sldMkLst>
          <pc:docMk/>
          <pc:sldMk cId="3397013270" sldId="350"/>
        </pc:sldMkLst>
        <pc:spChg chg="mod">
          <ac:chgData name="Clementii Cicali" userId="c4198a45-0304-42e2-a554-1aa896dee51b" providerId="ADAL" clId="{BF2AEA06-83D2-4DD4-AB27-D3A897D3D487}" dt="2020-03-08T16:33:44.660" v="73" actId="20577"/>
          <ac:spMkLst>
            <pc:docMk/>
            <pc:sldMk cId="3397013270" sldId="350"/>
            <ac:spMk id="2" creationId="{00000000-0000-0000-0000-000000000000}"/>
          </ac:spMkLst>
        </pc:spChg>
      </pc:sldChg>
      <pc:sldChg chg="del">
        <pc:chgData name="Clementii Cicali" userId="c4198a45-0304-42e2-a554-1aa896dee51b" providerId="ADAL" clId="{BF2AEA06-83D2-4DD4-AB27-D3A897D3D487}" dt="2020-03-08T16:06:31.285" v="12" actId="2696"/>
        <pc:sldMkLst>
          <pc:docMk/>
          <pc:sldMk cId="2916408706" sldId="351"/>
        </pc:sldMkLst>
      </pc:sldChg>
      <pc:sldChg chg="del">
        <pc:chgData name="Clementii Cicali" userId="c4198a45-0304-42e2-a554-1aa896dee51b" providerId="ADAL" clId="{BF2AEA06-83D2-4DD4-AB27-D3A897D3D487}" dt="2020-03-08T16:06:31.291" v="18" actId="2696"/>
        <pc:sldMkLst>
          <pc:docMk/>
          <pc:sldMk cId="94410671" sldId="352"/>
        </pc:sldMkLst>
      </pc:sldChg>
      <pc:sldChg chg="del">
        <pc:chgData name="Clementii Cicali" userId="c4198a45-0304-42e2-a554-1aa896dee51b" providerId="ADAL" clId="{BF2AEA06-83D2-4DD4-AB27-D3A897D3D487}" dt="2020-03-08T16:06:31.292" v="19" actId="2696"/>
        <pc:sldMkLst>
          <pc:docMk/>
          <pc:sldMk cId="4003870112" sldId="353"/>
        </pc:sldMkLst>
      </pc:sldChg>
      <pc:sldChg chg="del">
        <pc:chgData name="Clementii Cicali" userId="c4198a45-0304-42e2-a554-1aa896dee51b" providerId="ADAL" clId="{BF2AEA06-83D2-4DD4-AB27-D3A897D3D487}" dt="2020-03-08T16:06:31.295" v="22" actId="2696"/>
        <pc:sldMkLst>
          <pc:docMk/>
          <pc:sldMk cId="882576489" sldId="354"/>
        </pc:sldMkLst>
      </pc:sldChg>
      <pc:sldChg chg="del">
        <pc:chgData name="Clementii Cicali" userId="c4198a45-0304-42e2-a554-1aa896dee51b" providerId="ADAL" clId="{BF2AEA06-83D2-4DD4-AB27-D3A897D3D487}" dt="2020-03-08T16:06:31.295" v="23" actId="2696"/>
        <pc:sldMkLst>
          <pc:docMk/>
          <pc:sldMk cId="2764807469" sldId="355"/>
        </pc:sldMkLst>
      </pc:sldChg>
      <pc:sldChg chg="del">
        <pc:chgData name="Clementii Cicali" userId="c4198a45-0304-42e2-a554-1aa896dee51b" providerId="ADAL" clId="{BF2AEA06-83D2-4DD4-AB27-D3A897D3D487}" dt="2020-03-08T16:06:31.289" v="15" actId="2696"/>
        <pc:sldMkLst>
          <pc:docMk/>
          <pc:sldMk cId="1997072180" sldId="356"/>
        </pc:sldMkLst>
      </pc:sldChg>
      <pc:sldChg chg="del">
        <pc:chgData name="Clementii Cicali" userId="c4198a45-0304-42e2-a554-1aa896dee51b" providerId="ADAL" clId="{BF2AEA06-83D2-4DD4-AB27-D3A897D3D487}" dt="2020-03-08T16:06:31.290" v="16" actId="2696"/>
        <pc:sldMkLst>
          <pc:docMk/>
          <pc:sldMk cId="3364054394" sldId="357"/>
        </pc:sldMkLst>
      </pc:sldChg>
      <pc:sldChg chg="ord">
        <pc:chgData name="Clementii Cicali" userId="c4198a45-0304-42e2-a554-1aa896dee51b" providerId="ADAL" clId="{BF2AEA06-83D2-4DD4-AB27-D3A897D3D487}" dt="2020-03-09T21:43:20.631" v="286"/>
        <pc:sldMkLst>
          <pc:docMk/>
          <pc:sldMk cId="337255120" sldId="358"/>
        </pc:sldMkLst>
      </pc:sldChg>
      <pc:sldChg chg="addSp delSp modSp add mod ord setBg setClrOvrMap">
        <pc:chgData name="Clementii Cicali" userId="c4198a45-0304-42e2-a554-1aa896dee51b" providerId="ADAL" clId="{BF2AEA06-83D2-4DD4-AB27-D3A897D3D487}" dt="2020-03-09T19:42:39.849" v="163" actId="6549"/>
        <pc:sldMkLst>
          <pc:docMk/>
          <pc:sldMk cId="3466816296" sldId="361"/>
        </pc:sldMkLst>
        <pc:spChg chg="mod">
          <ac:chgData name="Clementii Cicali" userId="c4198a45-0304-42e2-a554-1aa896dee51b" providerId="ADAL" clId="{BF2AEA06-83D2-4DD4-AB27-D3A897D3D487}" dt="2020-03-09T19:42:10.197" v="159" actId="403"/>
          <ac:spMkLst>
            <pc:docMk/>
            <pc:sldMk cId="3466816296" sldId="361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19:42:39.849" v="163" actId="6549"/>
          <ac:spMkLst>
            <pc:docMk/>
            <pc:sldMk cId="3466816296" sldId="361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7" creationId="{CF62D2A7-8207-488C-9F46-316BA81A16C8}"/>
          </ac:spMkLst>
        </pc:spChg>
        <pc:spChg chg="add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9" creationId="{5FDF4720-5445-47BE-89FE-E40D1AE6F619}"/>
          </ac:spMkLst>
        </pc:spChg>
        <pc:spChg chg="add del">
          <ac:chgData name="Clementii Cicali" userId="c4198a45-0304-42e2-a554-1aa896dee51b" providerId="ADAL" clId="{BF2AEA06-83D2-4DD4-AB27-D3A897D3D487}" dt="2020-03-09T19:40:11.202" v="114" actId="26606"/>
          <ac:spMkLst>
            <pc:docMk/>
            <pc:sldMk cId="3466816296" sldId="361"/>
            <ac:spMk id="10" creationId="{CF62D2A7-8207-488C-9F46-316BA81A16C8}"/>
          </ac:spMkLst>
        </pc:spChg>
        <pc:spChg chg="add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11" creationId="{AC8710B4-A815-4082-9E4F-F13A0007090C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2" creationId="{169CC832-2974-4E8D-90ED-3E2941BA733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3" creationId="{2F687420-BEB4-45CD-8226-339BE553B8E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4" creationId="{55222F96-971A-4F90-B841-6BAB416C7AC1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6" creationId="{08980754-6F4B-43C9-B9BE-127B6BED658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8" creationId="{2C1BBA94-3F40-40AA-8BB9-E69E25E537C1}"/>
          </ac:spMkLst>
        </pc:spChg>
        <pc:picChg chg="add mod ord">
          <ac:chgData name="Clementii Cicali" userId="c4198a45-0304-42e2-a554-1aa896dee51b" providerId="ADAL" clId="{BF2AEA06-83D2-4DD4-AB27-D3A897D3D487}" dt="2020-03-09T19:41:56.236" v="156" actId="1076"/>
          <ac:picMkLst>
            <pc:docMk/>
            <pc:sldMk cId="3466816296" sldId="361"/>
            <ac:picMk id="5" creationId="{448269A7-D71C-4F6E-AF27-65259446B1E6}"/>
          </ac:picMkLst>
        </pc:picChg>
      </pc:sldChg>
      <pc:sldChg chg="del">
        <pc:chgData name="Clementii Cicali" userId="c4198a45-0304-42e2-a554-1aa896dee51b" providerId="ADAL" clId="{BF2AEA06-83D2-4DD4-AB27-D3A897D3D487}" dt="2020-03-08T16:06:31.299" v="27" actId="2696"/>
        <pc:sldMkLst>
          <pc:docMk/>
          <pc:sldMk cId="3571495670" sldId="361"/>
        </pc:sldMkLst>
      </pc:sldChg>
      <pc:sldChg chg="del">
        <pc:chgData name="Clementii Cicali" userId="c4198a45-0304-42e2-a554-1aa896dee51b" providerId="ADAL" clId="{BF2AEA06-83D2-4DD4-AB27-D3A897D3D487}" dt="2020-03-08T16:06:31.284" v="11" actId="2696"/>
        <pc:sldMkLst>
          <pc:docMk/>
          <pc:sldMk cId="3414613370" sldId="362"/>
        </pc:sldMkLst>
      </pc:sldChg>
      <pc:sldChg chg="addSp delSp modSp add">
        <pc:chgData name="Clementii Cicali" userId="c4198a45-0304-42e2-a554-1aa896dee51b" providerId="ADAL" clId="{BF2AEA06-83D2-4DD4-AB27-D3A897D3D487}" dt="2020-03-09T19:44:12.606" v="170"/>
        <pc:sldMkLst>
          <pc:docMk/>
          <pc:sldMk cId="3693925737" sldId="362"/>
        </pc:sldMkLst>
        <pc:spChg chg="del mod">
          <ac:chgData name="Clementii Cicali" userId="c4198a45-0304-42e2-a554-1aa896dee51b" providerId="ADAL" clId="{BF2AEA06-83D2-4DD4-AB27-D3A897D3D487}" dt="2020-03-09T19:44:12.606" v="170"/>
          <ac:spMkLst>
            <pc:docMk/>
            <pc:sldMk cId="3693925737" sldId="362"/>
            <ac:spMk id="4" creationId="{BF052C55-89E6-4762-90E7-0D43503093F3}"/>
          </ac:spMkLst>
        </pc:spChg>
        <pc:picChg chg="add mod">
          <ac:chgData name="Clementii Cicali" userId="c4198a45-0304-42e2-a554-1aa896dee51b" providerId="ADAL" clId="{BF2AEA06-83D2-4DD4-AB27-D3A897D3D487}" dt="2020-03-09T19:44:11.835" v="168" actId="1076"/>
          <ac:picMkLst>
            <pc:docMk/>
            <pc:sldMk cId="3693925737" sldId="362"/>
            <ac:picMk id="5" creationId="{A54BCB36-4D3C-4F8B-BDA6-A7E15C22B3CB}"/>
          </ac:picMkLst>
        </pc:picChg>
      </pc:sldChg>
      <pc:sldChg chg="addSp delSp modSp add mod setBg setClrOvrMap">
        <pc:chgData name="Clementii Cicali" userId="c4198a45-0304-42e2-a554-1aa896dee51b" providerId="ADAL" clId="{BF2AEA06-83D2-4DD4-AB27-D3A897D3D487}" dt="2020-03-09T21:16:33.414" v="209" actId="207"/>
        <pc:sldMkLst>
          <pc:docMk/>
          <pc:sldMk cId="3174959159" sldId="363"/>
        </pc:sldMkLst>
        <pc:spChg chg="mod">
          <ac:chgData name="Clementii Cicali" userId="c4198a45-0304-42e2-a554-1aa896dee51b" providerId="ADAL" clId="{BF2AEA06-83D2-4DD4-AB27-D3A897D3D487}" dt="2020-03-09T21:15:44.063" v="193" actId="403"/>
          <ac:spMkLst>
            <pc:docMk/>
            <pc:sldMk cId="3174959159" sldId="363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1:15:11.384" v="176" actId="26606"/>
          <ac:spMkLst>
            <pc:docMk/>
            <pc:sldMk cId="3174959159" sldId="363"/>
            <ac:spMk id="3" creationId="{539D9638-C08D-4CDA-B73D-D0FF78EEC5F2}"/>
          </ac:spMkLst>
        </pc:spChg>
        <pc:spChg chg="del mod ord">
          <ac:chgData name="Clementii Cicali" userId="c4198a45-0304-42e2-a554-1aa896dee51b" providerId="ADAL" clId="{BF2AEA06-83D2-4DD4-AB27-D3A897D3D487}" dt="2020-03-09T21:15:46.404" v="195"/>
          <ac:spMkLst>
            <pc:docMk/>
            <pc:sldMk cId="3174959159" sldId="363"/>
            <ac:spMk id="4" creationId="{BF052C55-89E6-4762-90E7-0D43503093F3}"/>
          </ac:spMkLst>
        </pc:spChg>
        <pc:spChg chg="add mod">
          <ac:chgData name="Clementii Cicali" userId="c4198a45-0304-42e2-a554-1aa896dee51b" providerId="ADAL" clId="{BF2AEA06-83D2-4DD4-AB27-D3A897D3D487}" dt="2020-03-09T21:16:33.414" v="209" actId="207"/>
          <ac:spMkLst>
            <pc:docMk/>
            <pc:sldMk cId="3174959159" sldId="363"/>
            <ac:spMk id="7" creationId="{F4CF5D83-6E53-4292-8AA0-D8E999B36E93}"/>
          </ac:spMkLst>
        </pc:spChg>
        <pc:spChg chg="add">
          <ac:chgData name="Clementii Cicali" userId="c4198a45-0304-42e2-a554-1aa896dee51b" providerId="ADAL" clId="{BF2AEA06-83D2-4DD4-AB27-D3A897D3D487}" dt="2020-03-09T21:15:11.384" v="176" actId="26606"/>
          <ac:spMkLst>
            <pc:docMk/>
            <pc:sldMk cId="3174959159" sldId="363"/>
            <ac:spMk id="11" creationId="{867D4867-5BA7-4462-B2F6-A23F4A622AA7}"/>
          </ac:spMkLst>
        </pc:spChg>
        <pc:picChg chg="add mod">
          <ac:chgData name="Clementii Cicali" userId="c4198a45-0304-42e2-a554-1aa896dee51b" providerId="ADAL" clId="{BF2AEA06-83D2-4DD4-AB27-D3A897D3D487}" dt="2020-03-09T21:15:26.760" v="181" actId="1076"/>
          <ac:picMkLst>
            <pc:docMk/>
            <pc:sldMk cId="3174959159" sldId="363"/>
            <ac:picMk id="6" creationId="{990A8460-1E15-4EE0-9419-8787523BCF14}"/>
          </ac:picMkLst>
        </pc:picChg>
      </pc:sldChg>
      <pc:sldChg chg="modSp add">
        <pc:chgData name="Clementii Cicali" userId="c4198a45-0304-42e2-a554-1aa896dee51b" providerId="ADAL" clId="{BF2AEA06-83D2-4DD4-AB27-D3A897D3D487}" dt="2020-03-09T21:41:09.854" v="285" actId="404"/>
        <pc:sldMkLst>
          <pc:docMk/>
          <pc:sldMk cId="2102986052" sldId="364"/>
        </pc:sldMkLst>
        <pc:spChg chg="mod">
          <ac:chgData name="Clementii Cicali" userId="c4198a45-0304-42e2-a554-1aa896dee51b" providerId="ADAL" clId="{BF2AEA06-83D2-4DD4-AB27-D3A897D3D487}" dt="2020-03-09T21:39:26.405" v="227" actId="20577"/>
          <ac:spMkLst>
            <pc:docMk/>
            <pc:sldMk cId="2102986052" sldId="364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1:41:09.854" v="285" actId="404"/>
          <ac:spMkLst>
            <pc:docMk/>
            <pc:sldMk cId="2102986052" sldId="364"/>
            <ac:spMk id="3" creationId="{539D9638-C08D-4CDA-B73D-D0FF78EEC5F2}"/>
          </ac:spMkLst>
        </pc:spChg>
      </pc:sldChg>
      <pc:sldChg chg="modSp add ord">
        <pc:chgData name="Clementii Cicali" userId="c4198a45-0304-42e2-a554-1aa896dee51b" providerId="ADAL" clId="{BF2AEA06-83D2-4DD4-AB27-D3A897D3D487}" dt="2020-03-09T22:09:40.673" v="348"/>
        <pc:sldMkLst>
          <pc:docMk/>
          <pc:sldMk cId="1976869250" sldId="365"/>
        </pc:sldMkLst>
        <pc:spChg chg="mod">
          <ac:chgData name="Clementii Cicali" userId="c4198a45-0304-42e2-a554-1aa896dee51b" providerId="ADAL" clId="{BF2AEA06-83D2-4DD4-AB27-D3A897D3D487}" dt="2020-03-09T21:43:55.058" v="296" actId="404"/>
          <ac:spMkLst>
            <pc:docMk/>
            <pc:sldMk cId="1976869250" sldId="365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08:29.483" v="343" actId="2711"/>
        <pc:sldMkLst>
          <pc:docMk/>
          <pc:sldMk cId="1191248144" sldId="366"/>
        </pc:sldMkLst>
        <pc:spChg chg="mod">
          <ac:chgData name="Clementii Cicali" userId="c4198a45-0304-42e2-a554-1aa896dee51b" providerId="ADAL" clId="{BF2AEA06-83D2-4DD4-AB27-D3A897D3D487}" dt="2020-03-09T22:03:55.540" v="300" actId="113"/>
          <ac:spMkLst>
            <pc:docMk/>
            <pc:sldMk cId="1191248144" sldId="366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08:29.483" v="343" actId="2711"/>
          <ac:spMkLst>
            <pc:docMk/>
            <pc:sldMk cId="1191248144" sldId="366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09T22:08:47.804" v="347" actId="20577"/>
        <pc:sldMkLst>
          <pc:docMk/>
          <pc:sldMk cId="1886145127" sldId="367"/>
        </pc:sldMkLst>
        <pc:spChg chg="mod">
          <ac:chgData name="Clementii Cicali" userId="c4198a45-0304-42e2-a554-1aa896dee51b" providerId="ADAL" clId="{BF2AEA06-83D2-4DD4-AB27-D3A897D3D487}" dt="2020-03-09T22:07:16.902" v="325"/>
          <ac:spMkLst>
            <pc:docMk/>
            <pc:sldMk cId="1886145127" sldId="367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08:47.804" v="347" actId="20577"/>
          <ac:spMkLst>
            <pc:docMk/>
            <pc:sldMk cId="1886145127" sldId="367"/>
            <ac:spMk id="3" creationId="{539D9638-C08D-4CDA-B73D-D0FF78EEC5F2}"/>
          </ac:spMkLst>
        </pc:spChg>
      </pc:sldChg>
      <pc:sldChg chg="addSp delSp modSp add modAnim">
        <pc:chgData name="Clementii Cicali" userId="c4198a45-0304-42e2-a554-1aa896dee51b" providerId="ADAL" clId="{BF2AEA06-83D2-4DD4-AB27-D3A897D3D487}" dt="2020-03-09T22:12:47.688" v="353" actId="1076"/>
        <pc:sldMkLst>
          <pc:docMk/>
          <pc:sldMk cId="1128759564" sldId="368"/>
        </pc:sldMkLst>
        <pc:spChg chg="del">
          <ac:chgData name="Clementii Cicali" userId="c4198a45-0304-42e2-a554-1aa896dee51b" providerId="ADAL" clId="{BF2AEA06-83D2-4DD4-AB27-D3A897D3D487}" dt="2020-03-09T22:09:50.548" v="350" actId="478"/>
          <ac:spMkLst>
            <pc:docMk/>
            <pc:sldMk cId="1128759564" sldId="368"/>
            <ac:spMk id="4" creationId="{BF052C55-89E6-4762-90E7-0D43503093F3}"/>
          </ac:spMkLst>
        </pc:spChg>
        <pc:grpChg chg="add mod">
          <ac:chgData name="Clementii Cicali" userId="c4198a45-0304-42e2-a554-1aa896dee51b" providerId="ADAL" clId="{BF2AEA06-83D2-4DD4-AB27-D3A897D3D487}" dt="2020-03-09T22:12:47.688" v="353" actId="1076"/>
          <ac:grpSpMkLst>
            <pc:docMk/>
            <pc:sldMk cId="1128759564" sldId="368"/>
            <ac:grpSpMk id="5" creationId="{D75BC34B-3089-4864-87B4-FA297344C7DF}"/>
          </ac:grpSpMkLst>
        </pc:grpChg>
        <pc:grpChg chg="add mod">
          <ac:chgData name="Clementii Cicali" userId="c4198a45-0304-42e2-a554-1aa896dee51b" providerId="ADAL" clId="{BF2AEA06-83D2-4DD4-AB27-D3A897D3D487}" dt="2020-03-09T22:12:47.688" v="353" actId="1076"/>
          <ac:grpSpMkLst>
            <pc:docMk/>
            <pc:sldMk cId="1128759564" sldId="368"/>
            <ac:grpSpMk id="9" creationId="{3DBE7424-F293-44D3-8BCB-27E603DB5CFE}"/>
          </ac:grpSpMkLst>
        </pc:grpChg>
        <pc:picChg chg="mod">
          <ac:chgData name="Clementii Cicali" userId="c4198a45-0304-42e2-a554-1aa896dee51b" providerId="ADAL" clId="{BF2AEA06-83D2-4DD4-AB27-D3A897D3D487}" dt="2020-03-09T22:12:25.803" v="352" actId="1076"/>
          <ac:picMkLst>
            <pc:docMk/>
            <pc:sldMk cId="1128759564" sldId="368"/>
            <ac:picMk id="12" creationId="{0947FA8C-FCC5-4FA8-BFE6-EE434EEF0D96}"/>
          </ac:picMkLst>
        </pc:picChg>
      </pc:sldChg>
      <pc:sldChg chg="addSp modSp add">
        <pc:chgData name="Clementii Cicali" userId="c4198a45-0304-42e2-a554-1aa896dee51b" providerId="ADAL" clId="{BF2AEA06-83D2-4DD4-AB27-D3A897D3D487}" dt="2020-03-09T22:18:56.483" v="387" actId="1076"/>
        <pc:sldMkLst>
          <pc:docMk/>
          <pc:sldMk cId="1462747526" sldId="369"/>
        </pc:sldMkLst>
        <pc:spChg chg="mod">
          <ac:chgData name="Clementii Cicali" userId="c4198a45-0304-42e2-a554-1aa896dee51b" providerId="ADAL" clId="{BF2AEA06-83D2-4DD4-AB27-D3A897D3D487}" dt="2020-03-09T22:18:15.892" v="381" actId="6549"/>
          <ac:spMkLst>
            <pc:docMk/>
            <pc:sldMk cId="1462747526" sldId="369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18:34.708" v="382" actId="6549"/>
          <ac:spMkLst>
            <pc:docMk/>
            <pc:sldMk cId="1462747526" sldId="369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BF2AEA06-83D2-4DD4-AB27-D3A897D3D487}" dt="2020-03-09T22:18:56.483" v="387" actId="1076"/>
          <ac:picMkLst>
            <pc:docMk/>
            <pc:sldMk cId="1462747526" sldId="369"/>
            <ac:picMk id="5" creationId="{D0DA12DB-E4F5-4383-BD05-948778D1D261}"/>
          </ac:picMkLst>
        </pc:picChg>
      </pc:sldChg>
      <pc:sldChg chg="modSp add">
        <pc:chgData name="Clementii Cicali" userId="c4198a45-0304-42e2-a554-1aa896dee51b" providerId="ADAL" clId="{BF2AEA06-83D2-4DD4-AB27-D3A897D3D487}" dt="2020-03-09T22:30:38.243" v="428" actId="6549"/>
        <pc:sldMkLst>
          <pc:docMk/>
          <pc:sldMk cId="1410773815" sldId="370"/>
        </pc:sldMkLst>
        <pc:spChg chg="mod">
          <ac:chgData name="Clementii Cicali" userId="c4198a45-0304-42e2-a554-1aa896dee51b" providerId="ADAL" clId="{BF2AEA06-83D2-4DD4-AB27-D3A897D3D487}" dt="2020-03-09T22:30:38.243" v="428" actId="6549"/>
          <ac:spMkLst>
            <pc:docMk/>
            <pc:sldMk cId="1410773815" sldId="370"/>
            <ac:spMk id="3" creationId="{539D9638-C08D-4CDA-B73D-D0FF78EEC5F2}"/>
          </ac:spMkLst>
        </pc:spChg>
      </pc:sldChg>
      <pc:sldChg chg="modSp add ord">
        <pc:chgData name="Clementii Cicali" userId="c4198a45-0304-42e2-a554-1aa896dee51b" providerId="ADAL" clId="{BF2AEA06-83D2-4DD4-AB27-D3A897D3D487}" dt="2020-03-09T22:40:54.162" v="441"/>
        <pc:sldMkLst>
          <pc:docMk/>
          <pc:sldMk cId="3544965252" sldId="371"/>
        </pc:sldMkLst>
        <pc:spChg chg="mod">
          <ac:chgData name="Clementii Cicali" userId="c4198a45-0304-42e2-a554-1aa896dee51b" providerId="ADAL" clId="{BF2AEA06-83D2-4DD4-AB27-D3A897D3D487}" dt="2020-03-09T22:38:51.976" v="440" actId="20577"/>
          <ac:spMkLst>
            <pc:docMk/>
            <pc:sldMk cId="3544965252" sldId="371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1:05.681" v="445"/>
        <pc:sldMkLst>
          <pc:docMk/>
          <pc:sldMk cId="1808598399" sldId="372"/>
        </pc:sldMkLst>
        <pc:spChg chg="mod">
          <ac:chgData name="Clementii Cicali" userId="c4198a45-0304-42e2-a554-1aa896dee51b" providerId="ADAL" clId="{BF2AEA06-83D2-4DD4-AB27-D3A897D3D487}" dt="2020-03-09T22:41:05.681" v="445"/>
          <ac:spMkLst>
            <pc:docMk/>
            <pc:sldMk cId="1808598399" sldId="372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2:37.419" v="486" actId="20577"/>
        <pc:sldMkLst>
          <pc:docMk/>
          <pc:sldMk cId="2220168623" sldId="373"/>
        </pc:sldMkLst>
        <pc:spChg chg="mod">
          <ac:chgData name="Clementii Cicali" userId="c4198a45-0304-42e2-a554-1aa896dee51b" providerId="ADAL" clId="{BF2AEA06-83D2-4DD4-AB27-D3A897D3D487}" dt="2020-03-09T22:41:21.420" v="447"/>
          <ac:spMkLst>
            <pc:docMk/>
            <pc:sldMk cId="2220168623" sldId="373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42:37.419" v="486" actId="20577"/>
          <ac:spMkLst>
            <pc:docMk/>
            <pc:sldMk cId="2220168623" sldId="373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09T22:42:59.444" v="492" actId="5793"/>
        <pc:sldMkLst>
          <pc:docMk/>
          <pc:sldMk cId="1420121354" sldId="374"/>
        </pc:sldMkLst>
        <pc:spChg chg="mod">
          <ac:chgData name="Clementii Cicali" userId="c4198a45-0304-42e2-a554-1aa896dee51b" providerId="ADAL" clId="{BF2AEA06-83D2-4DD4-AB27-D3A897D3D487}" dt="2020-03-09T22:42:59.444" v="492" actId="5793"/>
          <ac:spMkLst>
            <pc:docMk/>
            <pc:sldMk cId="1420121354" sldId="374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3:38.831" v="499" actId="20577"/>
        <pc:sldMkLst>
          <pc:docMk/>
          <pc:sldMk cId="1837180894" sldId="375"/>
        </pc:sldMkLst>
        <pc:spChg chg="mod">
          <ac:chgData name="Clementii Cicali" userId="c4198a45-0304-42e2-a554-1aa896dee51b" providerId="ADAL" clId="{BF2AEA06-83D2-4DD4-AB27-D3A897D3D487}" dt="2020-03-09T22:43:38.831" v="499" actId="20577"/>
          <ac:spMkLst>
            <pc:docMk/>
            <pc:sldMk cId="1837180894" sldId="375"/>
            <ac:spMk id="4" creationId="{BF052C55-89E6-4762-90E7-0D43503093F3}"/>
          </ac:spMkLst>
        </pc:spChg>
      </pc:sldChg>
      <pc:sldChg chg="addSp modSp add">
        <pc:chgData name="Clementii Cicali" userId="c4198a45-0304-42e2-a554-1aa896dee51b" providerId="ADAL" clId="{BF2AEA06-83D2-4DD4-AB27-D3A897D3D487}" dt="2020-03-09T22:53:55.890" v="561" actId="1076"/>
        <pc:sldMkLst>
          <pc:docMk/>
          <pc:sldMk cId="1080580923" sldId="376"/>
        </pc:sldMkLst>
        <pc:spChg chg="mod">
          <ac:chgData name="Clementii Cicali" userId="c4198a45-0304-42e2-a554-1aa896dee51b" providerId="ADAL" clId="{BF2AEA06-83D2-4DD4-AB27-D3A897D3D487}" dt="2020-03-09T22:50:32.795" v="517" actId="20577"/>
          <ac:spMkLst>
            <pc:docMk/>
            <pc:sldMk cId="1080580923" sldId="376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53:46.450" v="560" actId="20577"/>
          <ac:spMkLst>
            <pc:docMk/>
            <pc:sldMk cId="1080580923" sldId="376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BF2AEA06-83D2-4DD4-AB27-D3A897D3D487}" dt="2020-03-09T22:53:55.890" v="561" actId="1076"/>
          <ac:picMkLst>
            <pc:docMk/>
            <pc:sldMk cId="1080580923" sldId="376"/>
            <ac:picMk id="5" creationId="{0DE4DF39-FDFD-46C2-A581-D8359721699E}"/>
          </ac:picMkLst>
        </pc:picChg>
      </pc:sldChg>
      <pc:sldChg chg="addSp delSp modSp add setBg">
        <pc:chgData name="Clementii Cicali" userId="c4198a45-0304-42e2-a554-1aa896dee51b" providerId="ADAL" clId="{BF2AEA06-83D2-4DD4-AB27-D3A897D3D487}" dt="2020-03-09T22:58:09.684" v="591" actId="404"/>
        <pc:sldMkLst>
          <pc:docMk/>
          <pc:sldMk cId="1216556231" sldId="377"/>
        </pc:sldMkLst>
        <pc:spChg chg="mod">
          <ac:chgData name="Clementii Cicali" userId="c4198a45-0304-42e2-a554-1aa896dee51b" providerId="ADAL" clId="{BF2AEA06-83D2-4DD4-AB27-D3A897D3D487}" dt="2020-03-09T22:54:41.919" v="566" actId="20577"/>
          <ac:spMkLst>
            <pc:docMk/>
            <pc:sldMk cId="1216556231" sldId="377"/>
            <ac:spMk id="2" creationId="{960E07C7-07E4-46A7-BEEB-4D8E54A06A94}"/>
          </ac:spMkLst>
        </pc:spChg>
        <pc:spChg chg="add del mod">
          <ac:chgData name="Clementii Cicali" userId="c4198a45-0304-42e2-a554-1aa896dee51b" providerId="ADAL" clId="{BF2AEA06-83D2-4DD4-AB27-D3A897D3D487}" dt="2020-03-09T22:58:09.684" v="591" actId="404"/>
          <ac:spMkLst>
            <pc:docMk/>
            <pc:sldMk cId="1216556231" sldId="377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BF2AEA06-83D2-4DD4-AB27-D3A897D3D487}" dt="2020-03-09T22:55:49.290" v="570"/>
          <ac:spMkLst>
            <pc:docMk/>
            <pc:sldMk cId="1216556231" sldId="377"/>
            <ac:spMk id="4" creationId="{2A20546E-DDC7-479C-AF29-A38DB0B9DFF5}"/>
          </ac:spMkLst>
        </pc:spChg>
        <pc:spChg chg="add del">
          <ac:chgData name="Clementii Cicali" userId="c4198a45-0304-42e2-a554-1aa896dee51b" providerId="ADAL" clId="{BF2AEA06-83D2-4DD4-AB27-D3A897D3D487}" dt="2020-03-09T22:57:57.411" v="590" actId="478"/>
          <ac:spMkLst>
            <pc:docMk/>
            <pc:sldMk cId="1216556231" sldId="377"/>
            <ac:spMk id="6" creationId="{F2DC7584-C0D6-4A4E-94F2-290E1A5EC92B}"/>
          </ac:spMkLst>
        </pc:spChg>
        <pc:picChg chg="del">
          <ac:chgData name="Clementii Cicali" userId="c4198a45-0304-42e2-a554-1aa896dee51b" providerId="ADAL" clId="{BF2AEA06-83D2-4DD4-AB27-D3A897D3D487}" dt="2020-03-09T22:55:02.425" v="567" actId="478"/>
          <ac:picMkLst>
            <pc:docMk/>
            <pc:sldMk cId="1216556231" sldId="377"/>
            <ac:picMk id="5" creationId="{0DE4DF39-FDFD-46C2-A581-D8359721699E}"/>
          </ac:picMkLst>
        </pc:picChg>
      </pc:sldChg>
      <pc:sldChg chg="modSp add ord">
        <pc:chgData name="Clementii Cicali" userId="c4198a45-0304-42e2-a554-1aa896dee51b" providerId="ADAL" clId="{BF2AEA06-83D2-4DD4-AB27-D3A897D3D487}" dt="2020-03-10T11:08:23.182" v="599"/>
        <pc:sldMkLst>
          <pc:docMk/>
          <pc:sldMk cId="3097131202" sldId="378"/>
        </pc:sldMkLst>
        <pc:spChg chg="mod">
          <ac:chgData name="Clementii Cicali" userId="c4198a45-0304-42e2-a554-1aa896dee51b" providerId="ADAL" clId="{BF2AEA06-83D2-4DD4-AB27-D3A897D3D487}" dt="2020-03-10T09:40:30.654" v="593"/>
          <ac:spMkLst>
            <pc:docMk/>
            <pc:sldMk cId="3097131202" sldId="378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10T09:41:40.115" v="598"/>
          <ac:spMkLst>
            <pc:docMk/>
            <pc:sldMk cId="3097131202" sldId="378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10T11:09:46.699" v="678" actId="20577"/>
        <pc:sldMkLst>
          <pc:docMk/>
          <pc:sldMk cId="732144652" sldId="379"/>
        </pc:sldMkLst>
        <pc:spChg chg="mod">
          <ac:chgData name="Clementii Cicali" userId="c4198a45-0304-42e2-a554-1aa896dee51b" providerId="ADAL" clId="{BF2AEA06-83D2-4DD4-AB27-D3A897D3D487}" dt="2020-03-10T11:09:46.699" v="678" actId="20577"/>
          <ac:spMkLst>
            <pc:docMk/>
            <pc:sldMk cId="732144652" sldId="379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10T11:10:31.391" v="708" actId="20577"/>
        <pc:sldMkLst>
          <pc:docMk/>
          <pc:sldMk cId="3254980668" sldId="380"/>
        </pc:sldMkLst>
        <pc:spChg chg="mod">
          <ac:chgData name="Clementii Cicali" userId="c4198a45-0304-42e2-a554-1aa896dee51b" providerId="ADAL" clId="{BF2AEA06-83D2-4DD4-AB27-D3A897D3D487}" dt="2020-03-10T11:10:24.621" v="706" actId="20577"/>
          <ac:spMkLst>
            <pc:docMk/>
            <pc:sldMk cId="3254980668" sldId="380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10T11:10:31.391" v="708" actId="20577"/>
          <ac:spMkLst>
            <pc:docMk/>
            <pc:sldMk cId="3254980668" sldId="380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10T12:02:25.396" v="715" actId="20577"/>
        <pc:sldMkLst>
          <pc:docMk/>
          <pc:sldMk cId="75106074" sldId="381"/>
        </pc:sldMkLst>
        <pc:spChg chg="mod">
          <ac:chgData name="Clementii Cicali" userId="c4198a45-0304-42e2-a554-1aa896dee51b" providerId="ADAL" clId="{BF2AEA06-83D2-4DD4-AB27-D3A897D3D487}" dt="2020-03-10T12:02:25.396" v="715" actId="20577"/>
          <ac:spMkLst>
            <pc:docMk/>
            <pc:sldMk cId="75106074" sldId="381"/>
            <ac:spMk id="3" creationId="{539D9638-C08D-4CDA-B73D-D0FF78EEC5F2}"/>
          </ac:spMkLst>
        </pc:spChg>
      </pc:sldChg>
    </pc:docChg>
  </pc:docChgLst>
  <pc:docChgLst>
    <pc:chgData name="Clementii Cicali" userId="c4198a45-0304-42e2-a554-1aa896dee51b" providerId="ADAL" clId="{AF057D25-59AA-4C15-93BA-ADD1FE746661}"/>
    <pc:docChg chg="undo custSel addSld delSld modSld sldOrd">
      <pc:chgData name="Clementii Cicali" userId="c4198a45-0304-42e2-a554-1aa896dee51b" providerId="ADAL" clId="{AF057D25-59AA-4C15-93BA-ADD1FE746661}" dt="2020-03-02T20:19:08.192" v="305"/>
      <pc:docMkLst>
        <pc:docMk/>
      </pc:docMkLst>
      <pc:sldChg chg="modSp del">
        <pc:chgData name="Clementii Cicali" userId="c4198a45-0304-42e2-a554-1aa896dee51b" providerId="ADAL" clId="{AF057D25-59AA-4C15-93BA-ADD1FE746661}" dt="2020-03-01T21:05:52.236" v="19" actId="2696"/>
        <pc:sldMkLst>
          <pc:docMk/>
          <pc:sldMk cId="1351651579" sldId="256"/>
        </pc:sldMkLst>
        <pc:spChg chg="mod">
          <ac:chgData name="Clementii Cicali" userId="c4198a45-0304-42e2-a554-1aa896dee51b" providerId="ADAL" clId="{AF057D25-59AA-4C15-93BA-ADD1FE746661}" dt="2020-03-01T10:08:49.805" v="17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">
        <pc:chgData name="Clementii Cicali" userId="c4198a45-0304-42e2-a554-1aa896dee51b" providerId="ADAL" clId="{AF057D25-59AA-4C15-93BA-ADD1FE746661}" dt="2020-03-01T21:06:02.981" v="20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AF057D25-59AA-4C15-93BA-ADD1FE746661}" dt="2020-03-01T21:06:02.981" v="20" actId="20577"/>
          <ac:spMkLst>
            <pc:docMk/>
            <pc:sldMk cId="3672519694" sldId="257"/>
            <ac:spMk id="3" creationId="{00FFB739-8B66-4390-AC9F-B9A737736A43}"/>
          </ac:spMkLst>
        </pc:spChg>
      </pc:sldChg>
      <pc:sldChg chg="ord">
        <pc:chgData name="Clementii Cicali" userId="c4198a45-0304-42e2-a554-1aa896dee51b" providerId="ADAL" clId="{AF057D25-59AA-4C15-93BA-ADD1FE746661}" dt="2020-03-01T21:17:19.026" v="40"/>
        <pc:sldMkLst>
          <pc:docMk/>
          <pc:sldMk cId="2489468834" sldId="266"/>
        </pc:sldMkLst>
      </pc:sldChg>
      <pc:sldChg chg="modSp ord">
        <pc:chgData name="Clementii Cicali" userId="c4198a45-0304-42e2-a554-1aa896dee51b" providerId="ADAL" clId="{AF057D25-59AA-4C15-93BA-ADD1FE746661}" dt="2020-03-01T21:35:54.301" v="87" actId="113"/>
        <pc:sldMkLst>
          <pc:docMk/>
          <pc:sldMk cId="3138954501" sldId="267"/>
        </pc:sldMkLst>
        <pc:spChg chg="mod">
          <ac:chgData name="Clementii Cicali" userId="c4198a45-0304-42e2-a554-1aa896dee51b" providerId="ADAL" clId="{AF057D25-59AA-4C15-93BA-ADD1FE746661}" dt="2020-03-01T21:35:54.301" v="87" actId="113"/>
          <ac:spMkLst>
            <pc:docMk/>
            <pc:sldMk cId="3138954501" sldId="267"/>
            <ac:spMk id="3" creationId="{539D9638-C08D-4CDA-B73D-D0FF78EEC5F2}"/>
          </ac:spMkLst>
        </pc:spChg>
      </pc:sldChg>
      <pc:sldChg chg="modSp ord">
        <pc:chgData name="Clementii Cicali" userId="c4198a45-0304-42e2-a554-1aa896dee51b" providerId="ADAL" clId="{AF057D25-59AA-4C15-93BA-ADD1FE746661}" dt="2020-03-01T22:07:32.063" v="299" actId="20577"/>
        <pc:sldMkLst>
          <pc:docMk/>
          <pc:sldMk cId="794759381" sldId="268"/>
        </pc:sldMkLst>
        <pc:spChg chg="mod">
          <ac:chgData name="Clementii Cicali" userId="c4198a45-0304-42e2-a554-1aa896dee51b" providerId="ADAL" clId="{AF057D25-59AA-4C15-93BA-ADD1FE746661}" dt="2020-03-01T22:05:21.093" v="226"/>
          <ac:spMkLst>
            <pc:docMk/>
            <pc:sldMk cId="794759381" sldId="268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2:07:32.063" v="299" actId="20577"/>
          <ac:spMkLst>
            <pc:docMk/>
            <pc:sldMk cId="794759381" sldId="268"/>
            <ac:spMk id="3" creationId="{539D9638-C08D-4CDA-B73D-D0FF78EEC5F2}"/>
          </ac:spMkLst>
        </pc:spChg>
      </pc:sldChg>
      <pc:sldChg chg="del">
        <pc:chgData name="Clementii Cicali" userId="c4198a45-0304-42e2-a554-1aa896dee51b" providerId="ADAL" clId="{AF057D25-59AA-4C15-93BA-ADD1FE746661}" dt="2020-03-01T21:08:46.135" v="22" actId="2696"/>
        <pc:sldMkLst>
          <pc:docMk/>
          <pc:sldMk cId="122074441" sldId="269"/>
        </pc:sldMkLst>
      </pc:sldChg>
      <pc:sldChg chg="modSp">
        <pc:chgData name="Clementii Cicali" userId="c4198a45-0304-42e2-a554-1aa896dee51b" providerId="ADAL" clId="{AF057D25-59AA-4C15-93BA-ADD1FE746661}" dt="2020-03-01T21:09:37.352" v="25" actId="113"/>
        <pc:sldMkLst>
          <pc:docMk/>
          <pc:sldMk cId="338887263" sldId="272"/>
        </pc:sldMkLst>
        <pc:spChg chg="mod">
          <ac:chgData name="Clementii Cicali" userId="c4198a45-0304-42e2-a554-1aa896dee51b" providerId="ADAL" clId="{AF057D25-59AA-4C15-93BA-ADD1FE746661}" dt="2020-03-01T21:09:37.352" v="25" actId="113"/>
          <ac:spMkLst>
            <pc:docMk/>
            <pc:sldMk cId="338887263" sldId="272"/>
            <ac:spMk id="3" creationId="{D89C5511-C89E-463C-A290-8DE6698BFB0D}"/>
          </ac:spMkLst>
        </pc:spChg>
      </pc:sldChg>
      <pc:sldChg chg="del">
        <pc:chgData name="Clementii Cicali" userId="c4198a45-0304-42e2-a554-1aa896dee51b" providerId="ADAL" clId="{AF057D25-59AA-4C15-93BA-ADD1FE746661}" dt="2020-03-01T21:12:02.720" v="33" actId="2696"/>
        <pc:sldMkLst>
          <pc:docMk/>
          <pc:sldMk cId="1077013109" sldId="273"/>
        </pc:sldMkLst>
      </pc:sldChg>
      <pc:sldChg chg="del">
        <pc:chgData name="Clementii Cicali" userId="c4198a45-0304-42e2-a554-1aa896dee51b" providerId="ADAL" clId="{AF057D25-59AA-4C15-93BA-ADD1FE746661}" dt="2020-03-01T21:14:15.270" v="38" actId="2696"/>
        <pc:sldMkLst>
          <pc:docMk/>
          <pc:sldMk cId="1863758238" sldId="277"/>
        </pc:sldMkLst>
      </pc:sldChg>
      <pc:sldChg chg="del">
        <pc:chgData name="Clementii Cicali" userId="c4198a45-0304-42e2-a554-1aa896dee51b" providerId="ADAL" clId="{AF057D25-59AA-4C15-93BA-ADD1FE746661}" dt="2020-03-01T21:12:22.284" v="35" actId="2696"/>
        <pc:sldMkLst>
          <pc:docMk/>
          <pc:sldMk cId="308755369" sldId="278"/>
        </pc:sldMkLst>
      </pc:sldChg>
      <pc:sldChg chg="modSp">
        <pc:chgData name="Clementii Cicali" userId="c4198a45-0304-42e2-a554-1aa896dee51b" providerId="ADAL" clId="{AF057D25-59AA-4C15-93BA-ADD1FE746661}" dt="2020-03-01T21:21:16.007" v="62" actId="403"/>
        <pc:sldMkLst>
          <pc:docMk/>
          <pc:sldMk cId="2362003083" sldId="279"/>
        </pc:sldMkLst>
        <pc:spChg chg="mod">
          <ac:chgData name="Clementii Cicali" userId="c4198a45-0304-42e2-a554-1aa896dee51b" providerId="ADAL" clId="{AF057D25-59AA-4C15-93BA-ADD1FE746661}" dt="2020-03-01T21:21:16.007" v="62" actId="403"/>
          <ac:spMkLst>
            <pc:docMk/>
            <pc:sldMk cId="2362003083" sldId="279"/>
            <ac:spMk id="3" creationId="{D89C5511-C89E-463C-A290-8DE6698BFB0D}"/>
          </ac:spMkLst>
        </pc:spChg>
      </pc:sldChg>
      <pc:sldChg chg="add">
        <pc:chgData name="Clementii Cicali" userId="c4198a45-0304-42e2-a554-1aa896dee51b" providerId="ADAL" clId="{AF057D25-59AA-4C15-93BA-ADD1FE746661}" dt="2020-03-01T21:12:43.014" v="36"/>
        <pc:sldMkLst>
          <pc:docMk/>
          <pc:sldMk cId="1147283743" sldId="280"/>
        </pc:sldMkLst>
      </pc:sldChg>
      <pc:sldChg chg="del ord">
        <pc:chgData name="Clementii Cicali" userId="c4198a45-0304-42e2-a554-1aa896dee51b" providerId="ADAL" clId="{AF057D25-59AA-4C15-93BA-ADD1FE746661}" dt="2020-03-01T21:22:21.289" v="66" actId="2696"/>
        <pc:sldMkLst>
          <pc:docMk/>
          <pc:sldMk cId="2538530434" sldId="316"/>
        </pc:sldMkLst>
      </pc:sldChg>
      <pc:sldChg chg="del">
        <pc:chgData name="Clementii Cicali" userId="c4198a45-0304-42e2-a554-1aa896dee51b" providerId="ADAL" clId="{AF057D25-59AA-4C15-93BA-ADD1FE746661}" dt="2020-03-01T21:11:31.905" v="30" actId="2696"/>
        <pc:sldMkLst>
          <pc:docMk/>
          <pc:sldMk cId="540035199" sldId="349"/>
        </pc:sldMkLst>
      </pc:sldChg>
      <pc:sldChg chg="add">
        <pc:chgData name="Clementii Cicali" userId="c4198a45-0304-42e2-a554-1aa896dee51b" providerId="ADAL" clId="{AF057D25-59AA-4C15-93BA-ADD1FE746661}" dt="2020-03-01T21:05:48.966" v="18"/>
        <pc:sldMkLst>
          <pc:docMk/>
          <pc:sldMk cId="3397013270" sldId="350"/>
        </pc:sldMkLst>
      </pc:sldChg>
      <pc:sldChg chg="add">
        <pc:chgData name="Clementii Cicali" userId="c4198a45-0304-42e2-a554-1aa896dee51b" providerId="ADAL" clId="{AF057D25-59AA-4C15-93BA-ADD1FE746661}" dt="2020-03-01T21:08:33.541" v="21"/>
        <pc:sldMkLst>
          <pc:docMk/>
          <pc:sldMk cId="2916408706" sldId="351"/>
        </pc:sldMkLst>
      </pc:sldChg>
      <pc:sldChg chg="add">
        <pc:chgData name="Clementii Cicali" userId="c4198a45-0304-42e2-a554-1aa896dee51b" providerId="ADAL" clId="{AF057D25-59AA-4C15-93BA-ADD1FE746661}" dt="2020-03-01T21:11:57.353" v="32"/>
        <pc:sldMkLst>
          <pc:docMk/>
          <pc:sldMk cId="94410671" sldId="352"/>
        </pc:sldMkLst>
      </pc:sldChg>
      <pc:sldChg chg="add">
        <pc:chgData name="Clementii Cicali" userId="c4198a45-0304-42e2-a554-1aa896dee51b" providerId="ADAL" clId="{AF057D25-59AA-4C15-93BA-ADD1FE746661}" dt="2020-03-01T21:12:16.003" v="34"/>
        <pc:sldMkLst>
          <pc:docMk/>
          <pc:sldMk cId="4003870112" sldId="353"/>
        </pc:sldMkLst>
      </pc:sldChg>
      <pc:sldChg chg="add">
        <pc:chgData name="Clementii Cicali" userId="c4198a45-0304-42e2-a554-1aa896dee51b" providerId="ADAL" clId="{AF057D25-59AA-4C15-93BA-ADD1FE746661}" dt="2020-03-01T21:13:59.534" v="37"/>
        <pc:sldMkLst>
          <pc:docMk/>
          <pc:sldMk cId="882576489" sldId="354"/>
        </pc:sldMkLst>
      </pc:sldChg>
      <pc:sldChg chg="add">
        <pc:chgData name="Clementii Cicali" userId="c4198a45-0304-42e2-a554-1aa896dee51b" providerId="ADAL" clId="{AF057D25-59AA-4C15-93BA-ADD1FE746661}" dt="2020-03-01T21:14:50.772" v="39"/>
        <pc:sldMkLst>
          <pc:docMk/>
          <pc:sldMk cId="2764807469" sldId="355"/>
        </pc:sldMkLst>
      </pc:sldChg>
      <pc:sldChg chg="modSp add">
        <pc:chgData name="Clementii Cicali" userId="c4198a45-0304-42e2-a554-1aa896dee51b" providerId="ADAL" clId="{AF057D25-59AA-4C15-93BA-ADD1FE746661}" dt="2020-03-01T21:23:42.935" v="74" actId="20577"/>
        <pc:sldMkLst>
          <pc:docMk/>
          <pc:sldMk cId="1997072180" sldId="356"/>
        </pc:sldMkLst>
        <pc:spChg chg="mod">
          <ac:chgData name="Clementii Cicali" userId="c4198a45-0304-42e2-a554-1aa896dee51b" providerId="ADAL" clId="{AF057D25-59AA-4C15-93BA-ADD1FE746661}" dt="2020-03-01T21:20:57.048" v="52" actId="1076"/>
          <ac:spMkLst>
            <pc:docMk/>
            <pc:sldMk cId="1997072180" sldId="356"/>
            <ac:spMk id="2" creationId="{E468A5F4-9277-471D-81F4-70A3B5BCEDD1}"/>
          </ac:spMkLst>
        </pc:spChg>
        <pc:spChg chg="mod">
          <ac:chgData name="Clementii Cicali" userId="c4198a45-0304-42e2-a554-1aa896dee51b" providerId="ADAL" clId="{AF057D25-59AA-4C15-93BA-ADD1FE746661}" dt="2020-03-01T21:23:42.935" v="74" actId="20577"/>
          <ac:spMkLst>
            <pc:docMk/>
            <pc:sldMk cId="1997072180" sldId="356"/>
            <ac:spMk id="3" creationId="{D89C5511-C89E-463C-A290-8DE6698BFB0D}"/>
          </ac:spMkLst>
        </pc:spChg>
      </pc:sldChg>
      <pc:sldChg chg="modSp add">
        <pc:chgData name="Clementii Cicali" userId="c4198a45-0304-42e2-a554-1aa896dee51b" providerId="ADAL" clId="{AF057D25-59AA-4C15-93BA-ADD1FE746661}" dt="2020-03-01T21:24:20.899" v="80" actId="20577"/>
        <pc:sldMkLst>
          <pc:docMk/>
          <pc:sldMk cId="3364054394" sldId="357"/>
        </pc:sldMkLst>
        <pc:spChg chg="mod">
          <ac:chgData name="Clementii Cicali" userId="c4198a45-0304-42e2-a554-1aa896dee51b" providerId="ADAL" clId="{AF057D25-59AA-4C15-93BA-ADD1FE746661}" dt="2020-03-01T21:24:20.899" v="80" actId="20577"/>
          <ac:spMkLst>
            <pc:docMk/>
            <pc:sldMk cId="3364054394" sldId="357"/>
            <ac:spMk id="3" creationId="{D89C5511-C89E-463C-A290-8DE6698BFB0D}"/>
          </ac:spMkLst>
        </pc:spChg>
      </pc:sldChg>
      <pc:sldChg chg="addSp modSp add">
        <pc:chgData name="Clementii Cicali" userId="c4198a45-0304-42e2-a554-1aa896dee51b" providerId="ADAL" clId="{AF057D25-59AA-4C15-93BA-ADD1FE746661}" dt="2020-03-01T21:52:52.402" v="141" actId="403"/>
        <pc:sldMkLst>
          <pc:docMk/>
          <pc:sldMk cId="337255120" sldId="358"/>
        </pc:sldMkLst>
        <pc:spChg chg="mod">
          <ac:chgData name="Clementii Cicali" userId="c4198a45-0304-42e2-a554-1aa896dee51b" providerId="ADAL" clId="{AF057D25-59AA-4C15-93BA-ADD1FE746661}" dt="2020-03-01T21:51:20.577" v="90" actId="20577"/>
          <ac:spMkLst>
            <pc:docMk/>
            <pc:sldMk cId="337255120" sldId="358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1:36.343" v="106" actId="20577"/>
          <ac:spMkLst>
            <pc:docMk/>
            <pc:sldMk cId="337255120" sldId="358"/>
            <ac:spMk id="3" creationId="{539D9638-C08D-4CDA-B73D-D0FF78EEC5F2}"/>
          </ac:spMkLst>
        </pc:spChg>
        <pc:spChg chg="add mod">
          <ac:chgData name="Clementii Cicali" userId="c4198a45-0304-42e2-a554-1aa896dee51b" providerId="ADAL" clId="{AF057D25-59AA-4C15-93BA-ADD1FE746661}" dt="2020-03-01T21:52:52.402" v="141" actId="403"/>
          <ac:spMkLst>
            <pc:docMk/>
            <pc:sldMk cId="337255120" sldId="358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F057D25-59AA-4C15-93BA-ADD1FE746661}" dt="2020-03-01T21:55:17.509" v="195" actId="6549"/>
        <pc:sldMkLst>
          <pc:docMk/>
          <pc:sldMk cId="4270575760" sldId="359"/>
        </pc:sldMkLst>
        <pc:spChg chg="mod">
          <ac:chgData name="Clementii Cicali" userId="c4198a45-0304-42e2-a554-1aa896dee51b" providerId="ADAL" clId="{AF057D25-59AA-4C15-93BA-ADD1FE746661}" dt="2020-03-01T21:53:19.669" v="161" actId="20577"/>
          <ac:spMkLst>
            <pc:docMk/>
            <pc:sldMk cId="4270575760" sldId="359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5:17.509" v="195" actId="6549"/>
          <ac:spMkLst>
            <pc:docMk/>
            <pc:sldMk cId="4270575760" sldId="359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F057D25-59AA-4C15-93BA-ADD1FE746661}" dt="2020-03-01T22:05:24.568" v="227"/>
        <pc:sldMkLst>
          <pc:docMk/>
          <pc:sldMk cId="917168169" sldId="360"/>
        </pc:sldMkLst>
        <pc:spChg chg="mod">
          <ac:chgData name="Clementii Cicali" userId="c4198a45-0304-42e2-a554-1aa896dee51b" providerId="ADAL" clId="{AF057D25-59AA-4C15-93BA-ADD1FE746661}" dt="2020-03-01T22:05:24.568" v="227"/>
          <ac:spMkLst>
            <pc:docMk/>
            <pc:sldMk cId="917168169" sldId="360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7:52.937" v="201" actId="403"/>
          <ac:spMkLst>
            <pc:docMk/>
            <pc:sldMk cId="917168169" sldId="360"/>
            <ac:spMk id="3" creationId="{539D9638-C08D-4CDA-B73D-D0FF78EEC5F2}"/>
          </ac:spMkLst>
        </pc:spChg>
      </pc:sldChg>
      <pc:sldChg chg="add">
        <pc:chgData name="Clementii Cicali" userId="c4198a45-0304-42e2-a554-1aa896dee51b" providerId="ADAL" clId="{AF057D25-59AA-4C15-93BA-ADD1FE746661}" dt="2020-03-01T22:09:26.226" v="300"/>
        <pc:sldMkLst>
          <pc:docMk/>
          <pc:sldMk cId="3571495670" sldId="361"/>
        </pc:sldMkLst>
      </pc:sldChg>
      <pc:sldChg chg="modSp add del">
        <pc:chgData name="Clementii Cicali" userId="c4198a45-0304-42e2-a554-1aa896dee51b" providerId="ADAL" clId="{AF057D25-59AA-4C15-93BA-ADD1FE746661}" dt="2020-03-02T20:19:01.520" v="304" actId="2696"/>
        <pc:sldMkLst>
          <pc:docMk/>
          <pc:sldMk cId="1167886398" sldId="362"/>
        </pc:sldMkLst>
        <pc:spChg chg="mod">
          <ac:chgData name="Clementii Cicali" userId="c4198a45-0304-42e2-a554-1aa896dee51b" providerId="ADAL" clId="{AF057D25-59AA-4C15-93BA-ADD1FE746661}" dt="2020-03-02T08:26:29.751" v="303"/>
          <ac:spMkLst>
            <pc:docMk/>
            <pc:sldMk cId="1167886398" sldId="362"/>
            <ac:spMk id="3" creationId="{06E681BE-8EBD-4E21-B70A-8019AC4C7DB4}"/>
          </ac:spMkLst>
        </pc:spChg>
      </pc:sldChg>
      <pc:sldChg chg="add">
        <pc:chgData name="Clementii Cicali" userId="c4198a45-0304-42e2-a554-1aa896dee51b" providerId="ADAL" clId="{AF057D25-59AA-4C15-93BA-ADD1FE746661}" dt="2020-03-02T20:19:08.192" v="305"/>
        <pc:sldMkLst>
          <pc:docMk/>
          <pc:sldMk cId="3414613370" sldId="362"/>
        </pc:sldMkLst>
      </pc:sldChg>
      <pc:sldMasterChg chg="delSldLayout">
        <pc:chgData name="Clementii Cicali" userId="c4198a45-0304-42e2-a554-1aa896dee51b" providerId="ADAL" clId="{AF057D25-59AA-4C15-93BA-ADD1FE746661}" dt="2020-03-01T21:22:21.291" v="67" actId="2696"/>
        <pc:sldMasterMkLst>
          <pc:docMk/>
          <pc:sldMasterMk cId="3154979492" sldId="2147483648"/>
        </pc:sldMasterMkLst>
        <pc:sldLayoutChg chg="del">
          <pc:chgData name="Clementii Cicali" userId="c4198a45-0304-42e2-a554-1aa896dee51b" providerId="ADAL" clId="{AF057D25-59AA-4C15-93BA-ADD1FE746661}" dt="2020-03-01T21:22:21.291" v="67" actId="2696"/>
          <pc:sldLayoutMkLst>
            <pc:docMk/>
            <pc:sldMasterMk cId="3154979492" sldId="2147483648"/>
            <pc:sldLayoutMk cId="1194585676" sldId="2147483660"/>
          </pc:sldLayoutMkLst>
        </pc:sldLayoutChg>
      </pc:sldMasterChg>
    </pc:docChg>
  </pc:docChgLst>
  <pc:docChgLst>
    <pc:chgData name="Clementii Cicali" userId="c4198a45-0304-42e2-a554-1aa896dee51b" providerId="ADAL" clId="{ACE15F6A-65FE-4445-ADFD-44A28F125B1D}"/>
    <pc:docChg chg="undo custSel addSld delSld modSld sldOrd">
      <pc:chgData name="Clementii Cicali" userId="c4198a45-0304-42e2-a554-1aa896dee51b" providerId="ADAL" clId="{ACE15F6A-65FE-4445-ADFD-44A28F125B1D}" dt="2020-03-26T22:18:54.937" v="1632" actId="20577"/>
      <pc:docMkLst>
        <pc:docMk/>
      </pc:docMkLst>
      <pc:sldChg chg="modSp">
        <pc:chgData name="Clementii Cicali" userId="c4198a45-0304-42e2-a554-1aa896dee51b" providerId="ADAL" clId="{ACE15F6A-65FE-4445-ADFD-44A28F125B1D}" dt="2020-03-26T22:18:45.386" v="1631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ACE15F6A-65FE-4445-ADFD-44A28F125B1D}" dt="2020-03-26T19:58:13.839" v="545" actId="20577"/>
          <ac:spMkLst>
            <pc:docMk/>
            <pc:sldMk cId="3672519694" sldId="257"/>
            <ac:spMk id="2" creationId="{FC378344-8330-4D1E-9E59-E7F038B37B79}"/>
          </ac:spMkLst>
        </pc:spChg>
        <pc:spChg chg="mod">
          <ac:chgData name="Clementii Cicali" userId="c4198a45-0304-42e2-a554-1aa896dee51b" providerId="ADAL" clId="{ACE15F6A-65FE-4445-ADFD-44A28F125B1D}" dt="2020-03-26T22:18:45.386" v="1631" actId="20577"/>
          <ac:spMkLst>
            <pc:docMk/>
            <pc:sldMk cId="3672519694" sldId="257"/>
            <ac:spMk id="3" creationId="{00FFB739-8B66-4390-AC9F-B9A737736A43}"/>
          </ac:spMkLst>
        </pc:spChg>
      </pc:sldChg>
      <pc:sldChg chg="del">
        <pc:chgData name="Clementii Cicali" userId="c4198a45-0304-42e2-a554-1aa896dee51b" providerId="ADAL" clId="{ACE15F6A-65FE-4445-ADFD-44A28F125B1D}" dt="2020-03-26T18:52:19.357" v="298" actId="2696"/>
        <pc:sldMkLst>
          <pc:docMk/>
          <pc:sldMk cId="3138954501" sldId="267"/>
        </pc:sldMkLst>
      </pc:sldChg>
      <pc:sldChg chg="del">
        <pc:chgData name="Clementii Cicali" userId="c4198a45-0304-42e2-a554-1aa896dee51b" providerId="ADAL" clId="{ACE15F6A-65FE-4445-ADFD-44A28F125B1D}" dt="2020-03-26T18:52:19.378" v="300" actId="2696"/>
        <pc:sldMkLst>
          <pc:docMk/>
          <pc:sldMk cId="794759381" sldId="268"/>
        </pc:sldMkLst>
      </pc:sldChg>
      <pc:sldChg chg="modSp">
        <pc:chgData name="Clementii Cicali" userId="c4198a45-0304-42e2-a554-1aa896dee51b" providerId="ADAL" clId="{ACE15F6A-65FE-4445-ADFD-44A28F125B1D}" dt="2020-03-24T18:50:47.867" v="13" actId="20577"/>
        <pc:sldMkLst>
          <pc:docMk/>
          <pc:sldMk cId="3397013270" sldId="350"/>
        </pc:sldMkLst>
        <pc:spChg chg="mod">
          <ac:chgData name="Clementii Cicali" userId="c4198a45-0304-42e2-a554-1aa896dee51b" providerId="ADAL" clId="{ACE15F6A-65FE-4445-ADFD-44A28F125B1D}" dt="2020-03-24T18:50:47.867" v="13" actId="20577"/>
          <ac:spMkLst>
            <pc:docMk/>
            <pc:sldMk cId="3397013270" sldId="350"/>
            <ac:spMk id="2" creationId="{00000000-0000-0000-0000-000000000000}"/>
          </ac:spMkLst>
        </pc:spChg>
      </pc:sldChg>
      <pc:sldChg chg="del">
        <pc:chgData name="Clementii Cicali" userId="c4198a45-0304-42e2-a554-1aa896dee51b" providerId="ADAL" clId="{ACE15F6A-65FE-4445-ADFD-44A28F125B1D}" dt="2020-03-26T18:52:19.346" v="297" actId="2696"/>
        <pc:sldMkLst>
          <pc:docMk/>
          <pc:sldMk cId="337255120" sldId="358"/>
        </pc:sldMkLst>
      </pc:sldChg>
      <pc:sldChg chg="del">
        <pc:chgData name="Clementii Cicali" userId="c4198a45-0304-42e2-a554-1aa896dee51b" providerId="ADAL" clId="{ACE15F6A-65FE-4445-ADFD-44A28F125B1D}" dt="2020-03-26T18:52:19.368" v="299" actId="2696"/>
        <pc:sldMkLst>
          <pc:docMk/>
          <pc:sldMk cId="4270575760" sldId="359"/>
        </pc:sldMkLst>
      </pc:sldChg>
      <pc:sldChg chg="del">
        <pc:chgData name="Clementii Cicali" userId="c4198a45-0304-42e2-a554-1aa896dee51b" providerId="ADAL" clId="{ACE15F6A-65FE-4445-ADFD-44A28F125B1D}" dt="2020-03-26T18:52:19.335" v="296" actId="2696"/>
        <pc:sldMkLst>
          <pc:docMk/>
          <pc:sldMk cId="917168169" sldId="360"/>
        </pc:sldMkLst>
      </pc:sldChg>
      <pc:sldChg chg="del">
        <pc:chgData name="Clementii Cicali" userId="c4198a45-0304-42e2-a554-1aa896dee51b" providerId="ADAL" clId="{ACE15F6A-65FE-4445-ADFD-44A28F125B1D}" dt="2020-03-25T22:42:55.281" v="18" actId="2696"/>
        <pc:sldMkLst>
          <pc:docMk/>
          <pc:sldMk cId="3466816296" sldId="361"/>
        </pc:sldMkLst>
      </pc:sldChg>
      <pc:sldChg chg="addSp delSp modSp modAnim">
        <pc:chgData name="Clementii Cicali" userId="c4198a45-0304-42e2-a554-1aa896dee51b" providerId="ADAL" clId="{ACE15F6A-65FE-4445-ADFD-44A28F125B1D}" dt="2020-03-25T22:55:53.403" v="164" actId="1076"/>
        <pc:sldMkLst>
          <pc:docMk/>
          <pc:sldMk cId="3693925737" sldId="362"/>
        </pc:sldMkLst>
        <pc:picChg chg="del">
          <ac:chgData name="Clementii Cicali" userId="c4198a45-0304-42e2-a554-1aa896dee51b" providerId="ADAL" clId="{ACE15F6A-65FE-4445-ADFD-44A28F125B1D}" dt="2020-03-25T22:50:01.718" v="151" actId="478"/>
          <ac:picMkLst>
            <pc:docMk/>
            <pc:sldMk cId="3693925737" sldId="362"/>
            <ac:picMk id="5" creationId="{A54BCB36-4D3C-4F8B-BDA6-A7E15C22B3CB}"/>
          </ac:picMkLst>
        </pc:picChg>
        <pc:picChg chg="add mod">
          <ac:chgData name="Clementii Cicali" userId="c4198a45-0304-42e2-a554-1aa896dee51b" providerId="ADAL" clId="{ACE15F6A-65FE-4445-ADFD-44A28F125B1D}" dt="2020-03-25T22:50:08.857" v="153" actId="1076"/>
          <ac:picMkLst>
            <pc:docMk/>
            <pc:sldMk cId="3693925737" sldId="362"/>
            <ac:picMk id="6" creationId="{40B9FD90-7D7D-4F8D-B3C1-8F29415315D8}"/>
          </ac:picMkLst>
        </pc:picChg>
        <pc:picChg chg="add mod">
          <ac:chgData name="Clementii Cicali" userId="c4198a45-0304-42e2-a554-1aa896dee51b" providerId="ADAL" clId="{ACE15F6A-65FE-4445-ADFD-44A28F125B1D}" dt="2020-03-25T22:55:53.403" v="164" actId="1076"/>
          <ac:picMkLst>
            <pc:docMk/>
            <pc:sldMk cId="3693925737" sldId="362"/>
            <ac:picMk id="7" creationId="{1DAC8B09-0EDE-4A07-8B6C-9BC9E80387E1}"/>
          </ac:picMkLst>
        </pc:picChg>
      </pc:sldChg>
      <pc:sldChg chg="del">
        <pc:chgData name="Clementii Cicali" userId="c4198a45-0304-42e2-a554-1aa896dee51b" providerId="ADAL" clId="{ACE15F6A-65FE-4445-ADFD-44A28F125B1D}" dt="2020-03-26T08:19:21.136" v="295" actId="2696"/>
        <pc:sldMkLst>
          <pc:docMk/>
          <pc:sldMk cId="3174959159" sldId="363"/>
        </pc:sldMkLst>
      </pc:sldChg>
      <pc:sldChg chg="del">
        <pc:chgData name="Clementii Cicali" userId="c4198a45-0304-42e2-a554-1aa896dee51b" providerId="ADAL" clId="{ACE15F6A-65FE-4445-ADFD-44A28F125B1D}" dt="2020-03-26T18:52:54.774" v="306" actId="2696"/>
        <pc:sldMkLst>
          <pc:docMk/>
          <pc:sldMk cId="2102986052" sldId="364"/>
        </pc:sldMkLst>
      </pc:sldChg>
      <pc:sldChg chg="del">
        <pc:chgData name="Clementii Cicali" userId="c4198a45-0304-42e2-a554-1aa896dee51b" providerId="ADAL" clId="{ACE15F6A-65FE-4445-ADFD-44A28F125B1D}" dt="2020-03-26T18:52:47.645" v="305" actId="2696"/>
        <pc:sldMkLst>
          <pc:docMk/>
          <pc:sldMk cId="1976869250" sldId="365"/>
        </pc:sldMkLst>
      </pc:sldChg>
      <pc:sldChg chg="del">
        <pc:chgData name="Clementii Cicali" userId="c4198a45-0304-42e2-a554-1aa896dee51b" providerId="ADAL" clId="{ACE15F6A-65FE-4445-ADFD-44A28F125B1D}" dt="2020-03-26T20:50:26.010" v="1049" actId="2696"/>
        <pc:sldMkLst>
          <pc:docMk/>
          <pc:sldMk cId="1191248144" sldId="366"/>
        </pc:sldMkLst>
      </pc:sldChg>
      <pc:sldChg chg="del">
        <pc:chgData name="Clementii Cicali" userId="c4198a45-0304-42e2-a554-1aa896dee51b" providerId="ADAL" clId="{ACE15F6A-65FE-4445-ADFD-44A28F125B1D}" dt="2020-03-26T18:52:38.638" v="301" actId="2696"/>
        <pc:sldMkLst>
          <pc:docMk/>
          <pc:sldMk cId="1886145127" sldId="367"/>
        </pc:sldMkLst>
      </pc:sldChg>
      <pc:sldChg chg="del">
        <pc:chgData name="Clementii Cicali" userId="c4198a45-0304-42e2-a554-1aa896dee51b" providerId="ADAL" clId="{ACE15F6A-65FE-4445-ADFD-44A28F125B1D}" dt="2020-03-26T18:52:46.521" v="304" actId="2696"/>
        <pc:sldMkLst>
          <pc:docMk/>
          <pc:sldMk cId="1128759564" sldId="368"/>
        </pc:sldMkLst>
      </pc:sldChg>
      <pc:sldChg chg="del">
        <pc:chgData name="Clementii Cicali" userId="c4198a45-0304-42e2-a554-1aa896dee51b" providerId="ADAL" clId="{ACE15F6A-65FE-4445-ADFD-44A28F125B1D}" dt="2020-03-26T18:52:45.337" v="303" actId="2696"/>
        <pc:sldMkLst>
          <pc:docMk/>
          <pc:sldMk cId="1462747526" sldId="369"/>
        </pc:sldMkLst>
      </pc:sldChg>
      <pc:sldChg chg="del">
        <pc:chgData name="Clementii Cicali" userId="c4198a45-0304-42e2-a554-1aa896dee51b" providerId="ADAL" clId="{ACE15F6A-65FE-4445-ADFD-44A28F125B1D}" dt="2020-03-26T18:52:41.631" v="302" actId="2696"/>
        <pc:sldMkLst>
          <pc:docMk/>
          <pc:sldMk cId="1410773815" sldId="370"/>
        </pc:sldMkLst>
      </pc:sldChg>
      <pc:sldChg chg="modSp ord">
        <pc:chgData name="Clementii Cicali" userId="c4198a45-0304-42e2-a554-1aa896dee51b" providerId="ADAL" clId="{ACE15F6A-65FE-4445-ADFD-44A28F125B1D}" dt="2020-03-26T18:54:37.485" v="341" actId="1076"/>
        <pc:sldMkLst>
          <pc:docMk/>
          <pc:sldMk cId="3544965252" sldId="371"/>
        </pc:sldMkLst>
        <pc:spChg chg="mod">
          <ac:chgData name="Clementii Cicali" userId="c4198a45-0304-42e2-a554-1aa896dee51b" providerId="ADAL" clId="{ACE15F6A-65FE-4445-ADFD-44A28F125B1D}" dt="2020-03-26T18:54:37.485" v="341" actId="1076"/>
          <ac:spMkLst>
            <pc:docMk/>
            <pc:sldMk cId="3544965252" sldId="371"/>
            <ac:spMk id="4" creationId="{BF052C55-89E6-4762-90E7-0D43503093F3}"/>
          </ac:spMkLst>
        </pc:spChg>
      </pc:sldChg>
      <pc:sldChg chg="modSp ord">
        <pc:chgData name="Clementii Cicali" userId="c4198a45-0304-42e2-a554-1aa896dee51b" providerId="ADAL" clId="{ACE15F6A-65FE-4445-ADFD-44A28F125B1D}" dt="2020-03-26T19:03:00.527" v="383" actId="20577"/>
        <pc:sldMkLst>
          <pc:docMk/>
          <pc:sldMk cId="1808598399" sldId="372"/>
        </pc:sldMkLst>
        <pc:spChg chg="mod">
          <ac:chgData name="Clementii Cicali" userId="c4198a45-0304-42e2-a554-1aa896dee51b" providerId="ADAL" clId="{ACE15F6A-65FE-4445-ADFD-44A28F125B1D}" dt="2020-03-26T19:03:00.527" v="383" actId="20577"/>
          <ac:spMkLst>
            <pc:docMk/>
            <pc:sldMk cId="1808598399" sldId="372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CE15F6A-65FE-4445-ADFD-44A28F125B1D}" dt="2020-03-26T19:04:28.186" v="404" actId="2696"/>
        <pc:sldMkLst>
          <pc:docMk/>
          <pc:sldMk cId="2220168623" sldId="373"/>
        </pc:sldMkLst>
      </pc:sldChg>
      <pc:sldChg chg="del">
        <pc:chgData name="Clementii Cicali" userId="c4198a45-0304-42e2-a554-1aa896dee51b" providerId="ADAL" clId="{ACE15F6A-65FE-4445-ADFD-44A28F125B1D}" dt="2020-03-26T19:04:29.514" v="405" actId="2696"/>
        <pc:sldMkLst>
          <pc:docMk/>
          <pc:sldMk cId="1420121354" sldId="374"/>
        </pc:sldMkLst>
      </pc:sldChg>
      <pc:sldChg chg="del">
        <pc:chgData name="Clementii Cicali" userId="c4198a45-0304-42e2-a554-1aa896dee51b" providerId="ADAL" clId="{ACE15F6A-65FE-4445-ADFD-44A28F125B1D}" dt="2020-03-26T19:04:31.478" v="406" actId="2696"/>
        <pc:sldMkLst>
          <pc:docMk/>
          <pc:sldMk cId="1837180894" sldId="375"/>
        </pc:sldMkLst>
      </pc:sldChg>
      <pc:sldChg chg="del">
        <pc:chgData name="Clementii Cicali" userId="c4198a45-0304-42e2-a554-1aa896dee51b" providerId="ADAL" clId="{ACE15F6A-65FE-4445-ADFD-44A28F125B1D}" dt="2020-03-26T20:50:28.178" v="1050" actId="2696"/>
        <pc:sldMkLst>
          <pc:docMk/>
          <pc:sldMk cId="1080580923" sldId="376"/>
        </pc:sldMkLst>
      </pc:sldChg>
      <pc:sldChg chg="del">
        <pc:chgData name="Clementii Cicali" userId="c4198a45-0304-42e2-a554-1aa896dee51b" providerId="ADAL" clId="{ACE15F6A-65FE-4445-ADFD-44A28F125B1D}" dt="2020-03-26T19:04:25.343" v="403" actId="2696"/>
        <pc:sldMkLst>
          <pc:docMk/>
          <pc:sldMk cId="1216556231" sldId="377"/>
        </pc:sldMkLst>
      </pc:sldChg>
      <pc:sldChg chg="del">
        <pc:chgData name="Clementii Cicali" userId="c4198a45-0304-42e2-a554-1aa896dee51b" providerId="ADAL" clId="{ACE15F6A-65FE-4445-ADFD-44A28F125B1D}" dt="2020-03-26T19:04:34.215" v="407" actId="2696"/>
        <pc:sldMkLst>
          <pc:docMk/>
          <pc:sldMk cId="3097131202" sldId="378"/>
        </pc:sldMkLst>
      </pc:sldChg>
      <pc:sldChg chg="del">
        <pc:chgData name="Clementii Cicali" userId="c4198a45-0304-42e2-a554-1aa896dee51b" providerId="ADAL" clId="{ACE15F6A-65FE-4445-ADFD-44A28F125B1D}" dt="2020-03-26T19:04:35.293" v="408" actId="2696"/>
        <pc:sldMkLst>
          <pc:docMk/>
          <pc:sldMk cId="732144652" sldId="379"/>
        </pc:sldMkLst>
      </pc:sldChg>
      <pc:sldChg chg="del">
        <pc:chgData name="Clementii Cicali" userId="c4198a45-0304-42e2-a554-1aa896dee51b" providerId="ADAL" clId="{ACE15F6A-65FE-4445-ADFD-44A28F125B1D}" dt="2020-03-26T19:04:37.125" v="409" actId="2696"/>
        <pc:sldMkLst>
          <pc:docMk/>
          <pc:sldMk cId="3254980668" sldId="380"/>
        </pc:sldMkLst>
      </pc:sldChg>
      <pc:sldChg chg="del">
        <pc:chgData name="Clementii Cicali" userId="c4198a45-0304-42e2-a554-1aa896dee51b" providerId="ADAL" clId="{ACE15F6A-65FE-4445-ADFD-44A28F125B1D}" dt="2020-03-26T19:04:38.779" v="410" actId="2696"/>
        <pc:sldMkLst>
          <pc:docMk/>
          <pc:sldMk cId="75106074" sldId="381"/>
        </pc:sldMkLst>
      </pc:sldChg>
      <pc:sldChg chg="modSp add">
        <pc:chgData name="Clementii Cicali" userId="c4198a45-0304-42e2-a554-1aa896dee51b" providerId="ADAL" clId="{ACE15F6A-65FE-4445-ADFD-44A28F125B1D}" dt="2020-03-25T22:42:52.094" v="17" actId="20577"/>
        <pc:sldMkLst>
          <pc:docMk/>
          <pc:sldMk cId="3555743213" sldId="382"/>
        </pc:sldMkLst>
        <pc:spChg chg="mod">
          <ac:chgData name="Clementii Cicali" userId="c4198a45-0304-42e2-a554-1aa896dee51b" providerId="ADAL" clId="{ACE15F6A-65FE-4445-ADFD-44A28F125B1D}" dt="2020-03-25T22:42:52.094" v="17" actId="20577"/>
          <ac:spMkLst>
            <pc:docMk/>
            <pc:sldMk cId="3555743213" sldId="382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5T22:48:15.700" v="150" actId="20577"/>
        <pc:sldMkLst>
          <pc:docMk/>
          <pc:sldMk cId="402165572" sldId="383"/>
        </pc:sldMkLst>
        <pc:spChg chg="mod">
          <ac:chgData name="Clementii Cicali" userId="c4198a45-0304-42e2-a554-1aa896dee51b" providerId="ADAL" clId="{ACE15F6A-65FE-4445-ADFD-44A28F125B1D}" dt="2020-03-25T22:45:44.003" v="33" actId="20577"/>
          <ac:spMkLst>
            <pc:docMk/>
            <pc:sldMk cId="402165572" sldId="383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5T22:48:15.700" v="150" actId="20577"/>
          <ac:spMkLst>
            <pc:docMk/>
            <pc:sldMk cId="402165572" sldId="383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5T22:57:56.945" v="175" actId="20577"/>
        <pc:sldMkLst>
          <pc:docMk/>
          <pc:sldMk cId="1357773600" sldId="384"/>
        </pc:sldMkLst>
        <pc:spChg chg="mod">
          <ac:chgData name="Clementii Cicali" userId="c4198a45-0304-42e2-a554-1aa896dee51b" providerId="ADAL" clId="{ACE15F6A-65FE-4445-ADFD-44A28F125B1D}" dt="2020-03-25T22:57:56.945" v="175" actId="20577"/>
          <ac:spMkLst>
            <pc:docMk/>
            <pc:sldMk cId="1357773600" sldId="384"/>
            <ac:spMk id="3" creationId="{539D9638-C08D-4CDA-B73D-D0FF78EEC5F2}"/>
          </ac:spMkLst>
        </pc:spChg>
      </pc:sldChg>
      <pc:sldChg chg="addSp delSp modSp add">
        <pc:chgData name="Clementii Cicali" userId="c4198a45-0304-42e2-a554-1aa896dee51b" providerId="ADAL" clId="{ACE15F6A-65FE-4445-ADFD-44A28F125B1D}" dt="2020-03-25T23:00:49.871" v="199" actId="20577"/>
        <pc:sldMkLst>
          <pc:docMk/>
          <pc:sldMk cId="2029289293" sldId="385"/>
        </pc:sldMkLst>
        <pc:spChg chg="mod">
          <ac:chgData name="Clementii Cicali" userId="c4198a45-0304-42e2-a554-1aa896dee51b" providerId="ADAL" clId="{ACE15F6A-65FE-4445-ADFD-44A28F125B1D}" dt="2020-03-25T22:59:31.705" v="187" actId="20577"/>
          <ac:spMkLst>
            <pc:docMk/>
            <pc:sldMk cId="2029289293" sldId="385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5T23:00:49.871" v="199" actId="20577"/>
          <ac:spMkLst>
            <pc:docMk/>
            <pc:sldMk cId="2029289293" sldId="385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5T22:59:24.995" v="178"/>
          <ac:spMkLst>
            <pc:docMk/>
            <pc:sldMk cId="2029289293" sldId="385"/>
            <ac:spMk id="4" creationId="{3494F62B-F9B6-4139-953F-AF0F6F82AC77}"/>
          </ac:spMkLst>
        </pc:spChg>
        <pc:spChg chg="add del">
          <ac:chgData name="Clementii Cicali" userId="c4198a45-0304-42e2-a554-1aa896dee51b" providerId="ADAL" clId="{ACE15F6A-65FE-4445-ADFD-44A28F125B1D}" dt="2020-03-25T23:00:29.747" v="193"/>
          <ac:spMkLst>
            <pc:docMk/>
            <pc:sldMk cId="2029289293" sldId="385"/>
            <ac:spMk id="5" creationId="{12524D5B-F075-41C7-9F0A-D87F7DC386D7}"/>
          </ac:spMkLst>
        </pc:spChg>
      </pc:sldChg>
      <pc:sldChg chg="modSp add">
        <pc:chgData name="Clementii Cicali" userId="c4198a45-0304-42e2-a554-1aa896dee51b" providerId="ADAL" clId="{ACE15F6A-65FE-4445-ADFD-44A28F125B1D}" dt="2020-03-25T23:01:32.356" v="211" actId="20577"/>
        <pc:sldMkLst>
          <pc:docMk/>
          <pc:sldMk cId="3536096333" sldId="386"/>
        </pc:sldMkLst>
        <pc:spChg chg="mod">
          <ac:chgData name="Clementii Cicali" userId="c4198a45-0304-42e2-a554-1aa896dee51b" providerId="ADAL" clId="{ACE15F6A-65FE-4445-ADFD-44A28F125B1D}" dt="2020-03-25T23:01:32.356" v="211" actId="20577"/>
          <ac:spMkLst>
            <pc:docMk/>
            <pc:sldMk cId="3536096333" sldId="386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5T23:06:01.853" v="229" actId="20577"/>
        <pc:sldMkLst>
          <pc:docMk/>
          <pc:sldMk cId="1725965737" sldId="387"/>
        </pc:sldMkLst>
        <pc:spChg chg="mod">
          <ac:chgData name="Clementii Cicali" userId="c4198a45-0304-42e2-a554-1aa896dee51b" providerId="ADAL" clId="{ACE15F6A-65FE-4445-ADFD-44A28F125B1D}" dt="2020-03-25T23:06:01.853" v="229" actId="20577"/>
          <ac:spMkLst>
            <pc:docMk/>
            <pc:sldMk cId="1725965737" sldId="387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5T23:10:12.803" v="251" actId="20577"/>
        <pc:sldMkLst>
          <pc:docMk/>
          <pc:sldMk cId="1180692572" sldId="388"/>
        </pc:sldMkLst>
        <pc:spChg chg="mod">
          <ac:chgData name="Clementii Cicali" userId="c4198a45-0304-42e2-a554-1aa896dee51b" providerId="ADAL" clId="{ACE15F6A-65FE-4445-ADFD-44A28F125B1D}" dt="2020-03-25T23:08:58.803" v="233" actId="20577"/>
          <ac:spMkLst>
            <pc:docMk/>
            <pc:sldMk cId="1180692572" sldId="388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5T23:10:12.803" v="251" actId="20577"/>
          <ac:spMkLst>
            <pc:docMk/>
            <pc:sldMk cId="1180692572" sldId="388"/>
            <ac:spMk id="3" creationId="{539D9638-C08D-4CDA-B73D-D0FF78EEC5F2}"/>
          </ac:spMkLst>
        </pc:spChg>
      </pc:sldChg>
      <pc:sldChg chg="addSp delSp modSp add modAnim">
        <pc:chgData name="Clementii Cicali" userId="c4198a45-0304-42e2-a554-1aa896dee51b" providerId="ADAL" clId="{ACE15F6A-65FE-4445-ADFD-44A28F125B1D}" dt="2020-03-25T23:11:21.450" v="266"/>
        <pc:sldMkLst>
          <pc:docMk/>
          <pc:sldMk cId="2102896658" sldId="389"/>
        </pc:sldMkLst>
        <pc:spChg chg="mod">
          <ac:chgData name="Clementii Cicali" userId="c4198a45-0304-42e2-a554-1aa896dee51b" providerId="ADAL" clId="{ACE15F6A-65FE-4445-ADFD-44A28F125B1D}" dt="2020-03-25T23:10:58.572" v="265" actId="404"/>
          <ac:spMkLst>
            <pc:docMk/>
            <pc:sldMk cId="2102896658" sldId="389"/>
            <ac:spMk id="2" creationId="{960E07C7-07E4-46A7-BEEB-4D8E54A06A94}"/>
          </ac:spMkLst>
        </pc:spChg>
        <pc:picChg chg="del">
          <ac:chgData name="Clementii Cicali" userId="c4198a45-0304-42e2-a554-1aa896dee51b" providerId="ADAL" clId="{ACE15F6A-65FE-4445-ADFD-44A28F125B1D}" dt="2020-03-25T23:10:28.577" v="253" actId="478"/>
          <ac:picMkLst>
            <pc:docMk/>
            <pc:sldMk cId="2102896658" sldId="389"/>
            <ac:picMk id="6" creationId="{40B9FD90-7D7D-4F8D-B3C1-8F29415315D8}"/>
          </ac:picMkLst>
        </pc:picChg>
        <pc:picChg chg="del">
          <ac:chgData name="Clementii Cicali" userId="c4198a45-0304-42e2-a554-1aa896dee51b" providerId="ADAL" clId="{ACE15F6A-65FE-4445-ADFD-44A28F125B1D}" dt="2020-03-25T23:10:30.469" v="254" actId="478"/>
          <ac:picMkLst>
            <pc:docMk/>
            <pc:sldMk cId="2102896658" sldId="389"/>
            <ac:picMk id="7" creationId="{1DAC8B09-0EDE-4A07-8B6C-9BC9E80387E1}"/>
          </ac:picMkLst>
        </pc:picChg>
        <pc:picChg chg="add mod">
          <ac:chgData name="Clementii Cicali" userId="c4198a45-0304-42e2-a554-1aa896dee51b" providerId="ADAL" clId="{ACE15F6A-65FE-4445-ADFD-44A28F125B1D}" dt="2020-03-25T23:10:46.604" v="258" actId="1076"/>
          <ac:picMkLst>
            <pc:docMk/>
            <pc:sldMk cId="2102896658" sldId="389"/>
            <ac:picMk id="8" creationId="{EA3DD2F9-9B15-4A16-9D32-8DF006F739F0}"/>
          </ac:picMkLst>
        </pc:picChg>
      </pc:sldChg>
      <pc:sldChg chg="addSp delSp modSp add">
        <pc:chgData name="Clementii Cicali" userId="c4198a45-0304-42e2-a554-1aa896dee51b" providerId="ADAL" clId="{ACE15F6A-65FE-4445-ADFD-44A28F125B1D}" dt="2020-03-25T23:18:58.798" v="294" actId="20577"/>
        <pc:sldMkLst>
          <pc:docMk/>
          <pc:sldMk cId="2809959105" sldId="390"/>
        </pc:sldMkLst>
        <pc:spChg chg="mod">
          <ac:chgData name="Clementii Cicali" userId="c4198a45-0304-42e2-a554-1aa896dee51b" providerId="ADAL" clId="{ACE15F6A-65FE-4445-ADFD-44A28F125B1D}" dt="2020-03-25T23:18:58.798" v="294" actId="20577"/>
          <ac:spMkLst>
            <pc:docMk/>
            <pc:sldMk cId="2809959105" sldId="390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5T23:12:46.085" v="270"/>
          <ac:spMkLst>
            <pc:docMk/>
            <pc:sldMk cId="2809959105" sldId="390"/>
            <ac:spMk id="4" creationId="{8C10593F-5A50-45CC-B617-8E4BADBAD1C7}"/>
          </ac:spMkLst>
        </pc:spChg>
        <pc:spChg chg="add del">
          <ac:chgData name="Clementii Cicali" userId="c4198a45-0304-42e2-a554-1aa896dee51b" providerId="ADAL" clId="{ACE15F6A-65FE-4445-ADFD-44A28F125B1D}" dt="2020-03-25T23:13:00.891" v="276"/>
          <ac:spMkLst>
            <pc:docMk/>
            <pc:sldMk cId="2809959105" sldId="390"/>
            <ac:spMk id="5" creationId="{24D6738C-050A-4DB6-87B5-21B9889F746D}"/>
          </ac:spMkLst>
        </pc:spChg>
      </pc:sldChg>
      <pc:sldChg chg="add">
        <pc:chgData name="Clementii Cicali" userId="c4198a45-0304-42e2-a554-1aa896dee51b" providerId="ADAL" clId="{ACE15F6A-65FE-4445-ADFD-44A28F125B1D}" dt="2020-03-26T19:02:51.495" v="368"/>
        <pc:sldMkLst>
          <pc:docMk/>
          <pc:sldMk cId="397296164" sldId="391"/>
        </pc:sldMkLst>
      </pc:sldChg>
      <pc:sldChg chg="modSp add">
        <pc:chgData name="Clementii Cicali" userId="c4198a45-0304-42e2-a554-1aa896dee51b" providerId="ADAL" clId="{ACE15F6A-65FE-4445-ADFD-44A28F125B1D}" dt="2020-03-26T19:03:13.981" v="389" actId="20577"/>
        <pc:sldMkLst>
          <pc:docMk/>
          <pc:sldMk cId="2082891517" sldId="392"/>
        </pc:sldMkLst>
        <pc:spChg chg="mod">
          <ac:chgData name="Clementii Cicali" userId="c4198a45-0304-42e2-a554-1aa896dee51b" providerId="ADAL" clId="{ACE15F6A-65FE-4445-ADFD-44A28F125B1D}" dt="2020-03-26T19:03:13.981" v="389" actId="20577"/>
          <ac:spMkLst>
            <pc:docMk/>
            <pc:sldMk cId="2082891517" sldId="392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6T22:18:54.937" v="1632" actId="20577"/>
        <pc:sldMkLst>
          <pc:docMk/>
          <pc:sldMk cId="486323456" sldId="393"/>
        </pc:sldMkLst>
        <pc:spChg chg="mod">
          <ac:chgData name="Clementii Cicali" userId="c4198a45-0304-42e2-a554-1aa896dee51b" providerId="ADAL" clId="{ACE15F6A-65FE-4445-ADFD-44A28F125B1D}" dt="2020-03-26T22:18:54.937" v="1632" actId="20577"/>
          <ac:spMkLst>
            <pc:docMk/>
            <pc:sldMk cId="486323456" sldId="393"/>
            <ac:spMk id="4" creationId="{BF052C55-89E6-4762-90E7-0D43503093F3}"/>
          </ac:spMkLst>
        </pc:spChg>
      </pc:sldChg>
      <pc:sldChg chg="addSp delSp modSp add">
        <pc:chgData name="Clementii Cicali" userId="c4198a45-0304-42e2-a554-1aa896dee51b" providerId="ADAL" clId="{ACE15F6A-65FE-4445-ADFD-44A28F125B1D}" dt="2020-03-26T19:21:32.267" v="479" actId="207"/>
        <pc:sldMkLst>
          <pc:docMk/>
          <pc:sldMk cId="381381609" sldId="394"/>
        </pc:sldMkLst>
        <pc:spChg chg="mod">
          <ac:chgData name="Clementii Cicali" userId="c4198a45-0304-42e2-a554-1aa896dee51b" providerId="ADAL" clId="{ACE15F6A-65FE-4445-ADFD-44A28F125B1D}" dt="2020-03-26T19:15:20.170" v="453" actId="20577"/>
          <ac:spMkLst>
            <pc:docMk/>
            <pc:sldMk cId="381381609" sldId="394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19:21:32.267" v="479" actId="207"/>
          <ac:spMkLst>
            <pc:docMk/>
            <pc:sldMk cId="381381609" sldId="394"/>
            <ac:spMk id="3" creationId="{539D9638-C08D-4CDA-B73D-D0FF78EEC5F2}"/>
          </ac:spMkLst>
        </pc:spChg>
        <pc:spChg chg="add del mod">
          <ac:chgData name="Clementii Cicali" userId="c4198a45-0304-42e2-a554-1aa896dee51b" providerId="ADAL" clId="{ACE15F6A-65FE-4445-ADFD-44A28F125B1D}" dt="2020-03-26T19:20:50.978" v="472" actId="478"/>
          <ac:spMkLst>
            <pc:docMk/>
            <pc:sldMk cId="381381609" sldId="394"/>
            <ac:spMk id="4" creationId="{F1EEFCA9-2F0E-4B07-B3E7-8AF0DF681A51}"/>
          </ac:spMkLst>
        </pc:spChg>
        <pc:spChg chg="add del">
          <ac:chgData name="Clementii Cicali" userId="c4198a45-0304-42e2-a554-1aa896dee51b" providerId="ADAL" clId="{ACE15F6A-65FE-4445-ADFD-44A28F125B1D}" dt="2020-03-26T19:18:15.101" v="461"/>
          <ac:spMkLst>
            <pc:docMk/>
            <pc:sldMk cId="381381609" sldId="394"/>
            <ac:spMk id="6" creationId="{901A3C77-7095-4769-8CA6-FB4452E26623}"/>
          </ac:spMkLst>
        </pc:spChg>
        <pc:picChg chg="del">
          <ac:chgData name="Clementii Cicali" userId="c4198a45-0304-42e2-a554-1aa896dee51b" providerId="ADAL" clId="{ACE15F6A-65FE-4445-ADFD-44A28F125B1D}" dt="2020-03-26T19:18:37.216" v="464" actId="478"/>
          <ac:picMkLst>
            <pc:docMk/>
            <pc:sldMk cId="381381609" sldId="394"/>
            <ac:picMk id="5" creationId="{0DE4DF39-FDFD-46C2-A581-D8359721699E}"/>
          </ac:picMkLst>
        </pc:picChg>
        <pc:picChg chg="add mod">
          <ac:chgData name="Clementii Cicali" userId="c4198a45-0304-42e2-a554-1aa896dee51b" providerId="ADAL" clId="{ACE15F6A-65FE-4445-ADFD-44A28F125B1D}" dt="2020-03-26T19:20:15.660" v="468" actId="1076"/>
          <ac:picMkLst>
            <pc:docMk/>
            <pc:sldMk cId="381381609" sldId="394"/>
            <ac:picMk id="8" creationId="{29F7DC52-5F08-4350-AD91-FA0D9C07DA14}"/>
          </ac:picMkLst>
        </pc:picChg>
      </pc:sldChg>
      <pc:sldChg chg="addSp delSp modSp add setBg">
        <pc:chgData name="Clementii Cicali" userId="c4198a45-0304-42e2-a554-1aa896dee51b" providerId="ADAL" clId="{ACE15F6A-65FE-4445-ADFD-44A28F125B1D}" dt="2020-03-26T19:55:34.098" v="535" actId="207"/>
        <pc:sldMkLst>
          <pc:docMk/>
          <pc:sldMk cId="1430933610" sldId="395"/>
        </pc:sldMkLst>
        <pc:spChg chg="mod">
          <ac:chgData name="Clementii Cicali" userId="c4198a45-0304-42e2-a554-1aa896dee51b" providerId="ADAL" clId="{ACE15F6A-65FE-4445-ADFD-44A28F125B1D}" dt="2020-03-26T19:53:35.581" v="493" actId="20577"/>
          <ac:spMkLst>
            <pc:docMk/>
            <pc:sldMk cId="1430933610" sldId="395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19:55:34.098" v="535" actId="207"/>
          <ac:spMkLst>
            <pc:docMk/>
            <pc:sldMk cId="1430933610" sldId="395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19:54:53.031" v="501"/>
          <ac:spMkLst>
            <pc:docMk/>
            <pc:sldMk cId="1430933610" sldId="395"/>
            <ac:spMk id="4" creationId="{00A2DD69-4663-429C-8505-EBE46E018E8B}"/>
          </ac:spMkLst>
        </pc:spChg>
        <pc:picChg chg="del">
          <ac:chgData name="Clementii Cicali" userId="c4198a45-0304-42e2-a554-1aa896dee51b" providerId="ADAL" clId="{ACE15F6A-65FE-4445-ADFD-44A28F125B1D}" dt="2020-03-26T19:54:05.328" v="494" actId="478"/>
          <ac:picMkLst>
            <pc:docMk/>
            <pc:sldMk cId="1430933610" sldId="395"/>
            <ac:picMk id="8" creationId="{29F7DC52-5F08-4350-AD91-FA0D9C07DA14}"/>
          </ac:picMkLst>
        </pc:picChg>
      </pc:sldChg>
      <pc:sldChg chg="modSp add">
        <pc:chgData name="Clementii Cicali" userId="c4198a45-0304-42e2-a554-1aa896dee51b" providerId="ADAL" clId="{ACE15F6A-65FE-4445-ADFD-44A28F125B1D}" dt="2020-03-26T20:01:34.716" v="649" actId="20577"/>
        <pc:sldMkLst>
          <pc:docMk/>
          <pc:sldMk cId="3480219526" sldId="396"/>
        </pc:sldMkLst>
        <pc:spChg chg="mod">
          <ac:chgData name="Clementii Cicali" userId="c4198a45-0304-42e2-a554-1aa896dee51b" providerId="ADAL" clId="{ACE15F6A-65FE-4445-ADFD-44A28F125B1D}" dt="2020-03-26T19:57:58.813" v="543" actId="20577"/>
          <ac:spMkLst>
            <pc:docMk/>
            <pc:sldMk cId="3480219526" sldId="396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0:01:34.716" v="649" actId="20577"/>
          <ac:spMkLst>
            <pc:docMk/>
            <pc:sldMk cId="3480219526" sldId="396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6T20:30:35.123" v="678" actId="20577"/>
        <pc:sldMkLst>
          <pc:docMk/>
          <pc:sldMk cId="321526268" sldId="397"/>
        </pc:sldMkLst>
        <pc:spChg chg="mod">
          <ac:chgData name="Clementii Cicali" userId="c4198a45-0304-42e2-a554-1aa896dee51b" providerId="ADAL" clId="{ACE15F6A-65FE-4445-ADFD-44A28F125B1D}" dt="2020-03-26T20:11:45.872" v="669" actId="20577"/>
          <ac:spMkLst>
            <pc:docMk/>
            <pc:sldMk cId="321526268" sldId="397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0:30:35.123" v="678" actId="20577"/>
          <ac:spMkLst>
            <pc:docMk/>
            <pc:sldMk cId="321526268" sldId="397"/>
            <ac:spMk id="3" creationId="{539D9638-C08D-4CDA-B73D-D0FF78EEC5F2}"/>
          </ac:spMkLst>
        </pc:spChg>
      </pc:sldChg>
      <pc:sldChg chg="delSp modSp add del">
        <pc:chgData name="Clementii Cicali" userId="c4198a45-0304-42e2-a554-1aa896dee51b" providerId="ADAL" clId="{ACE15F6A-65FE-4445-ADFD-44A28F125B1D}" dt="2020-03-26T20:11:21.014" v="664" actId="2696"/>
        <pc:sldMkLst>
          <pc:docMk/>
          <pc:sldMk cId="4035527522" sldId="397"/>
        </pc:sldMkLst>
        <pc:spChg chg="del mod">
          <ac:chgData name="Clementii Cicali" userId="c4198a45-0304-42e2-a554-1aa896dee51b" providerId="ADAL" clId="{ACE15F6A-65FE-4445-ADFD-44A28F125B1D}" dt="2020-03-26T20:11:19.720" v="663"/>
          <ac:spMkLst>
            <pc:docMk/>
            <pc:sldMk cId="4035527522" sldId="397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6T20:33:53.631" v="812" actId="20577"/>
        <pc:sldMkLst>
          <pc:docMk/>
          <pc:sldMk cId="1490467574" sldId="398"/>
        </pc:sldMkLst>
        <pc:spChg chg="mod">
          <ac:chgData name="Clementii Cicali" userId="c4198a45-0304-42e2-a554-1aa896dee51b" providerId="ADAL" clId="{ACE15F6A-65FE-4445-ADFD-44A28F125B1D}" dt="2020-03-26T20:33:53.631" v="812" actId="20577"/>
          <ac:spMkLst>
            <pc:docMk/>
            <pc:sldMk cId="1490467574" sldId="398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6T20:37:42.025" v="833" actId="113"/>
        <pc:sldMkLst>
          <pc:docMk/>
          <pc:sldMk cId="1429160451" sldId="399"/>
        </pc:sldMkLst>
        <pc:spChg chg="mod">
          <ac:chgData name="Clementii Cicali" userId="c4198a45-0304-42e2-a554-1aa896dee51b" providerId="ADAL" clId="{ACE15F6A-65FE-4445-ADFD-44A28F125B1D}" dt="2020-03-26T20:37:42.025" v="833" actId="113"/>
          <ac:spMkLst>
            <pc:docMk/>
            <pc:sldMk cId="1429160451" sldId="399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6T20:39:29.904" v="876" actId="20577"/>
        <pc:sldMkLst>
          <pc:docMk/>
          <pc:sldMk cId="1249896014" sldId="400"/>
        </pc:sldMkLst>
        <pc:spChg chg="mod">
          <ac:chgData name="Clementii Cicali" userId="c4198a45-0304-42e2-a554-1aa896dee51b" providerId="ADAL" clId="{ACE15F6A-65FE-4445-ADFD-44A28F125B1D}" dt="2020-03-26T20:39:29.904" v="876" actId="20577"/>
          <ac:spMkLst>
            <pc:docMk/>
            <pc:sldMk cId="1249896014" sldId="400"/>
            <ac:spMk id="4" creationId="{BF052C55-89E6-4762-90E7-0D43503093F3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0:41:45.035" v="934" actId="20577"/>
        <pc:sldMkLst>
          <pc:docMk/>
          <pc:sldMk cId="2100282306" sldId="401"/>
        </pc:sldMkLst>
        <pc:spChg chg="mod">
          <ac:chgData name="Clementii Cicali" userId="c4198a45-0304-42e2-a554-1aa896dee51b" providerId="ADAL" clId="{ACE15F6A-65FE-4445-ADFD-44A28F125B1D}" dt="2020-03-26T20:40:08.995" v="895" actId="20577"/>
          <ac:spMkLst>
            <pc:docMk/>
            <pc:sldMk cId="2100282306" sldId="401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0:41:45.035" v="934" actId="20577"/>
          <ac:spMkLst>
            <pc:docMk/>
            <pc:sldMk cId="2100282306" sldId="401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20:39:53.779" v="879"/>
          <ac:spMkLst>
            <pc:docMk/>
            <pc:sldMk cId="2100282306" sldId="401"/>
            <ac:spMk id="4" creationId="{8BF329F9-65AD-4FE6-B8F6-FB70C8969C4E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0:43:06.144" v="978" actId="1076"/>
        <pc:sldMkLst>
          <pc:docMk/>
          <pc:sldMk cId="1199460042" sldId="402"/>
        </pc:sldMkLst>
        <pc:spChg chg="mod">
          <ac:chgData name="Clementii Cicali" userId="c4198a45-0304-42e2-a554-1aa896dee51b" providerId="ADAL" clId="{ACE15F6A-65FE-4445-ADFD-44A28F125B1D}" dt="2020-03-26T20:43:06.144" v="978" actId="1076"/>
          <ac:spMkLst>
            <pc:docMk/>
            <pc:sldMk cId="1199460042" sldId="402"/>
            <ac:spMk id="3" creationId="{539D9638-C08D-4CDA-B73D-D0FF78EEC5F2}"/>
          </ac:spMkLst>
        </pc:spChg>
        <pc:spChg chg="mod">
          <ac:chgData name="Clementii Cicali" userId="c4198a45-0304-42e2-a554-1aa896dee51b" providerId="ADAL" clId="{ACE15F6A-65FE-4445-ADFD-44A28F125B1D}" dt="2020-03-26T20:42:56.957" v="977" actId="1076"/>
          <ac:spMkLst>
            <pc:docMk/>
            <pc:sldMk cId="1199460042" sldId="402"/>
            <ac:spMk id="4" creationId="{BF052C55-89E6-4762-90E7-0D43503093F3}"/>
          </ac:spMkLst>
        </pc:spChg>
        <pc:spChg chg="add del">
          <ac:chgData name="Clementii Cicali" userId="c4198a45-0304-42e2-a554-1aa896dee51b" providerId="ADAL" clId="{ACE15F6A-65FE-4445-ADFD-44A28F125B1D}" dt="2020-03-26T20:42:09.039" v="948"/>
          <ac:spMkLst>
            <pc:docMk/>
            <pc:sldMk cId="1199460042" sldId="402"/>
            <ac:spMk id="5" creationId="{60067D3B-FF7C-4EAF-B0D0-28E314927E00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0:47:04.285" v="1048" actId="20577"/>
        <pc:sldMkLst>
          <pc:docMk/>
          <pc:sldMk cId="3547822240" sldId="403"/>
        </pc:sldMkLst>
        <pc:spChg chg="mod">
          <ac:chgData name="Clementii Cicali" userId="c4198a45-0304-42e2-a554-1aa896dee51b" providerId="ADAL" clId="{ACE15F6A-65FE-4445-ADFD-44A28F125B1D}" dt="2020-03-26T20:47:04.285" v="1048" actId="20577"/>
          <ac:spMkLst>
            <pc:docMk/>
            <pc:sldMk cId="3547822240" sldId="403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0:44:32.872" v="993" actId="20577"/>
          <ac:spMkLst>
            <pc:docMk/>
            <pc:sldMk cId="3547822240" sldId="403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20:44:17.198" v="989"/>
          <ac:spMkLst>
            <pc:docMk/>
            <pc:sldMk cId="3547822240" sldId="403"/>
            <ac:spMk id="4" creationId="{B74AE9A4-F3FA-4FC8-B454-37A603313144}"/>
          </ac:spMkLst>
        </pc:spChg>
      </pc:sldChg>
      <pc:sldChg chg="modSp add">
        <pc:chgData name="Clementii Cicali" userId="c4198a45-0304-42e2-a554-1aa896dee51b" providerId="ADAL" clId="{ACE15F6A-65FE-4445-ADFD-44A28F125B1D}" dt="2020-03-26T20:46:44.621" v="1046" actId="20577"/>
        <pc:sldMkLst>
          <pc:docMk/>
          <pc:sldMk cId="249880756" sldId="404"/>
        </pc:sldMkLst>
        <pc:spChg chg="mod">
          <ac:chgData name="Clementii Cicali" userId="c4198a45-0304-42e2-a554-1aa896dee51b" providerId="ADAL" clId="{ACE15F6A-65FE-4445-ADFD-44A28F125B1D}" dt="2020-03-26T20:46:44.621" v="1046" actId="20577"/>
          <ac:spMkLst>
            <pc:docMk/>
            <pc:sldMk cId="249880756" sldId="404"/>
            <ac:spMk id="4" creationId="{BF052C55-89E6-4762-90E7-0D43503093F3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1:07:31.285" v="1174"/>
        <pc:sldMkLst>
          <pc:docMk/>
          <pc:sldMk cId="821518555" sldId="405"/>
        </pc:sldMkLst>
        <pc:spChg chg="mod">
          <ac:chgData name="Clementii Cicali" userId="c4198a45-0304-42e2-a554-1aa896dee51b" providerId="ADAL" clId="{ACE15F6A-65FE-4445-ADFD-44A28F125B1D}" dt="2020-03-26T20:57:38.999" v="1059" actId="20577"/>
          <ac:spMkLst>
            <pc:docMk/>
            <pc:sldMk cId="821518555" sldId="405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07:31.285" v="1174"/>
          <ac:spMkLst>
            <pc:docMk/>
            <pc:sldMk cId="821518555" sldId="405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20:58:29.847" v="1061"/>
          <ac:spMkLst>
            <pc:docMk/>
            <pc:sldMk cId="821518555" sldId="405"/>
            <ac:spMk id="4" creationId="{910ABBD0-D84D-49CF-90F2-0B6579AA0EEA}"/>
          </ac:spMkLst>
        </pc:spChg>
      </pc:sldChg>
      <pc:sldChg chg="modSp add">
        <pc:chgData name="Clementii Cicali" userId="c4198a45-0304-42e2-a554-1aa896dee51b" providerId="ADAL" clId="{ACE15F6A-65FE-4445-ADFD-44A28F125B1D}" dt="2020-03-26T21:01:09.046" v="1092"/>
        <pc:sldMkLst>
          <pc:docMk/>
          <pc:sldMk cId="1916776858" sldId="406"/>
        </pc:sldMkLst>
        <pc:spChg chg="mod">
          <ac:chgData name="Clementii Cicali" userId="c4198a45-0304-42e2-a554-1aa896dee51b" providerId="ADAL" clId="{ACE15F6A-65FE-4445-ADFD-44A28F125B1D}" dt="2020-03-26T21:01:09.046" v="1092"/>
          <ac:spMkLst>
            <pc:docMk/>
            <pc:sldMk cId="1916776858" sldId="406"/>
            <ac:spMk id="3" creationId="{539D9638-C08D-4CDA-B73D-D0FF78EEC5F2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1:05:38.740" v="1119" actId="20577"/>
        <pc:sldMkLst>
          <pc:docMk/>
          <pc:sldMk cId="3906302567" sldId="407"/>
        </pc:sldMkLst>
        <pc:spChg chg="mod">
          <ac:chgData name="Clementii Cicali" userId="c4198a45-0304-42e2-a554-1aa896dee51b" providerId="ADAL" clId="{ACE15F6A-65FE-4445-ADFD-44A28F125B1D}" dt="2020-03-26T21:04:33.459" v="1108" actId="20577"/>
          <ac:spMkLst>
            <pc:docMk/>
            <pc:sldMk cId="3906302567" sldId="407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05:38.740" v="1119" actId="20577"/>
          <ac:spMkLst>
            <pc:docMk/>
            <pc:sldMk cId="3906302567" sldId="407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21:05:13.823" v="1116"/>
          <ac:spMkLst>
            <pc:docMk/>
            <pc:sldMk cId="3906302567" sldId="407"/>
            <ac:spMk id="4" creationId="{7B22EFAB-BDB1-419A-9CEA-F985CDDE19B1}"/>
          </ac:spMkLst>
        </pc:spChg>
      </pc:sldChg>
      <pc:sldChg chg="modSp add">
        <pc:chgData name="Clementii Cicali" userId="c4198a45-0304-42e2-a554-1aa896dee51b" providerId="ADAL" clId="{ACE15F6A-65FE-4445-ADFD-44A28F125B1D}" dt="2020-03-26T21:08:35.291" v="1212" actId="20577"/>
        <pc:sldMkLst>
          <pc:docMk/>
          <pc:sldMk cId="1398058212" sldId="408"/>
        </pc:sldMkLst>
        <pc:spChg chg="mod">
          <ac:chgData name="Clementii Cicali" userId="c4198a45-0304-42e2-a554-1aa896dee51b" providerId="ADAL" clId="{ACE15F6A-65FE-4445-ADFD-44A28F125B1D}" dt="2020-03-26T21:06:26.525" v="1159" actId="20577"/>
          <ac:spMkLst>
            <pc:docMk/>
            <pc:sldMk cId="1398058212" sldId="408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08:35.291" v="1212" actId="20577"/>
          <ac:spMkLst>
            <pc:docMk/>
            <pc:sldMk cId="1398058212" sldId="408"/>
            <ac:spMk id="3" creationId="{539D9638-C08D-4CDA-B73D-D0FF78EEC5F2}"/>
          </ac:spMkLst>
        </pc:spChg>
      </pc:sldChg>
      <pc:sldChg chg="addSp modSp add">
        <pc:chgData name="Clementii Cicali" userId="c4198a45-0304-42e2-a554-1aa896dee51b" providerId="ADAL" clId="{ACE15F6A-65FE-4445-ADFD-44A28F125B1D}" dt="2020-03-26T21:23:52.734" v="1283" actId="2711"/>
        <pc:sldMkLst>
          <pc:docMk/>
          <pc:sldMk cId="1315460480" sldId="409"/>
        </pc:sldMkLst>
        <pc:spChg chg="mod">
          <ac:chgData name="Clementii Cicali" userId="c4198a45-0304-42e2-a554-1aa896dee51b" providerId="ADAL" clId="{ACE15F6A-65FE-4445-ADFD-44A28F125B1D}" dt="2020-03-26T21:10:47.843" v="1234" actId="20577"/>
          <ac:spMkLst>
            <pc:docMk/>
            <pc:sldMk cId="1315460480" sldId="409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23:52.734" v="1283" actId="2711"/>
          <ac:spMkLst>
            <pc:docMk/>
            <pc:sldMk cId="1315460480" sldId="409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ACE15F6A-65FE-4445-ADFD-44A28F125B1D}" dt="2020-03-26T21:13:23.370" v="1241" actId="1076"/>
          <ac:picMkLst>
            <pc:docMk/>
            <pc:sldMk cId="1315460480" sldId="409"/>
            <ac:picMk id="5" creationId="{DE894491-4B69-4A89-BA41-92F883C1985E}"/>
          </ac:picMkLst>
        </pc:picChg>
      </pc:sldChg>
      <pc:sldChg chg="add del">
        <pc:chgData name="Clementii Cicali" userId="c4198a45-0304-42e2-a554-1aa896dee51b" providerId="ADAL" clId="{ACE15F6A-65FE-4445-ADFD-44A28F125B1D}" dt="2020-03-26T21:10:27.656" v="1214" actId="2696"/>
        <pc:sldMkLst>
          <pc:docMk/>
          <pc:sldMk cId="4276713771" sldId="409"/>
        </pc:sldMkLst>
      </pc:sldChg>
      <pc:sldChg chg="delSp modSp add">
        <pc:chgData name="Clementii Cicali" userId="c4198a45-0304-42e2-a554-1aa896dee51b" providerId="ADAL" clId="{ACE15F6A-65FE-4445-ADFD-44A28F125B1D}" dt="2020-03-26T21:35:30.981" v="1328" actId="20577"/>
        <pc:sldMkLst>
          <pc:docMk/>
          <pc:sldMk cId="2059011772" sldId="410"/>
        </pc:sldMkLst>
        <pc:spChg chg="mod">
          <ac:chgData name="Clementii Cicali" userId="c4198a45-0304-42e2-a554-1aa896dee51b" providerId="ADAL" clId="{ACE15F6A-65FE-4445-ADFD-44A28F125B1D}" dt="2020-03-26T21:22:04.833" v="1263" actId="20577"/>
          <ac:spMkLst>
            <pc:docMk/>
            <pc:sldMk cId="2059011772" sldId="410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35:30.981" v="1328" actId="20577"/>
          <ac:spMkLst>
            <pc:docMk/>
            <pc:sldMk cId="2059011772" sldId="410"/>
            <ac:spMk id="3" creationId="{539D9638-C08D-4CDA-B73D-D0FF78EEC5F2}"/>
          </ac:spMkLst>
        </pc:spChg>
        <pc:picChg chg="del">
          <ac:chgData name="Clementii Cicali" userId="c4198a45-0304-42e2-a554-1aa896dee51b" providerId="ADAL" clId="{ACE15F6A-65FE-4445-ADFD-44A28F125B1D}" dt="2020-03-26T21:16:39.152" v="1243" actId="478"/>
          <ac:picMkLst>
            <pc:docMk/>
            <pc:sldMk cId="2059011772" sldId="410"/>
            <ac:picMk id="5" creationId="{DE894491-4B69-4A89-BA41-92F883C1985E}"/>
          </ac:picMkLst>
        </pc:picChg>
      </pc:sldChg>
      <pc:sldChg chg="delSp modSp add">
        <pc:chgData name="Clementii Cicali" userId="c4198a45-0304-42e2-a554-1aa896dee51b" providerId="ADAL" clId="{ACE15F6A-65FE-4445-ADFD-44A28F125B1D}" dt="2020-03-26T21:48:25.432" v="1351" actId="12"/>
        <pc:sldMkLst>
          <pc:docMk/>
          <pc:sldMk cId="3517636011" sldId="411"/>
        </pc:sldMkLst>
        <pc:spChg chg="mod">
          <ac:chgData name="Clementii Cicali" userId="c4198a45-0304-42e2-a554-1aa896dee51b" providerId="ADAL" clId="{ACE15F6A-65FE-4445-ADFD-44A28F125B1D}" dt="2020-03-26T21:47:36.220" v="1347" actId="20577"/>
          <ac:spMkLst>
            <pc:docMk/>
            <pc:sldMk cId="3517636011" sldId="411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48:25.432" v="1351" actId="12"/>
          <ac:spMkLst>
            <pc:docMk/>
            <pc:sldMk cId="3517636011" sldId="411"/>
            <ac:spMk id="3" creationId="{539D9638-C08D-4CDA-B73D-D0FF78EEC5F2}"/>
          </ac:spMkLst>
        </pc:spChg>
        <pc:picChg chg="del">
          <ac:chgData name="Clementii Cicali" userId="c4198a45-0304-42e2-a554-1aa896dee51b" providerId="ADAL" clId="{ACE15F6A-65FE-4445-ADFD-44A28F125B1D}" dt="2020-03-26T21:47:27.923" v="1333" actId="478"/>
          <ac:picMkLst>
            <pc:docMk/>
            <pc:sldMk cId="3517636011" sldId="411"/>
            <ac:picMk id="5" creationId="{DE894491-4B69-4A89-BA41-92F883C1985E}"/>
          </ac:picMkLst>
        </pc:picChg>
      </pc:sldChg>
      <pc:sldChg chg="addSp modSp add">
        <pc:chgData name="Clementii Cicali" userId="c4198a45-0304-42e2-a554-1aa896dee51b" providerId="ADAL" clId="{ACE15F6A-65FE-4445-ADFD-44A28F125B1D}" dt="2020-03-26T21:50:20.393" v="1355" actId="1076"/>
        <pc:sldMkLst>
          <pc:docMk/>
          <pc:sldMk cId="1148791892" sldId="412"/>
        </pc:sldMkLst>
        <pc:spChg chg="mod">
          <ac:chgData name="Clementii Cicali" userId="c4198a45-0304-42e2-a554-1aa896dee51b" providerId="ADAL" clId="{ACE15F6A-65FE-4445-ADFD-44A28F125B1D}" dt="2020-03-26T21:50:12.939" v="1353" actId="6549"/>
          <ac:spMkLst>
            <pc:docMk/>
            <pc:sldMk cId="1148791892" sldId="412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ACE15F6A-65FE-4445-ADFD-44A28F125B1D}" dt="2020-03-26T21:50:20.393" v="1355" actId="1076"/>
          <ac:picMkLst>
            <pc:docMk/>
            <pc:sldMk cId="1148791892" sldId="412"/>
            <ac:picMk id="4" creationId="{25AD16A4-63D5-42C7-84C7-4EB3E862847F}"/>
          </ac:picMkLst>
        </pc:picChg>
      </pc:sldChg>
      <pc:sldChg chg="modSp add">
        <pc:chgData name="Clementii Cicali" userId="c4198a45-0304-42e2-a554-1aa896dee51b" providerId="ADAL" clId="{ACE15F6A-65FE-4445-ADFD-44A28F125B1D}" dt="2020-03-26T22:01:29.192" v="1386" actId="113"/>
        <pc:sldMkLst>
          <pc:docMk/>
          <pc:sldMk cId="667347653" sldId="413"/>
        </pc:sldMkLst>
        <pc:spChg chg="mod">
          <ac:chgData name="Clementii Cicali" userId="c4198a45-0304-42e2-a554-1aa896dee51b" providerId="ADAL" clId="{ACE15F6A-65FE-4445-ADFD-44A28F125B1D}" dt="2020-03-26T22:00:50.630" v="1381" actId="20577"/>
          <ac:spMkLst>
            <pc:docMk/>
            <pc:sldMk cId="667347653" sldId="413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2:01:29.192" v="1386" actId="113"/>
          <ac:spMkLst>
            <pc:docMk/>
            <pc:sldMk cId="667347653" sldId="413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6T22:18:12.021" v="1630" actId="313"/>
        <pc:sldMkLst>
          <pc:docMk/>
          <pc:sldMk cId="2769600365" sldId="414"/>
        </pc:sldMkLst>
        <pc:spChg chg="mod">
          <ac:chgData name="Clementii Cicali" userId="c4198a45-0304-42e2-a554-1aa896dee51b" providerId="ADAL" clId="{ACE15F6A-65FE-4445-ADFD-44A28F125B1D}" dt="2020-03-26T22:18:12.021" v="1630" actId="313"/>
          <ac:spMkLst>
            <pc:docMk/>
            <pc:sldMk cId="2769600365" sldId="414"/>
            <ac:spMk id="3" creationId="{539D9638-C08D-4CDA-B73D-D0FF78EEC5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817B-E17A-423B-BC37-C4029AF4434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3795-43E8-4A73-8613-5720E544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lementiicicali/" TargetMode="External"/><Relationship Id="rId2" Type="http://schemas.openxmlformats.org/officeDocument/2006/relationships/hyperlink" Target="mailto:clementii.cicali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6739" y="951087"/>
            <a:ext cx="9706062" cy="1510018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cs typeface="Calibri Light"/>
              </a:rPr>
              <a:t>Web Technologies</a:t>
            </a:r>
            <a:br>
              <a:rPr lang="en-US" sz="6600" b="1" dirty="0">
                <a:cs typeface="Calibri Light"/>
              </a:rPr>
            </a:br>
            <a:r>
              <a:rPr lang="en-US" sz="4400" dirty="0">
                <a:solidFill>
                  <a:prstClr val="black"/>
                </a:solidFill>
                <a:cs typeface="Calibri Light"/>
              </a:rPr>
              <a:t>JavaScript: Advanced</a:t>
            </a:r>
            <a:endParaRPr lang="ru-RU" sz="66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71430" y="4396895"/>
            <a:ext cx="4419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cs typeface="Calibri"/>
              </a:rPr>
              <a:t>Cicalî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Clementii</a:t>
            </a:r>
            <a:endParaRPr lang="ru-RU" sz="2800" dirty="0">
              <a:cs typeface="Calibri"/>
            </a:endParaRPr>
          </a:p>
          <a:p>
            <a:r>
              <a:rPr lang="en-US" sz="1800" dirty="0">
                <a:cs typeface="Calibri"/>
              </a:rPr>
              <a:t>University Lecturer @UTM</a:t>
            </a:r>
          </a:p>
          <a:p>
            <a:r>
              <a:rPr lang="ru-RU" sz="1800" dirty="0">
                <a:cs typeface="Calibri"/>
              </a:rPr>
              <a:t>Software </a:t>
            </a:r>
            <a:r>
              <a:rPr lang="en-US" sz="1800" dirty="0">
                <a:cs typeface="Calibri"/>
              </a:rPr>
              <a:t>E</a:t>
            </a:r>
            <a:r>
              <a:rPr lang="ru-RU" sz="1800" dirty="0">
                <a:cs typeface="Calibri"/>
              </a:rPr>
              <a:t>ngineer</a:t>
            </a:r>
            <a:r>
              <a:rPr lang="en-US" sz="1800" dirty="0">
                <a:cs typeface="Calibri"/>
              </a:rPr>
              <a:t> @Endava</a:t>
            </a:r>
            <a:endParaRPr lang="ru-RU" sz="18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9044-8615-4D89-95C4-6D1F846C0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9" y="3598426"/>
            <a:ext cx="2050851" cy="2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kern="0" dirty="0">
                <a:solidFill>
                  <a:srgbClr val="1A1A1A"/>
                </a:solidFill>
                <a:sym typeface="Raleway"/>
              </a:rPr>
              <a:t>What is BOM?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Browser Object Model </a:t>
            </a:r>
            <a:r>
              <a:rPr lang="en-US" dirty="0"/>
              <a:t>or </a:t>
            </a:r>
            <a:r>
              <a:rPr lang="en-US" b="1" dirty="0"/>
              <a:t>BOM</a:t>
            </a:r>
            <a:r>
              <a:rPr lang="en-US" dirty="0"/>
              <a:t> in JavaScript includes the properties and methods for JavaScript to interact with the web browser.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06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3DD2F9-9B15-4A16-9D32-8DF006F7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55" y="1690688"/>
            <a:ext cx="4919290" cy="42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You can try to run the following code to learn how to get screen height and width</a:t>
            </a:r>
            <a:r>
              <a:rPr lang="en-US" dirty="0"/>
              <a:t>:</a:t>
            </a: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&lt;body&gt;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&lt;script&gt;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 </a:t>
            </a:r>
            <a:r>
              <a:rPr lang="en-US" sz="2600" dirty="0" err="1">
                <a:latin typeface="Consolas" panose="020B0609020204030204" pitchFamily="49" charset="0"/>
              </a:rPr>
              <a:t>document.write</a:t>
            </a:r>
            <a:r>
              <a:rPr lang="en-US" sz="2600" dirty="0">
                <a:latin typeface="Consolas" panose="020B0609020204030204" pitchFamily="49" charset="0"/>
              </a:rPr>
              <a:t>("Screen width: " + </a:t>
            </a:r>
            <a:r>
              <a:rPr lang="en-US" sz="2600" dirty="0" err="1">
                <a:latin typeface="Consolas" panose="020B0609020204030204" pitchFamily="49" charset="0"/>
              </a:rPr>
              <a:t>screen.width</a:t>
            </a:r>
            <a:r>
              <a:rPr lang="en-US" sz="2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 </a:t>
            </a:r>
            <a:r>
              <a:rPr lang="en-US" sz="2600" dirty="0" err="1">
                <a:latin typeface="Consolas" panose="020B0609020204030204" pitchFamily="49" charset="0"/>
              </a:rPr>
              <a:t>document.write</a:t>
            </a:r>
            <a:r>
              <a:rPr lang="en-US" sz="2600" dirty="0">
                <a:latin typeface="Consolas" panose="020B0609020204030204" pitchFamily="49" charset="0"/>
              </a:rPr>
              <a:t>("Screen width: " + </a:t>
            </a:r>
            <a:r>
              <a:rPr lang="en-US" sz="2600" dirty="0" err="1">
                <a:latin typeface="Consolas" panose="020B0609020204030204" pitchFamily="49" charset="0"/>
              </a:rPr>
              <a:t>screen.width</a:t>
            </a:r>
            <a:r>
              <a:rPr lang="en-US" sz="2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&lt;/script&gt;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&lt;/body&gt;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5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427915" y="1949048"/>
            <a:ext cx="3336170" cy="3924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Objects</a:t>
            </a:r>
          </a:p>
          <a:p>
            <a:pPr algn="ctr"/>
            <a:endParaRPr lang="en-US" sz="5400" dirty="0"/>
          </a:p>
          <a:p>
            <a:pPr algn="ctr"/>
            <a:r>
              <a:rPr lang="en-US" sz="11500" dirty="0">
                <a:solidFill>
                  <a:schemeClr val="accent1">
                    <a:lumMod val="75000"/>
                  </a:schemeClr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54496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an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Objects are used to store keyed collections of various data and more complex entities. </a:t>
            </a:r>
          </a:p>
          <a:p>
            <a:pPr marL="0" indent="0">
              <a:buNone/>
              <a:defRPr/>
            </a:pPr>
            <a:r>
              <a:rPr lang="en-US" dirty="0">
                <a:ea typeface="Courier New"/>
                <a:cs typeface="Courier New"/>
                <a:sym typeface="Courier New"/>
              </a:rPr>
              <a:t>An object can be created with figure brackets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ourier New"/>
                <a:cs typeface="Courier New"/>
                <a:sym typeface="Courier New"/>
              </a:rPr>
              <a:t>{…}</a:t>
            </a:r>
            <a:r>
              <a:rPr lang="en-US" dirty="0">
                <a:ea typeface="Courier New"/>
                <a:cs typeface="Courier New"/>
                <a:sym typeface="Courier New"/>
              </a:rPr>
              <a:t> with an optional list of properties. A property is a “key: value” pair, where key is a string (also called a “property name”), and value can be anything.</a:t>
            </a:r>
            <a:endParaRPr lang="en-GB" dirty="0">
              <a:ea typeface="Courier New"/>
              <a:cs typeface="Courier New"/>
              <a:sym typeface="Courier New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9F7DC52-5F08-4350-AD91-FA0D9C07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85" y="3933825"/>
            <a:ext cx="3398815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An empty object can be created using one of two syntaxes:</a:t>
            </a:r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user = new Object(); // "object constructor" syntax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user = {};  // "object literal" syntax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*</a:t>
            </a: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use second one ;)</a:t>
            </a: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093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An empty object can be created using one of two syntaxes:</a:t>
            </a:r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user = {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name: "John",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age: 30,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country: “Germany"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"likes birds": true  // multiword property name must be quoted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};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021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Copying by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3200" dirty="0"/>
              <a:t>One of the fundamental differences of objects vs primitives is that they are stored and copied “</a:t>
            </a:r>
            <a:r>
              <a:rPr lang="en-US" sz="3200" b="1" dirty="0"/>
              <a:t>by reference</a:t>
            </a:r>
            <a:r>
              <a:rPr lang="en-US" sz="3200" dirty="0"/>
              <a:t>”!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52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Copying by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Primitive values: strings, numbers, </a:t>
            </a:r>
            <a:r>
              <a:rPr lang="en-US" dirty="0" err="1"/>
              <a:t>booleans</a:t>
            </a:r>
            <a:r>
              <a:rPr lang="en-US" dirty="0"/>
              <a:t> – are assigned/copied “as a whole value”.</a:t>
            </a:r>
          </a:p>
          <a:p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da-DK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message = "Hello!";</a:t>
            </a:r>
          </a:p>
          <a:p>
            <a:pPr marL="0" indent="0">
              <a:buNone/>
              <a:defRPr/>
            </a:pPr>
            <a:r>
              <a:rPr lang="da-DK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phrase = message;</a:t>
            </a:r>
          </a:p>
          <a:p>
            <a:pPr marL="0" indent="0">
              <a:buNone/>
              <a:defRPr/>
            </a:pPr>
            <a:r>
              <a:rPr lang="da-DK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message = ”Salut";</a:t>
            </a:r>
          </a:p>
          <a:p>
            <a:pPr marL="0" indent="0">
              <a:buNone/>
              <a:defRPr/>
            </a:pPr>
            <a:r>
              <a:rPr lang="da-DK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console.log(message); // Salut</a:t>
            </a:r>
          </a:p>
          <a:p>
            <a:pPr marL="0" indent="0">
              <a:buNone/>
              <a:defRPr/>
            </a:pPr>
            <a:r>
              <a:rPr lang="da-DK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console.log(phrase); // Hello</a:t>
            </a: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046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Copying by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Objects are not like that.</a:t>
            </a:r>
          </a:p>
          <a:p>
            <a:pPr marL="0" indent="0">
              <a:buNone/>
            </a:pPr>
            <a:r>
              <a:rPr lang="en-US" dirty="0"/>
              <a:t>A variable stores not the object itself, but its </a:t>
            </a:r>
            <a:r>
              <a:rPr lang="en-US" b="1" dirty="0"/>
              <a:t>address in memory</a:t>
            </a:r>
            <a:r>
              <a:rPr lang="en-US" dirty="0"/>
              <a:t>, in other words a </a:t>
            </a:r>
            <a:r>
              <a:rPr lang="en-US" b="1" dirty="0"/>
              <a:t>reference</a:t>
            </a:r>
            <a:r>
              <a:rPr lang="en-US" dirty="0"/>
              <a:t> to it.</a:t>
            </a:r>
          </a:p>
          <a:p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user = { name: “Ion" };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admin = user; // copy the reference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dirty="0"/>
              <a:t>When an object variable is copied – the reference is copied, the object is not duplicated.</a:t>
            </a: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916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Agenda: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557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DOM</a:t>
            </a:r>
          </a:p>
          <a:p>
            <a:r>
              <a:rPr lang="en-GB" dirty="0"/>
              <a:t>BOM</a:t>
            </a:r>
          </a:p>
          <a:p>
            <a:r>
              <a:rPr lang="en-GB" dirty="0"/>
              <a:t>Objects</a:t>
            </a:r>
          </a:p>
          <a:p>
            <a:r>
              <a:rPr lang="en-GB" dirty="0"/>
              <a:t>Copying by reference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Functions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Closures</a:t>
            </a:r>
          </a:p>
          <a:p>
            <a:endParaRPr lang="en-GB" dirty="0"/>
          </a:p>
          <a:p>
            <a:endParaRPr lang="en-US" dirty="0">
              <a:cs typeface="Calibri Light"/>
            </a:endParaRPr>
          </a:p>
          <a:p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51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742790" y="2828835"/>
            <a:ext cx="47064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124989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result will be here:</a:t>
            </a:r>
          </a:p>
          <a:p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a = {};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b = a; // copy the reference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alert( a == b ); 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0028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34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799742" y="2317998"/>
            <a:ext cx="10592515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TRUE</a:t>
            </a:r>
          </a:p>
          <a:p>
            <a:pPr algn="ctr"/>
            <a:endParaRPr lang="en-US" sz="7200" dirty="0"/>
          </a:p>
          <a:p>
            <a:pPr algn="ctr"/>
            <a:r>
              <a:rPr lang="en-US" sz="4400" dirty="0" err="1"/>
              <a:t>bcs</a:t>
            </a:r>
            <a:r>
              <a:rPr lang="en-US" sz="4400" dirty="0"/>
              <a:t>, both variables reference the same object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9946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here:</a:t>
            </a:r>
          </a:p>
          <a:p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a = {};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b = {}; 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alert( a == b ); 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4782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34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959982" y="2317998"/>
            <a:ext cx="1027204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FALSE</a:t>
            </a:r>
          </a:p>
          <a:p>
            <a:pPr algn="ctr"/>
            <a:endParaRPr lang="en-US" sz="7200" dirty="0"/>
          </a:p>
          <a:p>
            <a:pPr algn="ctr"/>
            <a:r>
              <a:rPr lang="en-US" sz="4400" dirty="0" err="1"/>
              <a:t>bcs</a:t>
            </a:r>
            <a:r>
              <a:rPr lang="en-US" sz="4400" dirty="0"/>
              <a:t>, two independent objects are not equal,</a:t>
            </a:r>
          </a:p>
          <a:p>
            <a:pPr algn="ctr"/>
            <a:r>
              <a:rPr lang="en-US" sz="4400" dirty="0"/>
              <a:t> they have two different references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9880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695552" y="2828835"/>
            <a:ext cx="28008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80859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arrays are used to store multiple values in a single variable.</a:t>
            </a:r>
          </a:p>
          <a:p>
            <a:pPr marL="0" indent="0">
              <a:buNone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languages = ["Python", "JS", "Java"];</a:t>
            </a:r>
          </a:p>
        </p:txBody>
      </p:sp>
    </p:spTree>
    <p:extLst>
      <p:ext uri="{BB962C8B-B14F-4D97-AF65-F5344CB8AC3E}">
        <p14:creationId xmlns:p14="http://schemas.microsoft.com/office/powerpoint/2010/main" val="821518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There are two syntaxes for creating an empty array: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-US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arr</a:t>
            </a: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= new Array();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-US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arr</a:t>
            </a: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= [];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*</a:t>
            </a: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use second one ;)</a:t>
            </a: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6776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fruits = ["Apple", "Orange", "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Plum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"];</a:t>
            </a:r>
          </a:p>
          <a:p>
            <a:pPr marL="0" indent="0">
              <a:buNone/>
              <a:defRPr/>
            </a:pP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alert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 fruits[0] ); // Apple</a:t>
            </a: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alert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 fruits[1] ); // Orange</a:t>
            </a: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alert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 fruits[2] ); //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Plum</a:t>
            </a: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// mix of values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-US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arr</a:t>
            </a: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= [ 'Apple', { name: 'John' }, true];</a:t>
            </a: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6302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Useful Array Methods &amp;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languages = ["Python", "JS", "Java"];</a:t>
            </a:r>
          </a:p>
          <a:p>
            <a:pPr marL="0" indent="0">
              <a:buNone/>
              <a:defRPr/>
            </a:pPr>
            <a:b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cars.toString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(); 	   // Return all item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into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string</a:t>
            </a: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cars.length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    	   // Return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array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length</a:t>
            </a: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cars.push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(“item”);     //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Add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new item</a:t>
            </a: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cars.pop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();   	   //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Remove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last item</a:t>
            </a: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cars.shift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(); 	   //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Remove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first item</a:t>
            </a: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cars.unshift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(“item”); //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Add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item on the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begin</a:t>
            </a: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cars.join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(“-”); 	  // Return string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with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joined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items</a:t>
            </a: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cars.sort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(); 		  //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Sorting</a:t>
            </a: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cars.slice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(0, 2);     //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Remove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elements</a:t>
            </a: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80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909619" y="2828835"/>
            <a:ext cx="23727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555743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982281" y="2828835"/>
            <a:ext cx="42274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97296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/>
              </a:rPr>
              <a:t>A </a:t>
            </a:r>
            <a:r>
              <a:rPr lang="en-US" b="1" dirty="0">
                <a:cs typeface="Segoe UI"/>
              </a:rPr>
              <a:t>function</a:t>
            </a:r>
            <a:r>
              <a:rPr lang="en-US" dirty="0">
                <a:cs typeface="Segoe UI"/>
              </a:rPr>
              <a:t> is a block of organized, reusable code that is used to perform a single, related action.</a:t>
            </a:r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894491-4B69-4A89-BA41-92F883C1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42" y="3016251"/>
            <a:ext cx="3038915" cy="26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Segoe UI"/>
              </a:rPr>
              <a:t>Function </a:t>
            </a:r>
            <a:r>
              <a:rPr lang="en-US" b="1" dirty="0">
                <a:cs typeface="Segoe UI"/>
              </a:rPr>
              <a:t>Declaration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calcRectArea</a:t>
            </a: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(width, height)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return width * height;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cs typeface="Segoe UI"/>
              </a:rPr>
              <a:t>Function </a:t>
            </a:r>
            <a:r>
              <a:rPr lang="en-US" b="1" dirty="0"/>
              <a:t>Expressions</a:t>
            </a:r>
            <a:endParaRPr lang="en-US" dirty="0">
              <a:solidFill>
                <a:prstClr val="black"/>
              </a:solidFill>
              <a:cs typeface="Segoe UI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const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getRectArea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= function(width, height) {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return width * height;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buNone/>
            </a:pP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cs typeface="Segoe UI"/>
              </a:rPr>
              <a:t>Function </a:t>
            </a:r>
            <a:r>
              <a:rPr lang="en-US" b="1" dirty="0">
                <a:solidFill>
                  <a:prstClr val="black"/>
                </a:solidFill>
                <a:cs typeface="Segoe UI"/>
              </a:rPr>
              <a:t>Immediately Invoked</a:t>
            </a:r>
          </a:p>
          <a:p>
            <a:pPr marL="0" lvl="0" indent="0">
              <a:buNone/>
            </a:pP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 </a:t>
            </a:r>
            <a:r>
              <a:rPr lang="fr-FR" sz="2000" dirty="0" err="1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function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sayHi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fr-FR" sz="2000" dirty="0" err="1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name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{</a:t>
            </a:r>
            <a:b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</a:b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     console.log(`Hi ${</a:t>
            </a:r>
            <a:r>
              <a:rPr lang="fr-FR" sz="2000" dirty="0" err="1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name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}`);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 )("John");</a:t>
            </a:r>
            <a:endParaRPr lang="en-US" sz="2000" dirty="0">
              <a:latin typeface="Segoe UI"/>
              <a:ea typeface="Courier New"/>
              <a:cs typeface="Segoe UI"/>
              <a:sym typeface="Courier New"/>
            </a:endParaRPr>
          </a:p>
          <a:p>
            <a:endParaRPr lang="en-US" sz="2000" dirty="0">
              <a:latin typeface="Segoe UI"/>
              <a:ea typeface="Courier New"/>
              <a:cs typeface="Segoe UI"/>
              <a:sym typeface="Courier New"/>
            </a:endParaRPr>
          </a:p>
          <a:p>
            <a:endParaRPr lang="en-US" sz="2000" dirty="0">
              <a:latin typeface="Segoe UI"/>
              <a:ea typeface="Courier New"/>
              <a:cs typeface="Segoe UI"/>
              <a:sym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9011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759994" y="2828835"/>
            <a:ext cx="2672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08289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JavaScript there are two types of scope: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Scope determines the accessibility (visibility) of these variables.</a:t>
            </a:r>
          </a:p>
          <a:p>
            <a:pPr marL="0" indent="0">
              <a:buNone/>
            </a:pPr>
            <a:r>
              <a:rPr lang="en-US" dirty="0"/>
              <a:t>Variables defined inside a function are not accessible (visible) from outside the function.</a:t>
            </a:r>
          </a:p>
          <a:p>
            <a:endParaRPr lang="en-US" dirty="0"/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763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D16A4-63D5-42C7-84C7-4EB3E862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07" y="1469446"/>
            <a:ext cx="7829385" cy="50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244726" y="2828835"/>
            <a:ext cx="37025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48632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Closure?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closure is a feature in JavaScript where an inner function has access to the outer (enclosing) function’s variables — a scope chain.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closure </a:t>
            </a:r>
            <a:r>
              <a:rPr lang="en-US" dirty="0"/>
              <a:t>has three scope chains:</a:t>
            </a:r>
          </a:p>
          <a:p>
            <a:r>
              <a:rPr lang="en-US" dirty="0"/>
              <a:t>it has access to its own scope — variables defined between its curly brackets</a:t>
            </a:r>
          </a:p>
          <a:p>
            <a:r>
              <a:rPr lang="en-US" dirty="0"/>
              <a:t>it has access to the outer function’s variables</a:t>
            </a:r>
          </a:p>
          <a:p>
            <a:r>
              <a:rPr lang="en-US" dirty="0"/>
              <a:t>it has access to the global variables</a:t>
            </a:r>
          </a:p>
          <a:p>
            <a:endParaRPr lang="en-US" dirty="0"/>
          </a:p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7347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function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getHobbyOf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name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{</a:t>
            </a:r>
          </a:p>
          <a:p>
            <a:pPr marL="0" indent="0">
              <a:buNone/>
              <a:defRPr/>
            </a:pP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return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function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(hobby) {	</a:t>
            </a:r>
          </a:p>
          <a:p>
            <a:pPr marL="0" indent="0">
              <a:buNone/>
              <a:defRPr/>
            </a:pP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console.log(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name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+ ' likes ' + hobby);</a:t>
            </a:r>
          </a:p>
          <a:p>
            <a:pPr marL="0" indent="0">
              <a:buNone/>
              <a:defRPr/>
            </a:pP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}</a:t>
            </a:r>
          </a:p>
          <a:p>
            <a:pPr marL="0" indent="0">
              <a:buNone/>
              <a:defRPr/>
            </a:pP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buNone/>
              <a:defRPr/>
            </a:pP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const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johnLikes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=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getHobbyOf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('John');</a:t>
            </a: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johnLikes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('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swimming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'); // John likes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swimming</a:t>
            </a: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johnLikes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('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footbal</a:t>
            </a:r>
            <a:r>
              <a:rPr lang="fr-FR" sz="20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'); // John likes </a:t>
            </a:r>
            <a:r>
              <a:rPr lang="fr-FR" sz="2000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footbal</a:t>
            </a: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fr-FR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9600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7907-508C-452C-A7BF-155EFDCC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1842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cs typeface="Calibri Light"/>
              </a:rPr>
              <a:t>Thank you</a:t>
            </a:r>
            <a:br>
              <a:rPr lang="ru-RU" dirty="0">
                <a:cs typeface="Calibri Light"/>
              </a:rPr>
            </a:br>
            <a:r>
              <a:rPr lang="en-US" dirty="0">
                <a:cs typeface="Calibri Light"/>
              </a:rPr>
              <a:t>and until the next lesson!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4F0-5023-411A-92B2-7C2C7AE7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8200"/>
            <a:ext cx="10515600" cy="279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E-mail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hlinkClick r:id="rId2"/>
              </a:rPr>
              <a:t>clementii.cicali@gmail.com</a:t>
            </a:r>
            <a:endParaRPr lang="ro-RO" sz="2000" dirty="0">
              <a:cs typeface="Calibri"/>
              <a:hlinkClick r:id="rId2"/>
            </a:endParaRPr>
          </a:p>
          <a:p>
            <a:r>
              <a:rPr lang="ro-RO" sz="2400" dirty="0" err="1">
                <a:cs typeface="Calibri"/>
              </a:rPr>
              <a:t>LinkedIn</a:t>
            </a:r>
            <a:r>
              <a:rPr lang="ro-RO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hlinkClick r:id="rId3"/>
              </a:rPr>
              <a:t>linkedin.com/in/clementiicicali/</a:t>
            </a:r>
            <a:endParaRPr lang="en-US" sz="2000" dirty="0">
              <a:cs typeface="Calibri"/>
            </a:endParaRPr>
          </a:p>
          <a:p>
            <a:endParaRPr lang="en-US" dirty="0"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5650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kern="0" dirty="0">
                <a:solidFill>
                  <a:srgbClr val="1A1A1A"/>
                </a:solidFill>
                <a:sym typeface="Raleway"/>
              </a:rPr>
              <a:t>What is DOM?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Document Object Model</a:t>
            </a:r>
            <a:r>
              <a:rPr lang="en-US" dirty="0"/>
              <a:t> or </a:t>
            </a:r>
            <a:r>
              <a:rPr lang="en-US" b="1" dirty="0"/>
              <a:t>DOM</a:t>
            </a:r>
            <a:r>
              <a:rPr lang="en-US" dirty="0"/>
              <a:t> is the data representation of the objects that comprise the structure and content of a document on the web.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… in another words: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dirty="0"/>
              <a:t>When a web page is loaded,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216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Picture 3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40B9FD90-7D7D-4F8D-B3C1-8F294153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29" y="1169680"/>
            <a:ext cx="4847772" cy="500728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DAC8B09-0EDE-4A07-8B6C-9BC9E8038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01" y="1673071"/>
            <a:ext cx="4876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kern="0" dirty="0">
                <a:solidFill>
                  <a:srgbClr val="1A1A1A"/>
                </a:solidFill>
                <a:sym typeface="Raleway"/>
              </a:rPr>
              <a:t>What is good for?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the object model, JavaScript can:</a:t>
            </a:r>
          </a:p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</a:p>
          <a:p>
            <a:r>
              <a:rPr lang="en-US" sz="2000" dirty="0">
                <a:latin typeface="Segoe UI"/>
                <a:cs typeface="Segoe UI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777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402414" y="2828835"/>
            <a:ext cx="53871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But How??!!</a:t>
            </a:r>
          </a:p>
        </p:txBody>
      </p:sp>
    </p:spTree>
    <p:extLst>
      <p:ext uri="{BB962C8B-B14F-4D97-AF65-F5344CB8AC3E}">
        <p14:creationId xmlns:p14="http://schemas.microsoft.com/office/powerpoint/2010/main" val="35360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Segoe UI"/>
              </a:rPr>
              <a:t>For example, the standard DOM specifies that the </a:t>
            </a:r>
            <a:r>
              <a:rPr lang="en-US" sz="2400" dirty="0" err="1">
                <a:cs typeface="Segoe UI"/>
              </a:rPr>
              <a:t>getElementsByTagName</a:t>
            </a:r>
            <a:r>
              <a:rPr lang="en-US" sz="2400" dirty="0">
                <a:cs typeface="Segoe UI"/>
              </a:rPr>
              <a:t> method in the code below must return a list of all the &lt;p&gt; elements in the document: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const paragraphs = </a:t>
            </a:r>
            <a:r>
              <a:rPr lang="en-US" sz="2400" dirty="0" err="1">
                <a:latin typeface="Consolas" panose="020B0609020204030204" pitchFamily="49" charset="0"/>
              </a:rPr>
              <a:t>document.getElementsByTagName</a:t>
            </a:r>
            <a:r>
              <a:rPr lang="en-US" sz="2400" dirty="0">
                <a:latin typeface="Consolas" panose="020B0609020204030204" pitchFamily="49" charset="0"/>
              </a:rPr>
              <a:t>("p");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// paragraphs[0] is the first &lt;p&gt; element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// paragraphs[1] is the second &lt;p&gt; element, etc.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alert(paragraphs[0].</a:t>
            </a:r>
            <a:r>
              <a:rPr lang="en-US" sz="2400" dirty="0" err="1">
                <a:latin typeface="Consolas" panose="020B0609020204030204" pitchFamily="49" charset="0"/>
              </a:rPr>
              <a:t>nodeName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8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2272618" y="2828835"/>
            <a:ext cx="76467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But what is BOM?</a:t>
            </a:r>
          </a:p>
        </p:txBody>
      </p:sp>
    </p:spTree>
    <p:extLst>
      <p:ext uri="{BB962C8B-B14F-4D97-AF65-F5344CB8AC3E}">
        <p14:creationId xmlns:p14="http://schemas.microsoft.com/office/powerpoint/2010/main" val="1725965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980</Words>
  <Application>Microsoft Office PowerPoint</Application>
  <PresentationFormat>Widescreen</PresentationFormat>
  <Paragraphs>233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Segoe UI</vt:lpstr>
      <vt:lpstr>Тема Office</vt:lpstr>
      <vt:lpstr>Web Technologies JavaScript: Advanced</vt:lpstr>
      <vt:lpstr>Agenda:</vt:lpstr>
      <vt:lpstr>PowerPoint Presentation</vt:lpstr>
      <vt:lpstr>What is DOM?</vt:lpstr>
      <vt:lpstr>PowerPoint Presentation</vt:lpstr>
      <vt:lpstr>What is good for?</vt:lpstr>
      <vt:lpstr>PowerPoint Presentation</vt:lpstr>
      <vt:lpstr>Examples:</vt:lpstr>
      <vt:lpstr>PowerPoint Presentation</vt:lpstr>
      <vt:lpstr>What is BOM?</vt:lpstr>
      <vt:lpstr>BOM</vt:lpstr>
      <vt:lpstr>Examples:</vt:lpstr>
      <vt:lpstr>PowerPoint Presentation</vt:lpstr>
      <vt:lpstr>What is an Object?</vt:lpstr>
      <vt:lpstr>Creation </vt:lpstr>
      <vt:lpstr>Example </vt:lpstr>
      <vt:lpstr>Copying by Reference </vt:lpstr>
      <vt:lpstr>Copying by Reference </vt:lpstr>
      <vt:lpstr>Copying by Reference </vt:lpstr>
      <vt:lpstr>PowerPoint Presentation</vt:lpstr>
      <vt:lpstr>Question 1</vt:lpstr>
      <vt:lpstr>PowerPoint Presentation</vt:lpstr>
      <vt:lpstr>Question 2</vt:lpstr>
      <vt:lpstr>PowerPoint Presentation</vt:lpstr>
      <vt:lpstr>PowerPoint Presentation</vt:lpstr>
      <vt:lpstr>Arrays</vt:lpstr>
      <vt:lpstr>Creation </vt:lpstr>
      <vt:lpstr>Example </vt:lpstr>
      <vt:lpstr>Useful Array Methods &amp; Properties </vt:lpstr>
      <vt:lpstr>PowerPoint Presentation</vt:lpstr>
      <vt:lpstr>Functions </vt:lpstr>
      <vt:lpstr>Functions </vt:lpstr>
      <vt:lpstr>PowerPoint Presentation</vt:lpstr>
      <vt:lpstr>Scope </vt:lpstr>
      <vt:lpstr>Scope </vt:lpstr>
      <vt:lpstr>PowerPoint Presentation</vt:lpstr>
      <vt:lpstr>What is a Closure? </vt:lpstr>
      <vt:lpstr>Example </vt:lpstr>
      <vt:lpstr>Thank you and until the next lesson!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JavaScript: Basics</dc:title>
  <dc:creator>Clementii Cicali</dc:creator>
  <cp:lastModifiedBy>Clementii Cicali</cp:lastModifiedBy>
  <cp:revision>1</cp:revision>
  <dcterms:created xsi:type="dcterms:W3CDTF">2020-03-09T21:15:11Z</dcterms:created>
  <dcterms:modified xsi:type="dcterms:W3CDTF">2020-03-26T22:19:05Z</dcterms:modified>
</cp:coreProperties>
</file>