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50" r:id="rId2"/>
    <p:sldId id="257" r:id="rId3"/>
    <p:sldId id="382" r:id="rId4"/>
    <p:sldId id="416" r:id="rId5"/>
    <p:sldId id="426" r:id="rId6"/>
    <p:sldId id="427" r:id="rId7"/>
    <p:sldId id="386" r:id="rId8"/>
    <p:sldId id="385" r:id="rId9"/>
    <p:sldId id="387" r:id="rId10"/>
    <p:sldId id="414" r:id="rId11"/>
    <p:sldId id="415" r:id="rId12"/>
    <p:sldId id="392" r:id="rId13"/>
    <p:sldId id="412" r:id="rId14"/>
    <p:sldId id="413" r:id="rId15"/>
    <p:sldId id="400" r:id="rId16"/>
    <p:sldId id="402" r:id="rId17"/>
    <p:sldId id="403" r:id="rId18"/>
    <p:sldId id="401" r:id="rId19"/>
    <p:sldId id="410" r:id="rId20"/>
    <p:sldId id="411" r:id="rId21"/>
    <p:sldId id="398" r:id="rId22"/>
    <p:sldId id="404" r:id="rId23"/>
    <p:sldId id="405" r:id="rId24"/>
    <p:sldId id="406" r:id="rId25"/>
    <p:sldId id="407" r:id="rId26"/>
    <p:sldId id="393" r:id="rId27"/>
    <p:sldId id="408" r:id="rId28"/>
    <p:sldId id="409" r:id="rId29"/>
    <p:sldId id="394" r:id="rId30"/>
    <p:sldId id="417" r:id="rId31"/>
    <p:sldId id="418" r:id="rId32"/>
    <p:sldId id="419" r:id="rId33"/>
    <p:sldId id="397" r:id="rId34"/>
    <p:sldId id="420" r:id="rId35"/>
    <p:sldId id="421" r:id="rId36"/>
    <p:sldId id="422" r:id="rId37"/>
    <p:sldId id="399" r:id="rId38"/>
    <p:sldId id="423" r:id="rId39"/>
    <p:sldId id="424" r:id="rId40"/>
    <p:sldId id="425" r:id="rId41"/>
    <p:sldId id="26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C09DE-0F3B-484E-9528-F3A2E7C3DC17}" v="40" dt="2020-04-05T17:16:05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ii Cicali" userId="c4198a45-0304-42e2-a554-1aa896dee51b" providerId="ADAL" clId="{A0EC09DE-0F3B-484E-9528-F3A2E7C3DC17}"/>
    <pc:docChg chg="undo custSel addSld delSld modSld">
      <pc:chgData name="Clementii Cicali" userId="c4198a45-0304-42e2-a554-1aa896dee51b" providerId="ADAL" clId="{A0EC09DE-0F3B-484E-9528-F3A2E7C3DC17}" dt="2020-04-05T17:16:08.857" v="357" actId="20577"/>
      <pc:docMkLst>
        <pc:docMk/>
      </pc:docMkLst>
      <pc:sldChg chg="modSp">
        <pc:chgData name="Clementii Cicali" userId="c4198a45-0304-42e2-a554-1aa896dee51b" providerId="ADAL" clId="{A0EC09DE-0F3B-484E-9528-F3A2E7C3DC17}" dt="2020-04-05T16:55:38.412" v="205" actId="14100"/>
        <pc:sldMkLst>
          <pc:docMk/>
          <pc:sldMk cId="3672519694" sldId="257"/>
        </pc:sldMkLst>
        <pc:spChg chg="mod">
          <ac:chgData name="Clementii Cicali" userId="c4198a45-0304-42e2-a554-1aa896dee51b" providerId="ADAL" clId="{A0EC09DE-0F3B-484E-9528-F3A2E7C3DC17}" dt="2020-04-05T16:55:38.412" v="205" actId="14100"/>
          <ac:spMkLst>
            <pc:docMk/>
            <pc:sldMk cId="3672519694" sldId="257"/>
            <ac:spMk id="3" creationId="{00FFB739-8B66-4390-AC9F-B9A737736A43}"/>
          </ac:spMkLst>
        </pc:spChg>
      </pc:sldChg>
      <pc:sldChg chg="modSp">
        <pc:chgData name="Clementii Cicali" userId="c4198a45-0304-42e2-a554-1aa896dee51b" providerId="ADAL" clId="{A0EC09DE-0F3B-484E-9528-F3A2E7C3DC17}" dt="2020-04-04T21:15:56.902" v="27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A0EC09DE-0F3B-484E-9528-F3A2E7C3DC17}" dt="2020-04-04T21:15:56.902" v="27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A0EC09DE-0F3B-484E-9528-F3A2E7C3DC17}" dt="2020-04-05T16:29:34.715" v="88" actId="2696"/>
        <pc:sldMkLst>
          <pc:docMk/>
          <pc:sldMk cId="3693925737" sldId="362"/>
        </pc:sldMkLst>
      </pc:sldChg>
      <pc:sldChg chg="del">
        <pc:chgData name="Clementii Cicali" userId="c4198a45-0304-42e2-a554-1aa896dee51b" providerId="ADAL" clId="{A0EC09DE-0F3B-484E-9528-F3A2E7C3DC17}" dt="2020-04-05T16:30:15.517" v="96" actId="2696"/>
        <pc:sldMkLst>
          <pc:docMk/>
          <pc:sldMk cId="3544965252" sldId="371"/>
        </pc:sldMkLst>
      </pc:sldChg>
      <pc:sldChg chg="del">
        <pc:chgData name="Clementii Cicali" userId="c4198a45-0304-42e2-a554-1aa896dee51b" providerId="ADAL" clId="{A0EC09DE-0F3B-484E-9528-F3A2E7C3DC17}" dt="2020-04-05T16:30:26.449" v="108" actId="2696"/>
        <pc:sldMkLst>
          <pc:docMk/>
          <pc:sldMk cId="1808598399" sldId="372"/>
        </pc:sldMkLst>
      </pc:sldChg>
      <pc:sldChg chg="modSp">
        <pc:chgData name="Clementii Cicali" userId="c4198a45-0304-42e2-a554-1aa896dee51b" providerId="ADAL" clId="{A0EC09DE-0F3B-484E-9528-F3A2E7C3DC17}" dt="2020-04-04T21:32:50.185" v="71" actId="403"/>
        <pc:sldMkLst>
          <pc:docMk/>
          <pc:sldMk cId="3555743213" sldId="382"/>
        </pc:sldMkLst>
        <pc:spChg chg="mod">
          <ac:chgData name="Clementii Cicali" userId="c4198a45-0304-42e2-a554-1aa896dee51b" providerId="ADAL" clId="{A0EC09DE-0F3B-484E-9528-F3A2E7C3DC17}" dt="2020-04-04T21:32:50.185" v="71" actId="403"/>
          <ac:spMkLst>
            <pc:docMk/>
            <pc:sldMk cId="3555743213" sldId="382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29:38.408" v="89" actId="2696"/>
        <pc:sldMkLst>
          <pc:docMk/>
          <pc:sldMk cId="1357773600" sldId="384"/>
        </pc:sldMkLst>
      </pc:sldChg>
      <pc:sldChg chg="modSp">
        <pc:chgData name="Clementii Cicali" userId="c4198a45-0304-42e2-a554-1aa896dee51b" providerId="ADAL" clId="{A0EC09DE-0F3B-484E-9528-F3A2E7C3DC17}" dt="2020-04-05T16:29:58.128" v="92" actId="20577"/>
        <pc:sldMkLst>
          <pc:docMk/>
          <pc:sldMk cId="3536096333" sldId="386"/>
        </pc:sldMkLst>
        <pc:spChg chg="mod">
          <ac:chgData name="Clementii Cicali" userId="c4198a45-0304-42e2-a554-1aa896dee51b" providerId="ADAL" clId="{A0EC09DE-0F3B-484E-9528-F3A2E7C3DC17}" dt="2020-04-05T16:29:58.128" v="92" actId="20577"/>
          <ac:spMkLst>
            <pc:docMk/>
            <pc:sldMk cId="3536096333" sldId="386"/>
            <ac:spMk id="4" creationId="{BF052C55-89E6-4762-90E7-0D43503093F3}"/>
          </ac:spMkLst>
        </pc:spChg>
      </pc:sldChg>
      <pc:sldChg chg="modSp">
        <pc:chgData name="Clementii Cicali" userId="c4198a45-0304-42e2-a554-1aa896dee51b" providerId="ADAL" clId="{A0EC09DE-0F3B-484E-9528-F3A2E7C3DC17}" dt="2020-04-05T17:02:39.135" v="227" actId="1076"/>
        <pc:sldMkLst>
          <pc:docMk/>
          <pc:sldMk cId="1725965737" sldId="387"/>
        </pc:sldMkLst>
        <pc:spChg chg="mod">
          <ac:chgData name="Clementii Cicali" userId="c4198a45-0304-42e2-a554-1aa896dee51b" providerId="ADAL" clId="{A0EC09DE-0F3B-484E-9528-F3A2E7C3DC17}" dt="2020-04-05T17:02:39.135" v="227" actId="1076"/>
          <ac:spMkLst>
            <pc:docMk/>
            <pc:sldMk cId="1725965737" sldId="387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11.865" v="93" actId="2696"/>
        <pc:sldMkLst>
          <pc:docMk/>
          <pc:sldMk cId="1180692572" sldId="388"/>
        </pc:sldMkLst>
      </pc:sldChg>
      <pc:sldChg chg="del">
        <pc:chgData name="Clementii Cicali" userId="c4198a45-0304-42e2-a554-1aa896dee51b" providerId="ADAL" clId="{A0EC09DE-0F3B-484E-9528-F3A2E7C3DC17}" dt="2020-04-05T16:30:13.165" v="94" actId="2696"/>
        <pc:sldMkLst>
          <pc:docMk/>
          <pc:sldMk cId="2102896658" sldId="389"/>
        </pc:sldMkLst>
      </pc:sldChg>
      <pc:sldChg chg="del">
        <pc:chgData name="Clementii Cicali" userId="c4198a45-0304-42e2-a554-1aa896dee51b" providerId="ADAL" clId="{A0EC09DE-0F3B-484E-9528-F3A2E7C3DC17}" dt="2020-04-05T16:30:14.096" v="95" actId="2696"/>
        <pc:sldMkLst>
          <pc:docMk/>
          <pc:sldMk cId="2809959105" sldId="390"/>
        </pc:sldMkLst>
      </pc:sldChg>
      <pc:sldChg chg="del">
        <pc:chgData name="Clementii Cicali" userId="c4198a45-0304-42e2-a554-1aa896dee51b" providerId="ADAL" clId="{A0EC09DE-0F3B-484E-9528-F3A2E7C3DC17}" dt="2020-04-05T16:30:29.667" v="113" actId="2696"/>
        <pc:sldMkLst>
          <pc:docMk/>
          <pc:sldMk cId="397296164" sldId="391"/>
        </pc:sldMkLst>
      </pc:sldChg>
      <pc:sldChg chg="modSp">
        <pc:chgData name="Clementii Cicali" userId="c4198a45-0304-42e2-a554-1aa896dee51b" providerId="ADAL" clId="{A0EC09DE-0F3B-484E-9528-F3A2E7C3DC17}" dt="2020-04-05T17:02:33.881" v="226" actId="1076"/>
        <pc:sldMkLst>
          <pc:docMk/>
          <pc:sldMk cId="2082891517" sldId="392"/>
        </pc:sldMkLst>
        <pc:spChg chg="mod">
          <ac:chgData name="Clementii Cicali" userId="c4198a45-0304-42e2-a554-1aa896dee51b" providerId="ADAL" clId="{A0EC09DE-0F3B-484E-9528-F3A2E7C3DC17}" dt="2020-04-05T17:02:33.881" v="226" actId="1076"/>
          <ac:spMkLst>
            <pc:docMk/>
            <pc:sldMk cId="2082891517" sldId="392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35.978" v="118" actId="2696"/>
        <pc:sldMkLst>
          <pc:docMk/>
          <pc:sldMk cId="486323456" sldId="393"/>
        </pc:sldMkLst>
      </pc:sldChg>
      <pc:sldChg chg="modSp add">
        <pc:chgData name="Clementii Cicali" userId="c4198a45-0304-42e2-a554-1aa896dee51b" providerId="ADAL" clId="{A0EC09DE-0F3B-484E-9528-F3A2E7C3DC17}" dt="2020-04-05T17:03:32.335" v="247" actId="1076"/>
        <pc:sldMkLst>
          <pc:docMk/>
          <pc:sldMk cId="2180480975" sldId="393"/>
        </pc:sldMkLst>
        <pc:spChg chg="mod">
          <ac:chgData name="Clementii Cicali" userId="c4198a45-0304-42e2-a554-1aa896dee51b" providerId="ADAL" clId="{A0EC09DE-0F3B-484E-9528-F3A2E7C3DC17}" dt="2020-04-05T17:03:32.335" v="247" actId="1076"/>
          <ac:spMkLst>
            <pc:docMk/>
            <pc:sldMk cId="2180480975" sldId="393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17.281" v="97" actId="2696"/>
        <pc:sldMkLst>
          <pc:docMk/>
          <pc:sldMk cId="381381609" sldId="394"/>
        </pc:sldMkLst>
      </pc:sldChg>
      <pc:sldChg chg="modSp add">
        <pc:chgData name="Clementii Cicali" userId="c4198a45-0304-42e2-a554-1aa896dee51b" providerId="ADAL" clId="{A0EC09DE-0F3B-484E-9528-F3A2E7C3DC17}" dt="2020-04-05T16:33:34.560" v="138" actId="20577"/>
        <pc:sldMkLst>
          <pc:docMk/>
          <pc:sldMk cId="1322522772" sldId="394"/>
        </pc:sldMkLst>
        <pc:spChg chg="mod">
          <ac:chgData name="Clementii Cicali" userId="c4198a45-0304-42e2-a554-1aa896dee51b" providerId="ADAL" clId="{A0EC09DE-0F3B-484E-9528-F3A2E7C3DC17}" dt="2020-04-05T16:33:34.560" v="138" actId="20577"/>
          <ac:spMkLst>
            <pc:docMk/>
            <pc:sldMk cId="1322522772" sldId="394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18.600" v="98" actId="2696"/>
        <pc:sldMkLst>
          <pc:docMk/>
          <pc:sldMk cId="1430933610" sldId="395"/>
        </pc:sldMkLst>
      </pc:sldChg>
      <pc:sldChg chg="modSp add del">
        <pc:chgData name="Clementii Cicali" userId="c4198a45-0304-42e2-a554-1aa896dee51b" providerId="ADAL" clId="{A0EC09DE-0F3B-484E-9528-F3A2E7C3DC17}" dt="2020-04-05T16:52:59.777" v="162" actId="2696"/>
        <pc:sldMkLst>
          <pc:docMk/>
          <pc:sldMk cId="2090875085" sldId="395"/>
        </pc:sldMkLst>
        <pc:spChg chg="mod">
          <ac:chgData name="Clementii Cicali" userId="c4198a45-0304-42e2-a554-1aa896dee51b" providerId="ADAL" clId="{A0EC09DE-0F3B-484E-9528-F3A2E7C3DC17}" dt="2020-04-05T16:34:22.367" v="141" actId="1076"/>
          <ac:spMkLst>
            <pc:docMk/>
            <pc:sldMk cId="2090875085" sldId="395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0EC09DE-0F3B-484E-9528-F3A2E7C3DC17}" dt="2020-04-05T16:34:47.521" v="144" actId="1076"/>
        <pc:sldMkLst>
          <pc:docMk/>
          <pc:sldMk cId="811376269" sldId="396"/>
        </pc:sldMkLst>
        <pc:spChg chg="mod">
          <ac:chgData name="Clementii Cicali" userId="c4198a45-0304-42e2-a554-1aa896dee51b" providerId="ADAL" clId="{A0EC09DE-0F3B-484E-9528-F3A2E7C3DC17}" dt="2020-04-05T16:34:47.521" v="144" actId="1076"/>
          <ac:spMkLst>
            <pc:docMk/>
            <pc:sldMk cId="811376269" sldId="396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19.591" v="99" actId="2696"/>
        <pc:sldMkLst>
          <pc:docMk/>
          <pc:sldMk cId="3480219526" sldId="396"/>
        </pc:sldMkLst>
      </pc:sldChg>
      <pc:sldChg chg="del">
        <pc:chgData name="Clementii Cicali" userId="c4198a45-0304-42e2-a554-1aa896dee51b" providerId="ADAL" clId="{A0EC09DE-0F3B-484E-9528-F3A2E7C3DC17}" dt="2020-04-05T16:30:20.358" v="100" actId="2696"/>
        <pc:sldMkLst>
          <pc:docMk/>
          <pc:sldMk cId="321526268" sldId="397"/>
        </pc:sldMkLst>
      </pc:sldChg>
      <pc:sldChg chg="modSp add">
        <pc:chgData name="Clementii Cicali" userId="c4198a45-0304-42e2-a554-1aa896dee51b" providerId="ADAL" clId="{A0EC09DE-0F3B-484E-9528-F3A2E7C3DC17}" dt="2020-04-05T16:56:17.201" v="208" actId="1076"/>
        <pc:sldMkLst>
          <pc:docMk/>
          <pc:sldMk cId="1675993481" sldId="397"/>
        </pc:sldMkLst>
        <pc:spChg chg="mod">
          <ac:chgData name="Clementii Cicali" userId="c4198a45-0304-42e2-a554-1aa896dee51b" providerId="ADAL" clId="{A0EC09DE-0F3B-484E-9528-F3A2E7C3DC17}" dt="2020-04-05T16:56:17.201" v="208" actId="1076"/>
          <ac:spMkLst>
            <pc:docMk/>
            <pc:sldMk cId="1675993481" sldId="397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20.988" v="101" actId="2696"/>
        <pc:sldMkLst>
          <pc:docMk/>
          <pc:sldMk cId="1490467574" sldId="398"/>
        </pc:sldMkLst>
      </pc:sldChg>
      <pc:sldChg chg="modSp add">
        <pc:chgData name="Clementii Cicali" userId="c4198a45-0304-42e2-a554-1aa896dee51b" providerId="ADAL" clId="{A0EC09DE-0F3B-484E-9528-F3A2E7C3DC17}" dt="2020-04-05T17:03:19.366" v="241" actId="1076"/>
        <pc:sldMkLst>
          <pc:docMk/>
          <pc:sldMk cId="2090266467" sldId="398"/>
        </pc:sldMkLst>
        <pc:spChg chg="mod">
          <ac:chgData name="Clementii Cicali" userId="c4198a45-0304-42e2-a554-1aa896dee51b" providerId="ADAL" clId="{A0EC09DE-0F3B-484E-9528-F3A2E7C3DC17}" dt="2020-04-05T17:03:19.366" v="241" actId="1076"/>
          <ac:spMkLst>
            <pc:docMk/>
            <pc:sldMk cId="2090266467" sldId="398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21.638" v="102" actId="2696"/>
        <pc:sldMkLst>
          <pc:docMk/>
          <pc:sldMk cId="1429160451" sldId="399"/>
        </pc:sldMkLst>
      </pc:sldChg>
      <pc:sldChg chg="modSp add">
        <pc:chgData name="Clementii Cicali" userId="c4198a45-0304-42e2-a554-1aa896dee51b" providerId="ADAL" clId="{A0EC09DE-0F3B-484E-9528-F3A2E7C3DC17}" dt="2020-04-05T16:56:32.132" v="212" actId="1076"/>
        <pc:sldMkLst>
          <pc:docMk/>
          <pc:sldMk cId="2078311344" sldId="399"/>
        </pc:sldMkLst>
        <pc:spChg chg="mod">
          <ac:chgData name="Clementii Cicali" userId="c4198a45-0304-42e2-a554-1aa896dee51b" providerId="ADAL" clId="{A0EC09DE-0F3B-484E-9528-F3A2E7C3DC17}" dt="2020-04-05T16:56:32.132" v="212" actId="1076"/>
          <ac:spMkLst>
            <pc:docMk/>
            <pc:sldMk cId="2078311344" sldId="399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22.795" v="103" actId="2696"/>
        <pc:sldMkLst>
          <pc:docMk/>
          <pc:sldMk cId="1249896014" sldId="400"/>
        </pc:sldMkLst>
      </pc:sldChg>
      <pc:sldChg chg="modSp add">
        <pc:chgData name="Clementii Cicali" userId="c4198a45-0304-42e2-a554-1aa896dee51b" providerId="ADAL" clId="{A0EC09DE-0F3B-484E-9528-F3A2E7C3DC17}" dt="2020-04-05T17:02:27.838" v="225" actId="1076"/>
        <pc:sldMkLst>
          <pc:docMk/>
          <pc:sldMk cId="2831995573" sldId="400"/>
        </pc:sldMkLst>
        <pc:spChg chg="mod">
          <ac:chgData name="Clementii Cicali" userId="c4198a45-0304-42e2-a554-1aa896dee51b" providerId="ADAL" clId="{A0EC09DE-0F3B-484E-9528-F3A2E7C3DC17}" dt="2020-04-05T17:02:27.838" v="225" actId="1076"/>
          <ac:spMkLst>
            <pc:docMk/>
            <pc:sldMk cId="2831995573" sldId="400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0EC09DE-0F3B-484E-9528-F3A2E7C3DC17}" dt="2020-04-05T17:02:58.535" v="235" actId="1076"/>
        <pc:sldMkLst>
          <pc:docMk/>
          <pc:sldMk cId="547052445" sldId="401"/>
        </pc:sldMkLst>
        <pc:spChg chg="mod">
          <ac:chgData name="Clementii Cicali" userId="c4198a45-0304-42e2-a554-1aa896dee51b" providerId="ADAL" clId="{A0EC09DE-0F3B-484E-9528-F3A2E7C3DC17}" dt="2020-04-05T17:02:58.535" v="235" actId="1076"/>
          <ac:spMkLst>
            <pc:docMk/>
            <pc:sldMk cId="547052445" sldId="401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0EC09DE-0F3B-484E-9528-F3A2E7C3DC17}" dt="2020-04-05T16:30:23.756" v="104" actId="2696"/>
        <pc:sldMkLst>
          <pc:docMk/>
          <pc:sldMk cId="2100282306" sldId="401"/>
        </pc:sldMkLst>
      </pc:sldChg>
      <pc:sldChg chg="del">
        <pc:chgData name="Clementii Cicali" userId="c4198a45-0304-42e2-a554-1aa896dee51b" providerId="ADAL" clId="{A0EC09DE-0F3B-484E-9528-F3A2E7C3DC17}" dt="2020-04-05T16:30:24.649" v="105" actId="2696"/>
        <pc:sldMkLst>
          <pc:docMk/>
          <pc:sldMk cId="1199460042" sldId="402"/>
        </pc:sldMkLst>
      </pc:sldChg>
      <pc:sldChg chg="modSp add">
        <pc:chgData name="Clementii Cicali" userId="c4198a45-0304-42e2-a554-1aa896dee51b" providerId="ADAL" clId="{A0EC09DE-0F3B-484E-9528-F3A2E7C3DC17}" dt="2020-04-05T17:16:08.857" v="357" actId="20577"/>
        <pc:sldMkLst>
          <pc:docMk/>
          <pc:sldMk cId="4272260052" sldId="402"/>
        </pc:sldMkLst>
        <pc:spChg chg="mod">
          <ac:chgData name="Clementii Cicali" userId="c4198a45-0304-42e2-a554-1aa896dee51b" providerId="ADAL" clId="{A0EC09DE-0F3B-484E-9528-F3A2E7C3DC17}" dt="2020-04-05T17:06:39.951" v="263" actId="20577"/>
          <ac:spMkLst>
            <pc:docMk/>
            <pc:sldMk cId="4272260052" sldId="402"/>
            <ac:spMk id="2" creationId="{960E07C7-07E4-46A7-BEEB-4D8E54A06A94}"/>
          </ac:spMkLst>
        </pc:spChg>
        <pc:spChg chg="mod">
          <ac:chgData name="Clementii Cicali" userId="c4198a45-0304-42e2-a554-1aa896dee51b" providerId="ADAL" clId="{A0EC09DE-0F3B-484E-9528-F3A2E7C3DC17}" dt="2020-04-05T17:16:08.857" v="357" actId="20577"/>
          <ac:spMkLst>
            <pc:docMk/>
            <pc:sldMk cId="4272260052" sldId="402"/>
            <ac:spMk id="3" creationId="{539D9638-C08D-4CDA-B73D-D0FF78EEC5F2}"/>
          </ac:spMkLst>
        </pc:spChg>
      </pc:sldChg>
      <pc:sldChg chg="addSp delSp modSp add">
        <pc:chgData name="Clementii Cicali" userId="c4198a45-0304-42e2-a554-1aa896dee51b" providerId="ADAL" clId="{A0EC09DE-0F3B-484E-9528-F3A2E7C3DC17}" dt="2020-04-05T17:14:55.231" v="313" actId="207"/>
        <pc:sldMkLst>
          <pc:docMk/>
          <pc:sldMk cId="1654137068" sldId="403"/>
        </pc:sldMkLst>
        <pc:spChg chg="mod">
          <ac:chgData name="Clementii Cicali" userId="c4198a45-0304-42e2-a554-1aa896dee51b" providerId="ADAL" clId="{A0EC09DE-0F3B-484E-9528-F3A2E7C3DC17}" dt="2020-04-05T17:14:55.231" v="313" actId="207"/>
          <ac:spMkLst>
            <pc:docMk/>
            <pc:sldMk cId="1654137068" sldId="403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0EC09DE-0F3B-484E-9528-F3A2E7C3DC17}" dt="2020-04-05T17:13:29.770" v="301"/>
          <ac:spMkLst>
            <pc:docMk/>
            <pc:sldMk cId="1654137068" sldId="403"/>
            <ac:spMk id="4" creationId="{B66B6762-1E60-414D-8555-9C3DF7D15DD2}"/>
          </ac:spMkLst>
        </pc:spChg>
      </pc:sldChg>
      <pc:sldChg chg="del">
        <pc:chgData name="Clementii Cicali" userId="c4198a45-0304-42e2-a554-1aa896dee51b" providerId="ADAL" clId="{A0EC09DE-0F3B-484E-9528-F3A2E7C3DC17}" dt="2020-04-05T16:30:25.219" v="106" actId="2696"/>
        <pc:sldMkLst>
          <pc:docMk/>
          <pc:sldMk cId="3547822240" sldId="403"/>
        </pc:sldMkLst>
      </pc:sldChg>
      <pc:sldChg chg="del">
        <pc:chgData name="Clementii Cicali" userId="c4198a45-0304-42e2-a554-1aa896dee51b" providerId="ADAL" clId="{A0EC09DE-0F3B-484E-9528-F3A2E7C3DC17}" dt="2020-04-05T16:30:25.827" v="107" actId="2696"/>
        <pc:sldMkLst>
          <pc:docMk/>
          <pc:sldMk cId="249880756" sldId="404"/>
        </pc:sldMkLst>
      </pc:sldChg>
      <pc:sldChg chg="del">
        <pc:chgData name="Clementii Cicali" userId="c4198a45-0304-42e2-a554-1aa896dee51b" providerId="ADAL" clId="{A0EC09DE-0F3B-484E-9528-F3A2E7C3DC17}" dt="2020-04-05T16:30:27.096" v="109" actId="2696"/>
        <pc:sldMkLst>
          <pc:docMk/>
          <pc:sldMk cId="821518555" sldId="405"/>
        </pc:sldMkLst>
      </pc:sldChg>
      <pc:sldChg chg="del">
        <pc:chgData name="Clementii Cicali" userId="c4198a45-0304-42e2-a554-1aa896dee51b" providerId="ADAL" clId="{A0EC09DE-0F3B-484E-9528-F3A2E7C3DC17}" dt="2020-04-05T16:30:27.680" v="110" actId="2696"/>
        <pc:sldMkLst>
          <pc:docMk/>
          <pc:sldMk cId="1916776858" sldId="406"/>
        </pc:sldMkLst>
      </pc:sldChg>
      <pc:sldChg chg="del">
        <pc:chgData name="Clementii Cicali" userId="c4198a45-0304-42e2-a554-1aa896dee51b" providerId="ADAL" clId="{A0EC09DE-0F3B-484E-9528-F3A2E7C3DC17}" dt="2020-04-05T16:30:28.266" v="111" actId="2696"/>
        <pc:sldMkLst>
          <pc:docMk/>
          <pc:sldMk cId="3906302567" sldId="407"/>
        </pc:sldMkLst>
      </pc:sldChg>
      <pc:sldChg chg="del">
        <pc:chgData name="Clementii Cicali" userId="c4198a45-0304-42e2-a554-1aa896dee51b" providerId="ADAL" clId="{A0EC09DE-0F3B-484E-9528-F3A2E7C3DC17}" dt="2020-04-05T16:30:28.774" v="112" actId="2696"/>
        <pc:sldMkLst>
          <pc:docMk/>
          <pc:sldMk cId="1398058212" sldId="408"/>
        </pc:sldMkLst>
      </pc:sldChg>
      <pc:sldChg chg="del">
        <pc:chgData name="Clementii Cicali" userId="c4198a45-0304-42e2-a554-1aa896dee51b" providerId="ADAL" clId="{A0EC09DE-0F3B-484E-9528-F3A2E7C3DC17}" dt="2020-04-05T16:30:30.277" v="114" actId="2696"/>
        <pc:sldMkLst>
          <pc:docMk/>
          <pc:sldMk cId="1315460480" sldId="409"/>
        </pc:sldMkLst>
      </pc:sldChg>
      <pc:sldChg chg="del">
        <pc:chgData name="Clementii Cicali" userId="c4198a45-0304-42e2-a554-1aa896dee51b" providerId="ADAL" clId="{A0EC09DE-0F3B-484E-9528-F3A2E7C3DC17}" dt="2020-04-05T16:30:31.247" v="115" actId="2696"/>
        <pc:sldMkLst>
          <pc:docMk/>
          <pc:sldMk cId="2059011772" sldId="410"/>
        </pc:sldMkLst>
      </pc:sldChg>
      <pc:sldChg chg="del">
        <pc:chgData name="Clementii Cicali" userId="c4198a45-0304-42e2-a554-1aa896dee51b" providerId="ADAL" clId="{A0EC09DE-0F3B-484E-9528-F3A2E7C3DC17}" dt="2020-04-05T16:30:34.058" v="116" actId="2696"/>
        <pc:sldMkLst>
          <pc:docMk/>
          <pc:sldMk cId="3517636011" sldId="411"/>
        </pc:sldMkLst>
      </pc:sldChg>
      <pc:sldChg chg="del">
        <pc:chgData name="Clementii Cicali" userId="c4198a45-0304-42e2-a554-1aa896dee51b" providerId="ADAL" clId="{A0EC09DE-0F3B-484E-9528-F3A2E7C3DC17}" dt="2020-04-05T16:30:35.383" v="117" actId="2696"/>
        <pc:sldMkLst>
          <pc:docMk/>
          <pc:sldMk cId="1148791892" sldId="412"/>
        </pc:sldMkLst>
      </pc:sldChg>
      <pc:sldChg chg="del">
        <pc:chgData name="Clementii Cicali" userId="c4198a45-0304-42e2-a554-1aa896dee51b" providerId="ADAL" clId="{A0EC09DE-0F3B-484E-9528-F3A2E7C3DC17}" dt="2020-04-05T16:30:36.587" v="119" actId="2696"/>
        <pc:sldMkLst>
          <pc:docMk/>
          <pc:sldMk cId="667347653" sldId="413"/>
        </pc:sldMkLst>
      </pc:sldChg>
      <pc:sldChg chg="del">
        <pc:chgData name="Clementii Cicali" userId="c4198a45-0304-42e2-a554-1aa896dee51b" providerId="ADAL" clId="{A0EC09DE-0F3B-484E-9528-F3A2E7C3DC17}" dt="2020-04-05T16:30:37.178" v="120" actId="2696"/>
        <pc:sldMkLst>
          <pc:docMk/>
          <pc:sldMk cId="2769600365" sldId="414"/>
        </pc:sldMkLst>
      </pc:sldChg>
    </pc:docChg>
  </pc:docChgLst>
  <pc:docChgLst>
    <pc:chgData name="Clementii Cicali" userId="c4198a45-0304-42e2-a554-1aa896dee51b" providerId="ADAL" clId="{ACE15F6A-65FE-4445-ADFD-44A28F125B1D}"/>
    <pc:docChg chg="undo custSel addSld delSld modSld sldOrd">
      <pc:chgData name="Clementii Cicali" userId="c4198a45-0304-42e2-a554-1aa896dee51b" providerId="ADAL" clId="{ACE15F6A-65FE-4445-ADFD-44A28F125B1D}" dt="2020-03-26T22:18:54.937" v="1632" actId="20577"/>
      <pc:docMkLst>
        <pc:docMk/>
      </pc:docMkLst>
      <pc:sldChg chg="modSp">
        <pc:chgData name="Clementii Cicali" userId="c4198a45-0304-42e2-a554-1aa896dee51b" providerId="ADAL" clId="{ACE15F6A-65FE-4445-ADFD-44A28F125B1D}" dt="2020-03-26T22:18:45.386" v="1631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ACE15F6A-65FE-4445-ADFD-44A28F125B1D}" dt="2020-03-26T19:58:13.839" v="545" actId="20577"/>
          <ac:spMkLst>
            <pc:docMk/>
            <pc:sldMk cId="3672519694" sldId="257"/>
            <ac:spMk id="2" creationId="{FC378344-8330-4D1E-9E59-E7F038B37B79}"/>
          </ac:spMkLst>
        </pc:spChg>
        <pc:spChg chg="mod">
          <ac:chgData name="Clementii Cicali" userId="c4198a45-0304-42e2-a554-1aa896dee51b" providerId="ADAL" clId="{ACE15F6A-65FE-4445-ADFD-44A28F125B1D}" dt="2020-03-26T22:18:45.386" v="1631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del">
        <pc:chgData name="Clementii Cicali" userId="c4198a45-0304-42e2-a554-1aa896dee51b" providerId="ADAL" clId="{ACE15F6A-65FE-4445-ADFD-44A28F125B1D}" dt="2020-03-26T18:52:19.357" v="298" actId="2696"/>
        <pc:sldMkLst>
          <pc:docMk/>
          <pc:sldMk cId="3138954501" sldId="267"/>
        </pc:sldMkLst>
      </pc:sldChg>
      <pc:sldChg chg="del">
        <pc:chgData name="Clementii Cicali" userId="c4198a45-0304-42e2-a554-1aa896dee51b" providerId="ADAL" clId="{ACE15F6A-65FE-4445-ADFD-44A28F125B1D}" dt="2020-03-26T18:52:19.378" v="300" actId="2696"/>
        <pc:sldMkLst>
          <pc:docMk/>
          <pc:sldMk cId="794759381" sldId="268"/>
        </pc:sldMkLst>
      </pc:sldChg>
      <pc:sldChg chg="modSp">
        <pc:chgData name="Clementii Cicali" userId="c4198a45-0304-42e2-a554-1aa896dee51b" providerId="ADAL" clId="{ACE15F6A-65FE-4445-ADFD-44A28F125B1D}" dt="2020-03-24T18:50:47.867" v="13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ACE15F6A-65FE-4445-ADFD-44A28F125B1D}" dt="2020-03-24T18:50:47.867" v="13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ACE15F6A-65FE-4445-ADFD-44A28F125B1D}" dt="2020-03-26T18:52:19.346" v="297" actId="2696"/>
        <pc:sldMkLst>
          <pc:docMk/>
          <pc:sldMk cId="337255120" sldId="358"/>
        </pc:sldMkLst>
      </pc:sldChg>
      <pc:sldChg chg="del">
        <pc:chgData name="Clementii Cicali" userId="c4198a45-0304-42e2-a554-1aa896dee51b" providerId="ADAL" clId="{ACE15F6A-65FE-4445-ADFD-44A28F125B1D}" dt="2020-03-26T18:52:19.368" v="299" actId="2696"/>
        <pc:sldMkLst>
          <pc:docMk/>
          <pc:sldMk cId="4270575760" sldId="359"/>
        </pc:sldMkLst>
      </pc:sldChg>
      <pc:sldChg chg="del">
        <pc:chgData name="Clementii Cicali" userId="c4198a45-0304-42e2-a554-1aa896dee51b" providerId="ADAL" clId="{ACE15F6A-65FE-4445-ADFD-44A28F125B1D}" dt="2020-03-26T18:52:19.335" v="296" actId="2696"/>
        <pc:sldMkLst>
          <pc:docMk/>
          <pc:sldMk cId="917168169" sldId="360"/>
        </pc:sldMkLst>
      </pc:sldChg>
      <pc:sldChg chg="del">
        <pc:chgData name="Clementii Cicali" userId="c4198a45-0304-42e2-a554-1aa896dee51b" providerId="ADAL" clId="{ACE15F6A-65FE-4445-ADFD-44A28F125B1D}" dt="2020-03-25T22:42:55.281" v="18" actId="2696"/>
        <pc:sldMkLst>
          <pc:docMk/>
          <pc:sldMk cId="3466816296" sldId="361"/>
        </pc:sldMkLst>
      </pc:sldChg>
      <pc:sldChg chg="addSp delSp modSp modAnim">
        <pc:chgData name="Clementii Cicali" userId="c4198a45-0304-42e2-a554-1aa896dee51b" providerId="ADAL" clId="{ACE15F6A-65FE-4445-ADFD-44A28F125B1D}" dt="2020-03-25T22:55:53.403" v="164" actId="1076"/>
        <pc:sldMkLst>
          <pc:docMk/>
          <pc:sldMk cId="3693925737" sldId="362"/>
        </pc:sldMkLst>
        <pc:picChg chg="del">
          <ac:chgData name="Clementii Cicali" userId="c4198a45-0304-42e2-a554-1aa896dee51b" providerId="ADAL" clId="{ACE15F6A-65FE-4445-ADFD-44A28F125B1D}" dt="2020-03-25T22:50:01.718" v="151" actId="478"/>
          <ac:picMkLst>
            <pc:docMk/>
            <pc:sldMk cId="3693925737" sldId="362"/>
            <ac:picMk id="5" creationId="{A54BCB36-4D3C-4F8B-BDA6-A7E15C22B3CB}"/>
          </ac:picMkLst>
        </pc:picChg>
        <pc:picChg chg="add mod">
          <ac:chgData name="Clementii Cicali" userId="c4198a45-0304-42e2-a554-1aa896dee51b" providerId="ADAL" clId="{ACE15F6A-65FE-4445-ADFD-44A28F125B1D}" dt="2020-03-25T22:50:08.857" v="153" actId="1076"/>
          <ac:picMkLst>
            <pc:docMk/>
            <pc:sldMk cId="3693925737" sldId="362"/>
            <ac:picMk id="6" creationId="{40B9FD90-7D7D-4F8D-B3C1-8F29415315D8}"/>
          </ac:picMkLst>
        </pc:picChg>
        <pc:picChg chg="add mod">
          <ac:chgData name="Clementii Cicali" userId="c4198a45-0304-42e2-a554-1aa896dee51b" providerId="ADAL" clId="{ACE15F6A-65FE-4445-ADFD-44A28F125B1D}" dt="2020-03-25T22:55:53.403" v="164" actId="1076"/>
          <ac:picMkLst>
            <pc:docMk/>
            <pc:sldMk cId="3693925737" sldId="362"/>
            <ac:picMk id="7" creationId="{1DAC8B09-0EDE-4A07-8B6C-9BC9E80387E1}"/>
          </ac:picMkLst>
        </pc:picChg>
      </pc:sldChg>
      <pc:sldChg chg="del">
        <pc:chgData name="Clementii Cicali" userId="c4198a45-0304-42e2-a554-1aa896dee51b" providerId="ADAL" clId="{ACE15F6A-65FE-4445-ADFD-44A28F125B1D}" dt="2020-03-26T08:19:21.136" v="295" actId="2696"/>
        <pc:sldMkLst>
          <pc:docMk/>
          <pc:sldMk cId="3174959159" sldId="363"/>
        </pc:sldMkLst>
      </pc:sldChg>
      <pc:sldChg chg="del">
        <pc:chgData name="Clementii Cicali" userId="c4198a45-0304-42e2-a554-1aa896dee51b" providerId="ADAL" clId="{ACE15F6A-65FE-4445-ADFD-44A28F125B1D}" dt="2020-03-26T18:52:54.774" v="306" actId="2696"/>
        <pc:sldMkLst>
          <pc:docMk/>
          <pc:sldMk cId="2102986052" sldId="364"/>
        </pc:sldMkLst>
      </pc:sldChg>
      <pc:sldChg chg="del">
        <pc:chgData name="Clementii Cicali" userId="c4198a45-0304-42e2-a554-1aa896dee51b" providerId="ADAL" clId="{ACE15F6A-65FE-4445-ADFD-44A28F125B1D}" dt="2020-03-26T18:52:47.645" v="305" actId="2696"/>
        <pc:sldMkLst>
          <pc:docMk/>
          <pc:sldMk cId="1976869250" sldId="365"/>
        </pc:sldMkLst>
      </pc:sldChg>
      <pc:sldChg chg="del">
        <pc:chgData name="Clementii Cicali" userId="c4198a45-0304-42e2-a554-1aa896dee51b" providerId="ADAL" clId="{ACE15F6A-65FE-4445-ADFD-44A28F125B1D}" dt="2020-03-26T20:50:26.010" v="1049" actId="2696"/>
        <pc:sldMkLst>
          <pc:docMk/>
          <pc:sldMk cId="1191248144" sldId="366"/>
        </pc:sldMkLst>
      </pc:sldChg>
      <pc:sldChg chg="del">
        <pc:chgData name="Clementii Cicali" userId="c4198a45-0304-42e2-a554-1aa896dee51b" providerId="ADAL" clId="{ACE15F6A-65FE-4445-ADFD-44A28F125B1D}" dt="2020-03-26T18:52:38.638" v="301" actId="2696"/>
        <pc:sldMkLst>
          <pc:docMk/>
          <pc:sldMk cId="1886145127" sldId="367"/>
        </pc:sldMkLst>
      </pc:sldChg>
      <pc:sldChg chg="del">
        <pc:chgData name="Clementii Cicali" userId="c4198a45-0304-42e2-a554-1aa896dee51b" providerId="ADAL" clId="{ACE15F6A-65FE-4445-ADFD-44A28F125B1D}" dt="2020-03-26T18:52:46.521" v="304" actId="2696"/>
        <pc:sldMkLst>
          <pc:docMk/>
          <pc:sldMk cId="1128759564" sldId="368"/>
        </pc:sldMkLst>
      </pc:sldChg>
      <pc:sldChg chg="del">
        <pc:chgData name="Clementii Cicali" userId="c4198a45-0304-42e2-a554-1aa896dee51b" providerId="ADAL" clId="{ACE15F6A-65FE-4445-ADFD-44A28F125B1D}" dt="2020-03-26T18:52:45.337" v="303" actId="2696"/>
        <pc:sldMkLst>
          <pc:docMk/>
          <pc:sldMk cId="1462747526" sldId="369"/>
        </pc:sldMkLst>
      </pc:sldChg>
      <pc:sldChg chg="del">
        <pc:chgData name="Clementii Cicali" userId="c4198a45-0304-42e2-a554-1aa896dee51b" providerId="ADAL" clId="{ACE15F6A-65FE-4445-ADFD-44A28F125B1D}" dt="2020-03-26T18:52:41.631" v="302" actId="2696"/>
        <pc:sldMkLst>
          <pc:docMk/>
          <pc:sldMk cId="1410773815" sldId="370"/>
        </pc:sldMkLst>
      </pc:sldChg>
      <pc:sldChg chg="modSp ord">
        <pc:chgData name="Clementii Cicali" userId="c4198a45-0304-42e2-a554-1aa896dee51b" providerId="ADAL" clId="{ACE15F6A-65FE-4445-ADFD-44A28F125B1D}" dt="2020-03-26T18:54:37.485" v="341" actId="1076"/>
        <pc:sldMkLst>
          <pc:docMk/>
          <pc:sldMk cId="3544965252" sldId="371"/>
        </pc:sldMkLst>
        <pc:spChg chg="mod">
          <ac:chgData name="Clementii Cicali" userId="c4198a45-0304-42e2-a554-1aa896dee51b" providerId="ADAL" clId="{ACE15F6A-65FE-4445-ADFD-44A28F125B1D}" dt="2020-03-26T18:54:37.485" v="341" actId="1076"/>
          <ac:spMkLst>
            <pc:docMk/>
            <pc:sldMk cId="3544965252" sldId="371"/>
            <ac:spMk id="4" creationId="{BF052C55-89E6-4762-90E7-0D43503093F3}"/>
          </ac:spMkLst>
        </pc:spChg>
      </pc:sldChg>
      <pc:sldChg chg="modSp ord">
        <pc:chgData name="Clementii Cicali" userId="c4198a45-0304-42e2-a554-1aa896dee51b" providerId="ADAL" clId="{ACE15F6A-65FE-4445-ADFD-44A28F125B1D}" dt="2020-03-26T19:03:00.527" v="383" actId="20577"/>
        <pc:sldMkLst>
          <pc:docMk/>
          <pc:sldMk cId="1808598399" sldId="372"/>
        </pc:sldMkLst>
        <pc:spChg chg="mod">
          <ac:chgData name="Clementii Cicali" userId="c4198a45-0304-42e2-a554-1aa896dee51b" providerId="ADAL" clId="{ACE15F6A-65FE-4445-ADFD-44A28F125B1D}" dt="2020-03-26T19:03:00.527" v="383" actId="20577"/>
          <ac:spMkLst>
            <pc:docMk/>
            <pc:sldMk cId="1808598399" sldId="372"/>
            <ac:spMk id="4" creationId="{BF052C55-89E6-4762-90E7-0D43503093F3}"/>
          </ac:spMkLst>
        </pc:spChg>
      </pc:sldChg>
      <pc:sldChg chg="del">
        <pc:chgData name="Clementii Cicali" userId="c4198a45-0304-42e2-a554-1aa896dee51b" providerId="ADAL" clId="{ACE15F6A-65FE-4445-ADFD-44A28F125B1D}" dt="2020-03-26T19:04:28.186" v="404" actId="2696"/>
        <pc:sldMkLst>
          <pc:docMk/>
          <pc:sldMk cId="2220168623" sldId="373"/>
        </pc:sldMkLst>
      </pc:sldChg>
      <pc:sldChg chg="del">
        <pc:chgData name="Clementii Cicali" userId="c4198a45-0304-42e2-a554-1aa896dee51b" providerId="ADAL" clId="{ACE15F6A-65FE-4445-ADFD-44A28F125B1D}" dt="2020-03-26T19:04:29.514" v="405" actId="2696"/>
        <pc:sldMkLst>
          <pc:docMk/>
          <pc:sldMk cId="1420121354" sldId="374"/>
        </pc:sldMkLst>
      </pc:sldChg>
      <pc:sldChg chg="del">
        <pc:chgData name="Clementii Cicali" userId="c4198a45-0304-42e2-a554-1aa896dee51b" providerId="ADAL" clId="{ACE15F6A-65FE-4445-ADFD-44A28F125B1D}" dt="2020-03-26T19:04:31.478" v="406" actId="2696"/>
        <pc:sldMkLst>
          <pc:docMk/>
          <pc:sldMk cId="1837180894" sldId="375"/>
        </pc:sldMkLst>
      </pc:sldChg>
      <pc:sldChg chg="del">
        <pc:chgData name="Clementii Cicali" userId="c4198a45-0304-42e2-a554-1aa896dee51b" providerId="ADAL" clId="{ACE15F6A-65FE-4445-ADFD-44A28F125B1D}" dt="2020-03-26T20:50:28.178" v="1050" actId="2696"/>
        <pc:sldMkLst>
          <pc:docMk/>
          <pc:sldMk cId="1080580923" sldId="376"/>
        </pc:sldMkLst>
      </pc:sldChg>
      <pc:sldChg chg="del">
        <pc:chgData name="Clementii Cicali" userId="c4198a45-0304-42e2-a554-1aa896dee51b" providerId="ADAL" clId="{ACE15F6A-65FE-4445-ADFD-44A28F125B1D}" dt="2020-03-26T19:04:25.343" v="403" actId="2696"/>
        <pc:sldMkLst>
          <pc:docMk/>
          <pc:sldMk cId="1216556231" sldId="377"/>
        </pc:sldMkLst>
      </pc:sldChg>
      <pc:sldChg chg="del">
        <pc:chgData name="Clementii Cicali" userId="c4198a45-0304-42e2-a554-1aa896dee51b" providerId="ADAL" clId="{ACE15F6A-65FE-4445-ADFD-44A28F125B1D}" dt="2020-03-26T19:04:34.215" v="407" actId="2696"/>
        <pc:sldMkLst>
          <pc:docMk/>
          <pc:sldMk cId="3097131202" sldId="378"/>
        </pc:sldMkLst>
      </pc:sldChg>
      <pc:sldChg chg="del">
        <pc:chgData name="Clementii Cicali" userId="c4198a45-0304-42e2-a554-1aa896dee51b" providerId="ADAL" clId="{ACE15F6A-65FE-4445-ADFD-44A28F125B1D}" dt="2020-03-26T19:04:35.293" v="408" actId="2696"/>
        <pc:sldMkLst>
          <pc:docMk/>
          <pc:sldMk cId="732144652" sldId="379"/>
        </pc:sldMkLst>
      </pc:sldChg>
      <pc:sldChg chg="del">
        <pc:chgData name="Clementii Cicali" userId="c4198a45-0304-42e2-a554-1aa896dee51b" providerId="ADAL" clId="{ACE15F6A-65FE-4445-ADFD-44A28F125B1D}" dt="2020-03-26T19:04:37.125" v="409" actId="2696"/>
        <pc:sldMkLst>
          <pc:docMk/>
          <pc:sldMk cId="3254980668" sldId="380"/>
        </pc:sldMkLst>
      </pc:sldChg>
      <pc:sldChg chg="del">
        <pc:chgData name="Clementii Cicali" userId="c4198a45-0304-42e2-a554-1aa896dee51b" providerId="ADAL" clId="{ACE15F6A-65FE-4445-ADFD-44A28F125B1D}" dt="2020-03-26T19:04:38.779" v="410" actId="2696"/>
        <pc:sldMkLst>
          <pc:docMk/>
          <pc:sldMk cId="75106074" sldId="381"/>
        </pc:sldMkLst>
      </pc:sldChg>
      <pc:sldChg chg="modSp add">
        <pc:chgData name="Clementii Cicali" userId="c4198a45-0304-42e2-a554-1aa896dee51b" providerId="ADAL" clId="{ACE15F6A-65FE-4445-ADFD-44A28F125B1D}" dt="2020-03-25T22:42:52.094" v="17" actId="20577"/>
        <pc:sldMkLst>
          <pc:docMk/>
          <pc:sldMk cId="3555743213" sldId="382"/>
        </pc:sldMkLst>
        <pc:spChg chg="mod">
          <ac:chgData name="Clementii Cicali" userId="c4198a45-0304-42e2-a554-1aa896dee51b" providerId="ADAL" clId="{ACE15F6A-65FE-4445-ADFD-44A28F125B1D}" dt="2020-03-25T22:42:52.094" v="17" actId="20577"/>
          <ac:spMkLst>
            <pc:docMk/>
            <pc:sldMk cId="3555743213" sldId="38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2:48:15.700" v="150" actId="20577"/>
        <pc:sldMkLst>
          <pc:docMk/>
          <pc:sldMk cId="402165572" sldId="383"/>
        </pc:sldMkLst>
        <pc:spChg chg="mod">
          <ac:chgData name="Clementii Cicali" userId="c4198a45-0304-42e2-a554-1aa896dee51b" providerId="ADAL" clId="{ACE15F6A-65FE-4445-ADFD-44A28F125B1D}" dt="2020-03-25T22:45:44.003" v="33" actId="20577"/>
          <ac:spMkLst>
            <pc:docMk/>
            <pc:sldMk cId="402165572" sldId="38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2:48:15.700" v="150" actId="20577"/>
          <ac:spMkLst>
            <pc:docMk/>
            <pc:sldMk cId="402165572" sldId="38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5T22:57:56.945" v="175" actId="20577"/>
        <pc:sldMkLst>
          <pc:docMk/>
          <pc:sldMk cId="1357773600" sldId="384"/>
        </pc:sldMkLst>
        <pc:spChg chg="mod">
          <ac:chgData name="Clementii Cicali" userId="c4198a45-0304-42e2-a554-1aa896dee51b" providerId="ADAL" clId="{ACE15F6A-65FE-4445-ADFD-44A28F125B1D}" dt="2020-03-25T22:57:56.945" v="175" actId="20577"/>
          <ac:spMkLst>
            <pc:docMk/>
            <pc:sldMk cId="1357773600" sldId="384"/>
            <ac:spMk id="3" creationId="{539D9638-C08D-4CDA-B73D-D0FF78EEC5F2}"/>
          </ac:spMkLst>
        </pc:spChg>
      </pc:sldChg>
      <pc:sldChg chg="addSp delSp modSp add">
        <pc:chgData name="Clementii Cicali" userId="c4198a45-0304-42e2-a554-1aa896dee51b" providerId="ADAL" clId="{ACE15F6A-65FE-4445-ADFD-44A28F125B1D}" dt="2020-03-25T23:00:49.871" v="199" actId="20577"/>
        <pc:sldMkLst>
          <pc:docMk/>
          <pc:sldMk cId="2029289293" sldId="385"/>
        </pc:sldMkLst>
        <pc:spChg chg="mod">
          <ac:chgData name="Clementii Cicali" userId="c4198a45-0304-42e2-a554-1aa896dee51b" providerId="ADAL" clId="{ACE15F6A-65FE-4445-ADFD-44A28F125B1D}" dt="2020-03-25T22:59:31.705" v="187" actId="20577"/>
          <ac:spMkLst>
            <pc:docMk/>
            <pc:sldMk cId="2029289293" sldId="38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3:00:49.871" v="199" actId="20577"/>
          <ac:spMkLst>
            <pc:docMk/>
            <pc:sldMk cId="2029289293" sldId="38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5T22:59:24.995" v="178"/>
          <ac:spMkLst>
            <pc:docMk/>
            <pc:sldMk cId="2029289293" sldId="385"/>
            <ac:spMk id="4" creationId="{3494F62B-F9B6-4139-953F-AF0F6F82AC77}"/>
          </ac:spMkLst>
        </pc:spChg>
        <pc:spChg chg="add del">
          <ac:chgData name="Clementii Cicali" userId="c4198a45-0304-42e2-a554-1aa896dee51b" providerId="ADAL" clId="{ACE15F6A-65FE-4445-ADFD-44A28F125B1D}" dt="2020-03-25T23:00:29.747" v="193"/>
          <ac:spMkLst>
            <pc:docMk/>
            <pc:sldMk cId="2029289293" sldId="385"/>
            <ac:spMk id="5" creationId="{12524D5B-F075-41C7-9F0A-D87F7DC386D7}"/>
          </ac:spMkLst>
        </pc:spChg>
      </pc:sldChg>
      <pc:sldChg chg="modSp add">
        <pc:chgData name="Clementii Cicali" userId="c4198a45-0304-42e2-a554-1aa896dee51b" providerId="ADAL" clId="{ACE15F6A-65FE-4445-ADFD-44A28F125B1D}" dt="2020-03-25T23:01:32.356" v="211" actId="20577"/>
        <pc:sldMkLst>
          <pc:docMk/>
          <pc:sldMk cId="3536096333" sldId="386"/>
        </pc:sldMkLst>
        <pc:spChg chg="mod">
          <ac:chgData name="Clementii Cicali" userId="c4198a45-0304-42e2-a554-1aa896dee51b" providerId="ADAL" clId="{ACE15F6A-65FE-4445-ADFD-44A28F125B1D}" dt="2020-03-25T23:01:32.356" v="211" actId="20577"/>
          <ac:spMkLst>
            <pc:docMk/>
            <pc:sldMk cId="3536096333" sldId="386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3:06:01.853" v="229" actId="20577"/>
        <pc:sldMkLst>
          <pc:docMk/>
          <pc:sldMk cId="1725965737" sldId="387"/>
        </pc:sldMkLst>
        <pc:spChg chg="mod">
          <ac:chgData name="Clementii Cicali" userId="c4198a45-0304-42e2-a554-1aa896dee51b" providerId="ADAL" clId="{ACE15F6A-65FE-4445-ADFD-44A28F125B1D}" dt="2020-03-25T23:06:01.853" v="229" actId="20577"/>
          <ac:spMkLst>
            <pc:docMk/>
            <pc:sldMk cId="1725965737" sldId="387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5T23:10:12.803" v="251" actId="20577"/>
        <pc:sldMkLst>
          <pc:docMk/>
          <pc:sldMk cId="1180692572" sldId="388"/>
        </pc:sldMkLst>
        <pc:spChg chg="mod">
          <ac:chgData name="Clementii Cicali" userId="c4198a45-0304-42e2-a554-1aa896dee51b" providerId="ADAL" clId="{ACE15F6A-65FE-4445-ADFD-44A28F125B1D}" dt="2020-03-25T23:08:58.803" v="233" actId="20577"/>
          <ac:spMkLst>
            <pc:docMk/>
            <pc:sldMk cId="1180692572" sldId="388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5T23:10:12.803" v="251" actId="20577"/>
          <ac:spMkLst>
            <pc:docMk/>
            <pc:sldMk cId="1180692572" sldId="388"/>
            <ac:spMk id="3" creationId="{539D9638-C08D-4CDA-B73D-D0FF78EEC5F2}"/>
          </ac:spMkLst>
        </pc:spChg>
      </pc:sldChg>
      <pc:sldChg chg="addSp delSp modSp add modAnim">
        <pc:chgData name="Clementii Cicali" userId="c4198a45-0304-42e2-a554-1aa896dee51b" providerId="ADAL" clId="{ACE15F6A-65FE-4445-ADFD-44A28F125B1D}" dt="2020-03-25T23:11:21.450" v="266"/>
        <pc:sldMkLst>
          <pc:docMk/>
          <pc:sldMk cId="2102896658" sldId="389"/>
        </pc:sldMkLst>
        <pc:spChg chg="mod">
          <ac:chgData name="Clementii Cicali" userId="c4198a45-0304-42e2-a554-1aa896dee51b" providerId="ADAL" clId="{ACE15F6A-65FE-4445-ADFD-44A28F125B1D}" dt="2020-03-25T23:10:58.572" v="265" actId="404"/>
          <ac:spMkLst>
            <pc:docMk/>
            <pc:sldMk cId="2102896658" sldId="389"/>
            <ac:spMk id="2" creationId="{960E07C7-07E4-46A7-BEEB-4D8E54A06A94}"/>
          </ac:spMkLst>
        </pc:spChg>
        <pc:picChg chg="del">
          <ac:chgData name="Clementii Cicali" userId="c4198a45-0304-42e2-a554-1aa896dee51b" providerId="ADAL" clId="{ACE15F6A-65FE-4445-ADFD-44A28F125B1D}" dt="2020-03-25T23:10:28.577" v="253" actId="478"/>
          <ac:picMkLst>
            <pc:docMk/>
            <pc:sldMk cId="2102896658" sldId="389"/>
            <ac:picMk id="6" creationId="{40B9FD90-7D7D-4F8D-B3C1-8F29415315D8}"/>
          </ac:picMkLst>
        </pc:picChg>
        <pc:picChg chg="del">
          <ac:chgData name="Clementii Cicali" userId="c4198a45-0304-42e2-a554-1aa896dee51b" providerId="ADAL" clId="{ACE15F6A-65FE-4445-ADFD-44A28F125B1D}" dt="2020-03-25T23:10:30.469" v="254" actId="478"/>
          <ac:picMkLst>
            <pc:docMk/>
            <pc:sldMk cId="2102896658" sldId="389"/>
            <ac:picMk id="7" creationId="{1DAC8B09-0EDE-4A07-8B6C-9BC9E80387E1}"/>
          </ac:picMkLst>
        </pc:picChg>
        <pc:picChg chg="add mod">
          <ac:chgData name="Clementii Cicali" userId="c4198a45-0304-42e2-a554-1aa896dee51b" providerId="ADAL" clId="{ACE15F6A-65FE-4445-ADFD-44A28F125B1D}" dt="2020-03-25T23:10:46.604" v="258" actId="1076"/>
          <ac:picMkLst>
            <pc:docMk/>
            <pc:sldMk cId="2102896658" sldId="389"/>
            <ac:picMk id="8" creationId="{EA3DD2F9-9B15-4A16-9D32-8DF006F739F0}"/>
          </ac:picMkLst>
        </pc:picChg>
      </pc:sldChg>
      <pc:sldChg chg="addSp delSp modSp add">
        <pc:chgData name="Clementii Cicali" userId="c4198a45-0304-42e2-a554-1aa896dee51b" providerId="ADAL" clId="{ACE15F6A-65FE-4445-ADFD-44A28F125B1D}" dt="2020-03-25T23:18:58.798" v="294" actId="20577"/>
        <pc:sldMkLst>
          <pc:docMk/>
          <pc:sldMk cId="2809959105" sldId="390"/>
        </pc:sldMkLst>
        <pc:spChg chg="mod">
          <ac:chgData name="Clementii Cicali" userId="c4198a45-0304-42e2-a554-1aa896dee51b" providerId="ADAL" clId="{ACE15F6A-65FE-4445-ADFD-44A28F125B1D}" dt="2020-03-25T23:18:58.798" v="294" actId="20577"/>
          <ac:spMkLst>
            <pc:docMk/>
            <pc:sldMk cId="2809959105" sldId="390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5T23:12:46.085" v="270"/>
          <ac:spMkLst>
            <pc:docMk/>
            <pc:sldMk cId="2809959105" sldId="390"/>
            <ac:spMk id="4" creationId="{8C10593F-5A50-45CC-B617-8E4BADBAD1C7}"/>
          </ac:spMkLst>
        </pc:spChg>
        <pc:spChg chg="add del">
          <ac:chgData name="Clementii Cicali" userId="c4198a45-0304-42e2-a554-1aa896dee51b" providerId="ADAL" clId="{ACE15F6A-65FE-4445-ADFD-44A28F125B1D}" dt="2020-03-25T23:13:00.891" v="276"/>
          <ac:spMkLst>
            <pc:docMk/>
            <pc:sldMk cId="2809959105" sldId="390"/>
            <ac:spMk id="5" creationId="{24D6738C-050A-4DB6-87B5-21B9889F746D}"/>
          </ac:spMkLst>
        </pc:spChg>
      </pc:sldChg>
      <pc:sldChg chg="add">
        <pc:chgData name="Clementii Cicali" userId="c4198a45-0304-42e2-a554-1aa896dee51b" providerId="ADAL" clId="{ACE15F6A-65FE-4445-ADFD-44A28F125B1D}" dt="2020-03-26T19:02:51.495" v="368"/>
        <pc:sldMkLst>
          <pc:docMk/>
          <pc:sldMk cId="397296164" sldId="391"/>
        </pc:sldMkLst>
      </pc:sldChg>
      <pc:sldChg chg="modSp add">
        <pc:chgData name="Clementii Cicali" userId="c4198a45-0304-42e2-a554-1aa896dee51b" providerId="ADAL" clId="{ACE15F6A-65FE-4445-ADFD-44A28F125B1D}" dt="2020-03-26T19:03:13.981" v="389" actId="20577"/>
        <pc:sldMkLst>
          <pc:docMk/>
          <pc:sldMk cId="2082891517" sldId="392"/>
        </pc:sldMkLst>
        <pc:spChg chg="mod">
          <ac:chgData name="Clementii Cicali" userId="c4198a45-0304-42e2-a554-1aa896dee51b" providerId="ADAL" clId="{ACE15F6A-65FE-4445-ADFD-44A28F125B1D}" dt="2020-03-26T19:03:13.981" v="389" actId="20577"/>
          <ac:spMkLst>
            <pc:docMk/>
            <pc:sldMk cId="2082891517" sldId="39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6T22:18:54.937" v="1632" actId="20577"/>
        <pc:sldMkLst>
          <pc:docMk/>
          <pc:sldMk cId="486323456" sldId="393"/>
        </pc:sldMkLst>
        <pc:spChg chg="mod">
          <ac:chgData name="Clementii Cicali" userId="c4198a45-0304-42e2-a554-1aa896dee51b" providerId="ADAL" clId="{ACE15F6A-65FE-4445-ADFD-44A28F125B1D}" dt="2020-03-26T22:18:54.937" v="1632" actId="20577"/>
          <ac:spMkLst>
            <pc:docMk/>
            <pc:sldMk cId="486323456" sldId="393"/>
            <ac:spMk id="4" creationId="{BF052C55-89E6-4762-90E7-0D43503093F3}"/>
          </ac:spMkLst>
        </pc:spChg>
      </pc:sldChg>
      <pc:sldChg chg="addSp delSp modSp add">
        <pc:chgData name="Clementii Cicali" userId="c4198a45-0304-42e2-a554-1aa896dee51b" providerId="ADAL" clId="{ACE15F6A-65FE-4445-ADFD-44A28F125B1D}" dt="2020-03-26T19:21:32.267" v="479" actId="207"/>
        <pc:sldMkLst>
          <pc:docMk/>
          <pc:sldMk cId="381381609" sldId="394"/>
        </pc:sldMkLst>
        <pc:spChg chg="mod">
          <ac:chgData name="Clementii Cicali" userId="c4198a45-0304-42e2-a554-1aa896dee51b" providerId="ADAL" clId="{ACE15F6A-65FE-4445-ADFD-44A28F125B1D}" dt="2020-03-26T19:15:20.170" v="453" actId="20577"/>
          <ac:spMkLst>
            <pc:docMk/>
            <pc:sldMk cId="381381609" sldId="394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19:21:32.267" v="479" actId="207"/>
          <ac:spMkLst>
            <pc:docMk/>
            <pc:sldMk cId="381381609" sldId="394"/>
            <ac:spMk id="3" creationId="{539D9638-C08D-4CDA-B73D-D0FF78EEC5F2}"/>
          </ac:spMkLst>
        </pc:spChg>
        <pc:spChg chg="add del mod">
          <ac:chgData name="Clementii Cicali" userId="c4198a45-0304-42e2-a554-1aa896dee51b" providerId="ADAL" clId="{ACE15F6A-65FE-4445-ADFD-44A28F125B1D}" dt="2020-03-26T19:20:50.978" v="472" actId="478"/>
          <ac:spMkLst>
            <pc:docMk/>
            <pc:sldMk cId="381381609" sldId="394"/>
            <ac:spMk id="4" creationId="{F1EEFCA9-2F0E-4B07-B3E7-8AF0DF681A51}"/>
          </ac:spMkLst>
        </pc:spChg>
        <pc:spChg chg="add del">
          <ac:chgData name="Clementii Cicali" userId="c4198a45-0304-42e2-a554-1aa896dee51b" providerId="ADAL" clId="{ACE15F6A-65FE-4445-ADFD-44A28F125B1D}" dt="2020-03-26T19:18:15.101" v="461"/>
          <ac:spMkLst>
            <pc:docMk/>
            <pc:sldMk cId="381381609" sldId="394"/>
            <ac:spMk id="6" creationId="{901A3C77-7095-4769-8CA6-FB4452E26623}"/>
          </ac:spMkLst>
        </pc:spChg>
        <pc:picChg chg="del">
          <ac:chgData name="Clementii Cicali" userId="c4198a45-0304-42e2-a554-1aa896dee51b" providerId="ADAL" clId="{ACE15F6A-65FE-4445-ADFD-44A28F125B1D}" dt="2020-03-26T19:18:37.216" v="464" actId="478"/>
          <ac:picMkLst>
            <pc:docMk/>
            <pc:sldMk cId="381381609" sldId="394"/>
            <ac:picMk id="5" creationId="{0DE4DF39-FDFD-46C2-A581-D8359721699E}"/>
          </ac:picMkLst>
        </pc:picChg>
        <pc:picChg chg="add mod">
          <ac:chgData name="Clementii Cicali" userId="c4198a45-0304-42e2-a554-1aa896dee51b" providerId="ADAL" clId="{ACE15F6A-65FE-4445-ADFD-44A28F125B1D}" dt="2020-03-26T19:20:15.660" v="468" actId="1076"/>
          <ac:picMkLst>
            <pc:docMk/>
            <pc:sldMk cId="381381609" sldId="394"/>
            <ac:picMk id="8" creationId="{29F7DC52-5F08-4350-AD91-FA0D9C07DA14}"/>
          </ac:picMkLst>
        </pc:picChg>
      </pc:sldChg>
      <pc:sldChg chg="addSp delSp modSp add setBg">
        <pc:chgData name="Clementii Cicali" userId="c4198a45-0304-42e2-a554-1aa896dee51b" providerId="ADAL" clId="{ACE15F6A-65FE-4445-ADFD-44A28F125B1D}" dt="2020-03-26T19:55:34.098" v="535" actId="207"/>
        <pc:sldMkLst>
          <pc:docMk/>
          <pc:sldMk cId="1430933610" sldId="395"/>
        </pc:sldMkLst>
        <pc:spChg chg="mod">
          <ac:chgData name="Clementii Cicali" userId="c4198a45-0304-42e2-a554-1aa896dee51b" providerId="ADAL" clId="{ACE15F6A-65FE-4445-ADFD-44A28F125B1D}" dt="2020-03-26T19:53:35.581" v="493" actId="20577"/>
          <ac:spMkLst>
            <pc:docMk/>
            <pc:sldMk cId="1430933610" sldId="39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19:55:34.098" v="535" actId="207"/>
          <ac:spMkLst>
            <pc:docMk/>
            <pc:sldMk cId="1430933610" sldId="39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19:54:53.031" v="501"/>
          <ac:spMkLst>
            <pc:docMk/>
            <pc:sldMk cId="1430933610" sldId="395"/>
            <ac:spMk id="4" creationId="{00A2DD69-4663-429C-8505-EBE46E018E8B}"/>
          </ac:spMkLst>
        </pc:spChg>
        <pc:picChg chg="del">
          <ac:chgData name="Clementii Cicali" userId="c4198a45-0304-42e2-a554-1aa896dee51b" providerId="ADAL" clId="{ACE15F6A-65FE-4445-ADFD-44A28F125B1D}" dt="2020-03-26T19:54:05.328" v="494" actId="478"/>
          <ac:picMkLst>
            <pc:docMk/>
            <pc:sldMk cId="1430933610" sldId="395"/>
            <ac:picMk id="8" creationId="{29F7DC52-5F08-4350-AD91-FA0D9C07DA14}"/>
          </ac:picMkLst>
        </pc:picChg>
      </pc:sldChg>
      <pc:sldChg chg="modSp add">
        <pc:chgData name="Clementii Cicali" userId="c4198a45-0304-42e2-a554-1aa896dee51b" providerId="ADAL" clId="{ACE15F6A-65FE-4445-ADFD-44A28F125B1D}" dt="2020-03-26T20:01:34.716" v="649" actId="20577"/>
        <pc:sldMkLst>
          <pc:docMk/>
          <pc:sldMk cId="3480219526" sldId="396"/>
        </pc:sldMkLst>
        <pc:spChg chg="mod">
          <ac:chgData name="Clementii Cicali" userId="c4198a45-0304-42e2-a554-1aa896dee51b" providerId="ADAL" clId="{ACE15F6A-65FE-4445-ADFD-44A28F125B1D}" dt="2020-03-26T19:57:58.813" v="543" actId="20577"/>
          <ac:spMkLst>
            <pc:docMk/>
            <pc:sldMk cId="3480219526" sldId="396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01:34.716" v="649" actId="20577"/>
          <ac:spMkLst>
            <pc:docMk/>
            <pc:sldMk cId="3480219526" sldId="396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0:35.123" v="678" actId="20577"/>
        <pc:sldMkLst>
          <pc:docMk/>
          <pc:sldMk cId="321526268" sldId="397"/>
        </pc:sldMkLst>
        <pc:spChg chg="mod">
          <ac:chgData name="Clementii Cicali" userId="c4198a45-0304-42e2-a554-1aa896dee51b" providerId="ADAL" clId="{ACE15F6A-65FE-4445-ADFD-44A28F125B1D}" dt="2020-03-26T20:11:45.872" v="669" actId="20577"/>
          <ac:spMkLst>
            <pc:docMk/>
            <pc:sldMk cId="321526268" sldId="397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30:35.123" v="678" actId="20577"/>
          <ac:spMkLst>
            <pc:docMk/>
            <pc:sldMk cId="321526268" sldId="397"/>
            <ac:spMk id="3" creationId="{539D9638-C08D-4CDA-B73D-D0FF78EEC5F2}"/>
          </ac:spMkLst>
        </pc:spChg>
      </pc:sldChg>
      <pc:sldChg chg="delSp modSp add del">
        <pc:chgData name="Clementii Cicali" userId="c4198a45-0304-42e2-a554-1aa896dee51b" providerId="ADAL" clId="{ACE15F6A-65FE-4445-ADFD-44A28F125B1D}" dt="2020-03-26T20:11:21.014" v="664" actId="2696"/>
        <pc:sldMkLst>
          <pc:docMk/>
          <pc:sldMk cId="4035527522" sldId="397"/>
        </pc:sldMkLst>
        <pc:spChg chg="del mod">
          <ac:chgData name="Clementii Cicali" userId="c4198a45-0304-42e2-a554-1aa896dee51b" providerId="ADAL" clId="{ACE15F6A-65FE-4445-ADFD-44A28F125B1D}" dt="2020-03-26T20:11:19.720" v="663"/>
          <ac:spMkLst>
            <pc:docMk/>
            <pc:sldMk cId="4035527522" sldId="397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CE15F6A-65FE-4445-ADFD-44A28F125B1D}" dt="2020-03-26T20:33:53.631" v="812" actId="20577"/>
        <pc:sldMkLst>
          <pc:docMk/>
          <pc:sldMk cId="1490467574" sldId="398"/>
        </pc:sldMkLst>
        <pc:spChg chg="mod">
          <ac:chgData name="Clementii Cicali" userId="c4198a45-0304-42e2-a554-1aa896dee51b" providerId="ADAL" clId="{ACE15F6A-65FE-4445-ADFD-44A28F125B1D}" dt="2020-03-26T20:33:53.631" v="812" actId="20577"/>
          <ac:spMkLst>
            <pc:docMk/>
            <pc:sldMk cId="1490467574" sldId="398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7:42.025" v="833" actId="113"/>
        <pc:sldMkLst>
          <pc:docMk/>
          <pc:sldMk cId="1429160451" sldId="399"/>
        </pc:sldMkLst>
        <pc:spChg chg="mod">
          <ac:chgData name="Clementii Cicali" userId="c4198a45-0304-42e2-a554-1aa896dee51b" providerId="ADAL" clId="{ACE15F6A-65FE-4445-ADFD-44A28F125B1D}" dt="2020-03-26T20:37:42.025" v="833" actId="113"/>
          <ac:spMkLst>
            <pc:docMk/>
            <pc:sldMk cId="1429160451" sldId="399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0:39:29.904" v="876" actId="20577"/>
        <pc:sldMkLst>
          <pc:docMk/>
          <pc:sldMk cId="1249896014" sldId="400"/>
        </pc:sldMkLst>
        <pc:spChg chg="mod">
          <ac:chgData name="Clementii Cicali" userId="c4198a45-0304-42e2-a554-1aa896dee51b" providerId="ADAL" clId="{ACE15F6A-65FE-4445-ADFD-44A28F125B1D}" dt="2020-03-26T20:39:29.904" v="876" actId="20577"/>
          <ac:spMkLst>
            <pc:docMk/>
            <pc:sldMk cId="1249896014" sldId="400"/>
            <ac:spMk id="4" creationId="{BF052C55-89E6-4762-90E7-0D43503093F3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1:45.035" v="934" actId="20577"/>
        <pc:sldMkLst>
          <pc:docMk/>
          <pc:sldMk cId="2100282306" sldId="401"/>
        </pc:sldMkLst>
        <pc:spChg chg="mod">
          <ac:chgData name="Clementii Cicali" userId="c4198a45-0304-42e2-a554-1aa896dee51b" providerId="ADAL" clId="{ACE15F6A-65FE-4445-ADFD-44A28F125B1D}" dt="2020-03-26T20:40:08.995" v="895" actId="20577"/>
          <ac:spMkLst>
            <pc:docMk/>
            <pc:sldMk cId="2100282306" sldId="401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41:45.035" v="934" actId="20577"/>
          <ac:spMkLst>
            <pc:docMk/>
            <pc:sldMk cId="2100282306" sldId="401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39:53.779" v="879"/>
          <ac:spMkLst>
            <pc:docMk/>
            <pc:sldMk cId="2100282306" sldId="401"/>
            <ac:spMk id="4" creationId="{8BF329F9-65AD-4FE6-B8F6-FB70C8969C4E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3:06.144" v="978" actId="1076"/>
        <pc:sldMkLst>
          <pc:docMk/>
          <pc:sldMk cId="1199460042" sldId="402"/>
        </pc:sldMkLst>
        <pc:spChg chg="mod">
          <ac:chgData name="Clementii Cicali" userId="c4198a45-0304-42e2-a554-1aa896dee51b" providerId="ADAL" clId="{ACE15F6A-65FE-4445-ADFD-44A28F125B1D}" dt="2020-03-26T20:43:06.144" v="978" actId="1076"/>
          <ac:spMkLst>
            <pc:docMk/>
            <pc:sldMk cId="1199460042" sldId="402"/>
            <ac:spMk id="3" creationId="{539D9638-C08D-4CDA-B73D-D0FF78EEC5F2}"/>
          </ac:spMkLst>
        </pc:spChg>
        <pc:spChg chg="mod">
          <ac:chgData name="Clementii Cicali" userId="c4198a45-0304-42e2-a554-1aa896dee51b" providerId="ADAL" clId="{ACE15F6A-65FE-4445-ADFD-44A28F125B1D}" dt="2020-03-26T20:42:56.957" v="977" actId="1076"/>
          <ac:spMkLst>
            <pc:docMk/>
            <pc:sldMk cId="1199460042" sldId="402"/>
            <ac:spMk id="4" creationId="{BF052C55-89E6-4762-90E7-0D43503093F3}"/>
          </ac:spMkLst>
        </pc:spChg>
        <pc:spChg chg="add del">
          <ac:chgData name="Clementii Cicali" userId="c4198a45-0304-42e2-a554-1aa896dee51b" providerId="ADAL" clId="{ACE15F6A-65FE-4445-ADFD-44A28F125B1D}" dt="2020-03-26T20:42:09.039" v="948"/>
          <ac:spMkLst>
            <pc:docMk/>
            <pc:sldMk cId="1199460042" sldId="402"/>
            <ac:spMk id="5" creationId="{60067D3B-FF7C-4EAF-B0D0-28E314927E00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0:47:04.285" v="1048" actId="20577"/>
        <pc:sldMkLst>
          <pc:docMk/>
          <pc:sldMk cId="3547822240" sldId="403"/>
        </pc:sldMkLst>
        <pc:spChg chg="mod">
          <ac:chgData name="Clementii Cicali" userId="c4198a45-0304-42e2-a554-1aa896dee51b" providerId="ADAL" clId="{ACE15F6A-65FE-4445-ADFD-44A28F125B1D}" dt="2020-03-26T20:47:04.285" v="1048" actId="20577"/>
          <ac:spMkLst>
            <pc:docMk/>
            <pc:sldMk cId="3547822240" sldId="40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0:44:32.872" v="993" actId="20577"/>
          <ac:spMkLst>
            <pc:docMk/>
            <pc:sldMk cId="3547822240" sldId="403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44:17.198" v="989"/>
          <ac:spMkLst>
            <pc:docMk/>
            <pc:sldMk cId="3547822240" sldId="403"/>
            <ac:spMk id="4" creationId="{B74AE9A4-F3FA-4FC8-B454-37A603313144}"/>
          </ac:spMkLst>
        </pc:spChg>
      </pc:sldChg>
      <pc:sldChg chg="modSp add">
        <pc:chgData name="Clementii Cicali" userId="c4198a45-0304-42e2-a554-1aa896dee51b" providerId="ADAL" clId="{ACE15F6A-65FE-4445-ADFD-44A28F125B1D}" dt="2020-03-26T20:46:44.621" v="1046" actId="20577"/>
        <pc:sldMkLst>
          <pc:docMk/>
          <pc:sldMk cId="249880756" sldId="404"/>
        </pc:sldMkLst>
        <pc:spChg chg="mod">
          <ac:chgData name="Clementii Cicali" userId="c4198a45-0304-42e2-a554-1aa896dee51b" providerId="ADAL" clId="{ACE15F6A-65FE-4445-ADFD-44A28F125B1D}" dt="2020-03-26T20:46:44.621" v="1046" actId="20577"/>
          <ac:spMkLst>
            <pc:docMk/>
            <pc:sldMk cId="249880756" sldId="404"/>
            <ac:spMk id="4" creationId="{BF052C55-89E6-4762-90E7-0D43503093F3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1:07:31.285" v="1174"/>
        <pc:sldMkLst>
          <pc:docMk/>
          <pc:sldMk cId="821518555" sldId="405"/>
        </pc:sldMkLst>
        <pc:spChg chg="mod">
          <ac:chgData name="Clementii Cicali" userId="c4198a45-0304-42e2-a554-1aa896dee51b" providerId="ADAL" clId="{ACE15F6A-65FE-4445-ADFD-44A28F125B1D}" dt="2020-03-26T20:57:38.999" v="1059" actId="20577"/>
          <ac:spMkLst>
            <pc:docMk/>
            <pc:sldMk cId="821518555" sldId="405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7:31.285" v="1174"/>
          <ac:spMkLst>
            <pc:docMk/>
            <pc:sldMk cId="821518555" sldId="405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0:58:29.847" v="1061"/>
          <ac:spMkLst>
            <pc:docMk/>
            <pc:sldMk cId="821518555" sldId="405"/>
            <ac:spMk id="4" creationId="{910ABBD0-D84D-49CF-90F2-0B6579AA0EEA}"/>
          </ac:spMkLst>
        </pc:spChg>
      </pc:sldChg>
      <pc:sldChg chg="modSp add">
        <pc:chgData name="Clementii Cicali" userId="c4198a45-0304-42e2-a554-1aa896dee51b" providerId="ADAL" clId="{ACE15F6A-65FE-4445-ADFD-44A28F125B1D}" dt="2020-03-26T21:01:09.046" v="1092"/>
        <pc:sldMkLst>
          <pc:docMk/>
          <pc:sldMk cId="1916776858" sldId="406"/>
        </pc:sldMkLst>
        <pc:spChg chg="mod">
          <ac:chgData name="Clementii Cicali" userId="c4198a45-0304-42e2-a554-1aa896dee51b" providerId="ADAL" clId="{ACE15F6A-65FE-4445-ADFD-44A28F125B1D}" dt="2020-03-26T21:01:09.046" v="1092"/>
          <ac:spMkLst>
            <pc:docMk/>
            <pc:sldMk cId="1916776858" sldId="406"/>
            <ac:spMk id="3" creationId="{539D9638-C08D-4CDA-B73D-D0FF78EEC5F2}"/>
          </ac:spMkLst>
        </pc:spChg>
      </pc:sldChg>
      <pc:sldChg chg="addSp delSp modSp add setBg">
        <pc:chgData name="Clementii Cicali" userId="c4198a45-0304-42e2-a554-1aa896dee51b" providerId="ADAL" clId="{ACE15F6A-65FE-4445-ADFD-44A28F125B1D}" dt="2020-03-26T21:05:38.740" v="1119" actId="20577"/>
        <pc:sldMkLst>
          <pc:docMk/>
          <pc:sldMk cId="3906302567" sldId="407"/>
        </pc:sldMkLst>
        <pc:spChg chg="mod">
          <ac:chgData name="Clementii Cicali" userId="c4198a45-0304-42e2-a554-1aa896dee51b" providerId="ADAL" clId="{ACE15F6A-65FE-4445-ADFD-44A28F125B1D}" dt="2020-03-26T21:04:33.459" v="1108" actId="20577"/>
          <ac:spMkLst>
            <pc:docMk/>
            <pc:sldMk cId="3906302567" sldId="407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5:38.740" v="1119" actId="20577"/>
          <ac:spMkLst>
            <pc:docMk/>
            <pc:sldMk cId="3906302567" sldId="407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ACE15F6A-65FE-4445-ADFD-44A28F125B1D}" dt="2020-03-26T21:05:13.823" v="1116"/>
          <ac:spMkLst>
            <pc:docMk/>
            <pc:sldMk cId="3906302567" sldId="407"/>
            <ac:spMk id="4" creationId="{7B22EFAB-BDB1-419A-9CEA-F985CDDE19B1}"/>
          </ac:spMkLst>
        </pc:spChg>
      </pc:sldChg>
      <pc:sldChg chg="modSp add">
        <pc:chgData name="Clementii Cicali" userId="c4198a45-0304-42e2-a554-1aa896dee51b" providerId="ADAL" clId="{ACE15F6A-65FE-4445-ADFD-44A28F125B1D}" dt="2020-03-26T21:08:35.291" v="1212" actId="20577"/>
        <pc:sldMkLst>
          <pc:docMk/>
          <pc:sldMk cId="1398058212" sldId="408"/>
        </pc:sldMkLst>
        <pc:spChg chg="mod">
          <ac:chgData name="Clementii Cicali" userId="c4198a45-0304-42e2-a554-1aa896dee51b" providerId="ADAL" clId="{ACE15F6A-65FE-4445-ADFD-44A28F125B1D}" dt="2020-03-26T21:06:26.525" v="1159" actId="20577"/>
          <ac:spMkLst>
            <pc:docMk/>
            <pc:sldMk cId="1398058212" sldId="408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08:35.291" v="1212" actId="20577"/>
          <ac:spMkLst>
            <pc:docMk/>
            <pc:sldMk cId="1398058212" sldId="408"/>
            <ac:spMk id="3" creationId="{539D9638-C08D-4CDA-B73D-D0FF78EEC5F2}"/>
          </ac:spMkLst>
        </pc:spChg>
      </pc:sldChg>
      <pc:sldChg chg="addSp modSp add">
        <pc:chgData name="Clementii Cicali" userId="c4198a45-0304-42e2-a554-1aa896dee51b" providerId="ADAL" clId="{ACE15F6A-65FE-4445-ADFD-44A28F125B1D}" dt="2020-03-26T21:23:52.734" v="1283" actId="2711"/>
        <pc:sldMkLst>
          <pc:docMk/>
          <pc:sldMk cId="1315460480" sldId="409"/>
        </pc:sldMkLst>
        <pc:spChg chg="mod">
          <ac:chgData name="Clementii Cicali" userId="c4198a45-0304-42e2-a554-1aa896dee51b" providerId="ADAL" clId="{ACE15F6A-65FE-4445-ADFD-44A28F125B1D}" dt="2020-03-26T21:10:47.843" v="1234" actId="20577"/>
          <ac:spMkLst>
            <pc:docMk/>
            <pc:sldMk cId="1315460480" sldId="409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23:52.734" v="1283" actId="2711"/>
          <ac:spMkLst>
            <pc:docMk/>
            <pc:sldMk cId="1315460480" sldId="409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ACE15F6A-65FE-4445-ADFD-44A28F125B1D}" dt="2020-03-26T21:13:23.370" v="1241" actId="1076"/>
          <ac:picMkLst>
            <pc:docMk/>
            <pc:sldMk cId="1315460480" sldId="409"/>
            <ac:picMk id="5" creationId="{DE894491-4B69-4A89-BA41-92F883C1985E}"/>
          </ac:picMkLst>
        </pc:picChg>
      </pc:sldChg>
      <pc:sldChg chg="add del">
        <pc:chgData name="Clementii Cicali" userId="c4198a45-0304-42e2-a554-1aa896dee51b" providerId="ADAL" clId="{ACE15F6A-65FE-4445-ADFD-44A28F125B1D}" dt="2020-03-26T21:10:27.656" v="1214" actId="2696"/>
        <pc:sldMkLst>
          <pc:docMk/>
          <pc:sldMk cId="4276713771" sldId="409"/>
        </pc:sldMkLst>
      </pc:sldChg>
      <pc:sldChg chg="delSp modSp add">
        <pc:chgData name="Clementii Cicali" userId="c4198a45-0304-42e2-a554-1aa896dee51b" providerId="ADAL" clId="{ACE15F6A-65FE-4445-ADFD-44A28F125B1D}" dt="2020-03-26T21:35:30.981" v="1328" actId="20577"/>
        <pc:sldMkLst>
          <pc:docMk/>
          <pc:sldMk cId="2059011772" sldId="410"/>
        </pc:sldMkLst>
        <pc:spChg chg="mod">
          <ac:chgData name="Clementii Cicali" userId="c4198a45-0304-42e2-a554-1aa896dee51b" providerId="ADAL" clId="{ACE15F6A-65FE-4445-ADFD-44A28F125B1D}" dt="2020-03-26T21:22:04.833" v="1263" actId="20577"/>
          <ac:spMkLst>
            <pc:docMk/>
            <pc:sldMk cId="2059011772" sldId="410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35:30.981" v="1328" actId="20577"/>
          <ac:spMkLst>
            <pc:docMk/>
            <pc:sldMk cId="2059011772" sldId="410"/>
            <ac:spMk id="3" creationId="{539D9638-C08D-4CDA-B73D-D0FF78EEC5F2}"/>
          </ac:spMkLst>
        </pc:spChg>
        <pc:picChg chg="del">
          <ac:chgData name="Clementii Cicali" userId="c4198a45-0304-42e2-a554-1aa896dee51b" providerId="ADAL" clId="{ACE15F6A-65FE-4445-ADFD-44A28F125B1D}" dt="2020-03-26T21:16:39.152" v="1243" actId="478"/>
          <ac:picMkLst>
            <pc:docMk/>
            <pc:sldMk cId="2059011772" sldId="410"/>
            <ac:picMk id="5" creationId="{DE894491-4B69-4A89-BA41-92F883C1985E}"/>
          </ac:picMkLst>
        </pc:picChg>
      </pc:sldChg>
      <pc:sldChg chg="delSp modSp add">
        <pc:chgData name="Clementii Cicali" userId="c4198a45-0304-42e2-a554-1aa896dee51b" providerId="ADAL" clId="{ACE15F6A-65FE-4445-ADFD-44A28F125B1D}" dt="2020-03-26T21:48:25.432" v="1351" actId="12"/>
        <pc:sldMkLst>
          <pc:docMk/>
          <pc:sldMk cId="3517636011" sldId="411"/>
        </pc:sldMkLst>
        <pc:spChg chg="mod">
          <ac:chgData name="Clementii Cicali" userId="c4198a45-0304-42e2-a554-1aa896dee51b" providerId="ADAL" clId="{ACE15F6A-65FE-4445-ADFD-44A28F125B1D}" dt="2020-03-26T21:47:36.220" v="1347" actId="20577"/>
          <ac:spMkLst>
            <pc:docMk/>
            <pc:sldMk cId="3517636011" sldId="411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1:48:25.432" v="1351" actId="12"/>
          <ac:spMkLst>
            <pc:docMk/>
            <pc:sldMk cId="3517636011" sldId="411"/>
            <ac:spMk id="3" creationId="{539D9638-C08D-4CDA-B73D-D0FF78EEC5F2}"/>
          </ac:spMkLst>
        </pc:spChg>
        <pc:picChg chg="del">
          <ac:chgData name="Clementii Cicali" userId="c4198a45-0304-42e2-a554-1aa896dee51b" providerId="ADAL" clId="{ACE15F6A-65FE-4445-ADFD-44A28F125B1D}" dt="2020-03-26T21:47:27.923" v="1333" actId="478"/>
          <ac:picMkLst>
            <pc:docMk/>
            <pc:sldMk cId="3517636011" sldId="411"/>
            <ac:picMk id="5" creationId="{DE894491-4B69-4A89-BA41-92F883C1985E}"/>
          </ac:picMkLst>
        </pc:picChg>
      </pc:sldChg>
      <pc:sldChg chg="addSp modSp add">
        <pc:chgData name="Clementii Cicali" userId="c4198a45-0304-42e2-a554-1aa896dee51b" providerId="ADAL" clId="{ACE15F6A-65FE-4445-ADFD-44A28F125B1D}" dt="2020-03-26T21:50:20.393" v="1355" actId="1076"/>
        <pc:sldMkLst>
          <pc:docMk/>
          <pc:sldMk cId="1148791892" sldId="412"/>
        </pc:sldMkLst>
        <pc:spChg chg="mod">
          <ac:chgData name="Clementii Cicali" userId="c4198a45-0304-42e2-a554-1aa896dee51b" providerId="ADAL" clId="{ACE15F6A-65FE-4445-ADFD-44A28F125B1D}" dt="2020-03-26T21:50:12.939" v="1353" actId="6549"/>
          <ac:spMkLst>
            <pc:docMk/>
            <pc:sldMk cId="1148791892" sldId="412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ACE15F6A-65FE-4445-ADFD-44A28F125B1D}" dt="2020-03-26T21:50:20.393" v="1355" actId="1076"/>
          <ac:picMkLst>
            <pc:docMk/>
            <pc:sldMk cId="1148791892" sldId="412"/>
            <ac:picMk id="4" creationId="{25AD16A4-63D5-42C7-84C7-4EB3E862847F}"/>
          </ac:picMkLst>
        </pc:picChg>
      </pc:sldChg>
      <pc:sldChg chg="modSp add">
        <pc:chgData name="Clementii Cicali" userId="c4198a45-0304-42e2-a554-1aa896dee51b" providerId="ADAL" clId="{ACE15F6A-65FE-4445-ADFD-44A28F125B1D}" dt="2020-03-26T22:01:29.192" v="1386" actId="113"/>
        <pc:sldMkLst>
          <pc:docMk/>
          <pc:sldMk cId="667347653" sldId="413"/>
        </pc:sldMkLst>
        <pc:spChg chg="mod">
          <ac:chgData name="Clementii Cicali" userId="c4198a45-0304-42e2-a554-1aa896dee51b" providerId="ADAL" clId="{ACE15F6A-65FE-4445-ADFD-44A28F125B1D}" dt="2020-03-26T22:00:50.630" v="1381" actId="20577"/>
          <ac:spMkLst>
            <pc:docMk/>
            <pc:sldMk cId="667347653" sldId="413"/>
            <ac:spMk id="2" creationId="{960E07C7-07E4-46A7-BEEB-4D8E54A06A94}"/>
          </ac:spMkLst>
        </pc:spChg>
        <pc:spChg chg="mod">
          <ac:chgData name="Clementii Cicali" userId="c4198a45-0304-42e2-a554-1aa896dee51b" providerId="ADAL" clId="{ACE15F6A-65FE-4445-ADFD-44A28F125B1D}" dt="2020-03-26T22:01:29.192" v="1386" actId="113"/>
          <ac:spMkLst>
            <pc:docMk/>
            <pc:sldMk cId="667347653" sldId="41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CE15F6A-65FE-4445-ADFD-44A28F125B1D}" dt="2020-03-26T22:18:12.021" v="1630" actId="313"/>
        <pc:sldMkLst>
          <pc:docMk/>
          <pc:sldMk cId="2769600365" sldId="414"/>
        </pc:sldMkLst>
        <pc:spChg chg="mod">
          <ac:chgData name="Clementii Cicali" userId="c4198a45-0304-42e2-a554-1aa896dee51b" providerId="ADAL" clId="{ACE15F6A-65FE-4445-ADFD-44A28F125B1D}" dt="2020-03-26T22:18:12.021" v="1630" actId="313"/>
          <ac:spMkLst>
            <pc:docMk/>
            <pc:sldMk cId="2769600365" sldId="414"/>
            <ac:spMk id="3" creationId="{539D9638-C08D-4CDA-B73D-D0FF78EEC5F2}"/>
          </ac:spMkLst>
        </pc:spChg>
      </pc:sldChg>
    </pc:docChg>
  </pc:docChgLst>
  <pc:docChgLst>
    <pc:chgData name="Clementii Cicali" userId="c4198a45-0304-42e2-a554-1aa896dee51b" providerId="ADAL" clId="{BF2AEA06-83D2-4DD4-AB27-D3A897D3D487}"/>
    <pc:docChg chg="undo custSel mod addSld delSld modSld sldOrd">
      <pc:chgData name="Clementii Cicali" userId="c4198a45-0304-42e2-a554-1aa896dee51b" providerId="ADAL" clId="{BF2AEA06-83D2-4DD4-AB27-D3A897D3D487}" dt="2020-03-10T12:02:25.396" v="715" actId="20577"/>
      <pc:docMkLst>
        <pc:docMk/>
      </pc:docMkLst>
      <pc:sldChg chg="modSp">
        <pc:chgData name="Clementii Cicali" userId="c4198a45-0304-42e2-a554-1aa896dee51b" providerId="ADAL" clId="{BF2AEA06-83D2-4DD4-AB27-D3A897D3D487}" dt="2020-03-04T19:50:47.052" v="1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BF2AEA06-83D2-4DD4-AB27-D3A897D3D487}" dt="2020-03-04T19:50:47.052" v="10" actId="20577"/>
          <ac:spMkLst>
            <pc:docMk/>
            <pc:sldMk cId="3672519694" sldId="257"/>
            <ac:spMk id="2" creationId="{FC378344-8330-4D1E-9E59-E7F038B37B79}"/>
          </ac:spMkLst>
        </pc:spChg>
      </pc:sldChg>
      <pc:sldChg chg="del">
        <pc:chgData name="Clementii Cicali" userId="c4198a45-0304-42e2-a554-1aa896dee51b" providerId="ADAL" clId="{BF2AEA06-83D2-4DD4-AB27-D3A897D3D487}" dt="2020-03-08T16:06:31.298" v="26" actId="2696"/>
        <pc:sldMkLst>
          <pc:docMk/>
          <pc:sldMk cId="2489468834" sldId="266"/>
        </pc:sldMkLst>
      </pc:sldChg>
      <pc:sldChg chg="del">
        <pc:chgData name="Clementii Cicali" userId="c4198a45-0304-42e2-a554-1aa896dee51b" providerId="ADAL" clId="{BF2AEA06-83D2-4DD4-AB27-D3A897D3D487}" dt="2020-03-08T16:06:31.287" v="13" actId="2696"/>
        <pc:sldMkLst>
          <pc:docMk/>
          <pc:sldMk cId="3757306128" sldId="270"/>
        </pc:sldMkLst>
      </pc:sldChg>
      <pc:sldChg chg="del">
        <pc:chgData name="Clementii Cicali" userId="c4198a45-0304-42e2-a554-1aa896dee51b" providerId="ADAL" clId="{BF2AEA06-83D2-4DD4-AB27-D3A897D3D487}" dt="2020-03-08T16:06:31.297" v="25" actId="2696"/>
        <pc:sldMkLst>
          <pc:docMk/>
          <pc:sldMk cId="4263185860" sldId="271"/>
        </pc:sldMkLst>
      </pc:sldChg>
      <pc:sldChg chg="del">
        <pc:chgData name="Clementii Cicali" userId="c4198a45-0304-42e2-a554-1aa896dee51b" providerId="ADAL" clId="{BF2AEA06-83D2-4DD4-AB27-D3A897D3D487}" dt="2020-03-08T16:06:31.288" v="14" actId="2696"/>
        <pc:sldMkLst>
          <pc:docMk/>
          <pc:sldMk cId="338887263" sldId="272"/>
        </pc:sldMkLst>
      </pc:sldChg>
      <pc:sldChg chg="del">
        <pc:chgData name="Clementii Cicali" userId="c4198a45-0304-42e2-a554-1aa896dee51b" providerId="ADAL" clId="{BF2AEA06-83D2-4DD4-AB27-D3A897D3D487}" dt="2020-03-08T16:06:31.296" v="24" actId="2696"/>
        <pc:sldMkLst>
          <pc:docMk/>
          <pc:sldMk cId="3858664895" sldId="275"/>
        </pc:sldMkLst>
      </pc:sldChg>
      <pc:sldChg chg="del">
        <pc:chgData name="Clementii Cicali" userId="c4198a45-0304-42e2-a554-1aa896dee51b" providerId="ADAL" clId="{BF2AEA06-83D2-4DD4-AB27-D3A897D3D487}" dt="2020-03-08T16:06:31.294" v="21" actId="2696"/>
        <pc:sldMkLst>
          <pc:docMk/>
          <pc:sldMk cId="3301618203" sldId="276"/>
        </pc:sldMkLst>
      </pc:sldChg>
      <pc:sldChg chg="del">
        <pc:chgData name="Clementii Cicali" userId="c4198a45-0304-42e2-a554-1aa896dee51b" providerId="ADAL" clId="{BF2AEA06-83D2-4DD4-AB27-D3A897D3D487}" dt="2020-03-08T16:06:31.290" v="17" actId="2696"/>
        <pc:sldMkLst>
          <pc:docMk/>
          <pc:sldMk cId="2362003083" sldId="279"/>
        </pc:sldMkLst>
      </pc:sldChg>
      <pc:sldChg chg="del">
        <pc:chgData name="Clementii Cicali" userId="c4198a45-0304-42e2-a554-1aa896dee51b" providerId="ADAL" clId="{BF2AEA06-83D2-4DD4-AB27-D3A897D3D487}" dt="2020-03-08T16:06:31.293" v="20" actId="2696"/>
        <pc:sldMkLst>
          <pc:docMk/>
          <pc:sldMk cId="1147283743" sldId="280"/>
        </pc:sldMkLst>
      </pc:sldChg>
      <pc:sldChg chg="modSp">
        <pc:chgData name="Clementii Cicali" userId="c4198a45-0304-42e2-a554-1aa896dee51b" providerId="ADAL" clId="{BF2AEA06-83D2-4DD4-AB27-D3A897D3D487}" dt="2020-03-08T16:33:44.660" v="73" actId="20577"/>
        <pc:sldMkLst>
          <pc:docMk/>
          <pc:sldMk cId="3397013270" sldId="350"/>
        </pc:sldMkLst>
        <pc:spChg chg="mod">
          <ac:chgData name="Clementii Cicali" userId="c4198a45-0304-42e2-a554-1aa896dee51b" providerId="ADAL" clId="{BF2AEA06-83D2-4DD4-AB27-D3A897D3D487}" dt="2020-03-08T16:33:44.660" v="73" actId="20577"/>
          <ac:spMkLst>
            <pc:docMk/>
            <pc:sldMk cId="3397013270" sldId="350"/>
            <ac:spMk id="2" creationId="{00000000-0000-0000-0000-000000000000}"/>
          </ac:spMkLst>
        </pc:spChg>
      </pc:sldChg>
      <pc:sldChg chg="del">
        <pc:chgData name="Clementii Cicali" userId="c4198a45-0304-42e2-a554-1aa896dee51b" providerId="ADAL" clId="{BF2AEA06-83D2-4DD4-AB27-D3A897D3D487}" dt="2020-03-08T16:06:31.285" v="12" actId="2696"/>
        <pc:sldMkLst>
          <pc:docMk/>
          <pc:sldMk cId="2916408706" sldId="351"/>
        </pc:sldMkLst>
      </pc:sldChg>
      <pc:sldChg chg="del">
        <pc:chgData name="Clementii Cicali" userId="c4198a45-0304-42e2-a554-1aa896dee51b" providerId="ADAL" clId="{BF2AEA06-83D2-4DD4-AB27-D3A897D3D487}" dt="2020-03-08T16:06:31.291" v="18" actId="2696"/>
        <pc:sldMkLst>
          <pc:docMk/>
          <pc:sldMk cId="94410671" sldId="352"/>
        </pc:sldMkLst>
      </pc:sldChg>
      <pc:sldChg chg="del">
        <pc:chgData name="Clementii Cicali" userId="c4198a45-0304-42e2-a554-1aa896dee51b" providerId="ADAL" clId="{BF2AEA06-83D2-4DD4-AB27-D3A897D3D487}" dt="2020-03-08T16:06:31.292" v="19" actId="2696"/>
        <pc:sldMkLst>
          <pc:docMk/>
          <pc:sldMk cId="4003870112" sldId="353"/>
        </pc:sldMkLst>
      </pc:sldChg>
      <pc:sldChg chg="del">
        <pc:chgData name="Clementii Cicali" userId="c4198a45-0304-42e2-a554-1aa896dee51b" providerId="ADAL" clId="{BF2AEA06-83D2-4DD4-AB27-D3A897D3D487}" dt="2020-03-08T16:06:31.295" v="22" actId="2696"/>
        <pc:sldMkLst>
          <pc:docMk/>
          <pc:sldMk cId="882576489" sldId="354"/>
        </pc:sldMkLst>
      </pc:sldChg>
      <pc:sldChg chg="del">
        <pc:chgData name="Clementii Cicali" userId="c4198a45-0304-42e2-a554-1aa896dee51b" providerId="ADAL" clId="{BF2AEA06-83D2-4DD4-AB27-D3A897D3D487}" dt="2020-03-08T16:06:31.295" v="23" actId="2696"/>
        <pc:sldMkLst>
          <pc:docMk/>
          <pc:sldMk cId="2764807469" sldId="355"/>
        </pc:sldMkLst>
      </pc:sldChg>
      <pc:sldChg chg="del">
        <pc:chgData name="Clementii Cicali" userId="c4198a45-0304-42e2-a554-1aa896dee51b" providerId="ADAL" clId="{BF2AEA06-83D2-4DD4-AB27-D3A897D3D487}" dt="2020-03-08T16:06:31.289" v="15" actId="2696"/>
        <pc:sldMkLst>
          <pc:docMk/>
          <pc:sldMk cId="1997072180" sldId="356"/>
        </pc:sldMkLst>
      </pc:sldChg>
      <pc:sldChg chg="del">
        <pc:chgData name="Clementii Cicali" userId="c4198a45-0304-42e2-a554-1aa896dee51b" providerId="ADAL" clId="{BF2AEA06-83D2-4DD4-AB27-D3A897D3D487}" dt="2020-03-08T16:06:31.290" v="16" actId="2696"/>
        <pc:sldMkLst>
          <pc:docMk/>
          <pc:sldMk cId="3364054394" sldId="357"/>
        </pc:sldMkLst>
      </pc:sldChg>
      <pc:sldChg chg="ord">
        <pc:chgData name="Clementii Cicali" userId="c4198a45-0304-42e2-a554-1aa896dee51b" providerId="ADAL" clId="{BF2AEA06-83D2-4DD4-AB27-D3A897D3D487}" dt="2020-03-09T21:43:20.631" v="286"/>
        <pc:sldMkLst>
          <pc:docMk/>
          <pc:sldMk cId="337255120" sldId="358"/>
        </pc:sldMkLst>
      </pc:sldChg>
      <pc:sldChg chg="addSp delSp modSp add mod ord setBg setClrOvrMap">
        <pc:chgData name="Clementii Cicali" userId="c4198a45-0304-42e2-a554-1aa896dee51b" providerId="ADAL" clId="{BF2AEA06-83D2-4DD4-AB27-D3A897D3D487}" dt="2020-03-09T19:42:39.849" v="163" actId="6549"/>
        <pc:sldMkLst>
          <pc:docMk/>
          <pc:sldMk cId="3466816296" sldId="361"/>
        </pc:sldMkLst>
        <pc:spChg chg="mod">
          <ac:chgData name="Clementii Cicali" userId="c4198a45-0304-42e2-a554-1aa896dee51b" providerId="ADAL" clId="{BF2AEA06-83D2-4DD4-AB27-D3A897D3D487}" dt="2020-03-09T19:42:10.197" v="159" actId="403"/>
          <ac:spMkLst>
            <pc:docMk/>
            <pc:sldMk cId="3466816296" sldId="361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19:42:39.849" v="163" actId="6549"/>
          <ac:spMkLst>
            <pc:docMk/>
            <pc:sldMk cId="3466816296" sldId="361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7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9" creationId="{5FDF4720-5445-47BE-89FE-E40D1AE6F619}"/>
          </ac:spMkLst>
        </pc:spChg>
        <pc:spChg chg="add del">
          <ac:chgData name="Clementii Cicali" userId="c4198a45-0304-42e2-a554-1aa896dee51b" providerId="ADAL" clId="{BF2AEA06-83D2-4DD4-AB27-D3A897D3D487}" dt="2020-03-09T19:40:11.202" v="114" actId="26606"/>
          <ac:spMkLst>
            <pc:docMk/>
            <pc:sldMk cId="3466816296" sldId="361"/>
            <ac:spMk id="10" creationId="{CF62D2A7-8207-488C-9F46-316BA81A16C8}"/>
          </ac:spMkLst>
        </pc:spChg>
        <pc:spChg chg="add">
          <ac:chgData name="Clementii Cicali" userId="c4198a45-0304-42e2-a554-1aa896dee51b" providerId="ADAL" clId="{BF2AEA06-83D2-4DD4-AB27-D3A897D3D487}" dt="2020-03-09T19:41:36.952" v="154" actId="26606"/>
          <ac:spMkLst>
            <pc:docMk/>
            <pc:sldMk cId="3466816296" sldId="361"/>
            <ac:spMk id="11" creationId="{AC8710B4-A815-4082-9E4F-F13A0007090C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2" creationId="{169CC832-2974-4E8D-90ED-3E2941BA733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3" creationId="{2F687420-BEB4-45CD-8226-339BE553B8E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4" creationId="{55222F96-971A-4F90-B841-6BAB416C7AC1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6" creationId="{08980754-6F4B-43C9-B9BE-127B6BED6586}"/>
          </ac:spMkLst>
        </pc:spChg>
        <pc:spChg chg="add del">
          <ac:chgData name="Clementii Cicali" userId="c4198a45-0304-42e2-a554-1aa896dee51b" providerId="ADAL" clId="{BF2AEA06-83D2-4DD4-AB27-D3A897D3D487}" dt="2020-03-09T19:40:15.857" v="116" actId="26606"/>
          <ac:spMkLst>
            <pc:docMk/>
            <pc:sldMk cId="3466816296" sldId="361"/>
            <ac:spMk id="18" creationId="{2C1BBA94-3F40-40AA-8BB9-E69E25E537C1}"/>
          </ac:spMkLst>
        </pc:spChg>
        <pc:picChg chg="add mod ord">
          <ac:chgData name="Clementii Cicali" userId="c4198a45-0304-42e2-a554-1aa896dee51b" providerId="ADAL" clId="{BF2AEA06-83D2-4DD4-AB27-D3A897D3D487}" dt="2020-03-09T19:41:56.236" v="156" actId="1076"/>
          <ac:picMkLst>
            <pc:docMk/>
            <pc:sldMk cId="3466816296" sldId="361"/>
            <ac:picMk id="5" creationId="{448269A7-D71C-4F6E-AF27-65259446B1E6}"/>
          </ac:picMkLst>
        </pc:picChg>
      </pc:sldChg>
      <pc:sldChg chg="del">
        <pc:chgData name="Clementii Cicali" userId="c4198a45-0304-42e2-a554-1aa896dee51b" providerId="ADAL" clId="{BF2AEA06-83D2-4DD4-AB27-D3A897D3D487}" dt="2020-03-08T16:06:31.299" v="27" actId="2696"/>
        <pc:sldMkLst>
          <pc:docMk/>
          <pc:sldMk cId="3571495670" sldId="361"/>
        </pc:sldMkLst>
      </pc:sldChg>
      <pc:sldChg chg="del">
        <pc:chgData name="Clementii Cicali" userId="c4198a45-0304-42e2-a554-1aa896dee51b" providerId="ADAL" clId="{BF2AEA06-83D2-4DD4-AB27-D3A897D3D487}" dt="2020-03-08T16:06:31.284" v="11" actId="2696"/>
        <pc:sldMkLst>
          <pc:docMk/>
          <pc:sldMk cId="3414613370" sldId="362"/>
        </pc:sldMkLst>
      </pc:sldChg>
      <pc:sldChg chg="addSp delSp modSp add">
        <pc:chgData name="Clementii Cicali" userId="c4198a45-0304-42e2-a554-1aa896dee51b" providerId="ADAL" clId="{BF2AEA06-83D2-4DD4-AB27-D3A897D3D487}" dt="2020-03-09T19:44:12.606" v="170"/>
        <pc:sldMkLst>
          <pc:docMk/>
          <pc:sldMk cId="3693925737" sldId="362"/>
        </pc:sldMkLst>
        <pc:spChg chg="del mod">
          <ac:chgData name="Clementii Cicali" userId="c4198a45-0304-42e2-a554-1aa896dee51b" providerId="ADAL" clId="{BF2AEA06-83D2-4DD4-AB27-D3A897D3D487}" dt="2020-03-09T19:44:12.606" v="170"/>
          <ac:spMkLst>
            <pc:docMk/>
            <pc:sldMk cId="3693925737" sldId="362"/>
            <ac:spMk id="4" creationId="{BF052C55-89E6-4762-90E7-0D43503093F3}"/>
          </ac:spMkLst>
        </pc:spChg>
        <pc:picChg chg="add mod">
          <ac:chgData name="Clementii Cicali" userId="c4198a45-0304-42e2-a554-1aa896dee51b" providerId="ADAL" clId="{BF2AEA06-83D2-4DD4-AB27-D3A897D3D487}" dt="2020-03-09T19:44:11.835" v="168" actId="1076"/>
          <ac:picMkLst>
            <pc:docMk/>
            <pc:sldMk cId="3693925737" sldId="362"/>
            <ac:picMk id="5" creationId="{A54BCB36-4D3C-4F8B-BDA6-A7E15C22B3CB}"/>
          </ac:picMkLst>
        </pc:picChg>
      </pc:sldChg>
      <pc:sldChg chg="addSp delSp modSp add mod setBg setClrOvrMap">
        <pc:chgData name="Clementii Cicali" userId="c4198a45-0304-42e2-a554-1aa896dee51b" providerId="ADAL" clId="{BF2AEA06-83D2-4DD4-AB27-D3A897D3D487}" dt="2020-03-09T21:16:33.414" v="209" actId="207"/>
        <pc:sldMkLst>
          <pc:docMk/>
          <pc:sldMk cId="3174959159" sldId="363"/>
        </pc:sldMkLst>
        <pc:spChg chg="mod">
          <ac:chgData name="Clementii Cicali" userId="c4198a45-0304-42e2-a554-1aa896dee51b" providerId="ADAL" clId="{BF2AEA06-83D2-4DD4-AB27-D3A897D3D487}" dt="2020-03-09T21:15:44.063" v="193" actId="403"/>
          <ac:spMkLst>
            <pc:docMk/>
            <pc:sldMk cId="3174959159" sldId="36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3" creationId="{539D9638-C08D-4CDA-B73D-D0FF78EEC5F2}"/>
          </ac:spMkLst>
        </pc:spChg>
        <pc:spChg chg="del mod ord">
          <ac:chgData name="Clementii Cicali" userId="c4198a45-0304-42e2-a554-1aa896dee51b" providerId="ADAL" clId="{BF2AEA06-83D2-4DD4-AB27-D3A897D3D487}" dt="2020-03-09T21:15:46.404" v="195"/>
          <ac:spMkLst>
            <pc:docMk/>
            <pc:sldMk cId="3174959159" sldId="363"/>
            <ac:spMk id="4" creationId="{BF052C55-89E6-4762-90E7-0D43503093F3}"/>
          </ac:spMkLst>
        </pc:spChg>
        <pc:spChg chg="add mod">
          <ac:chgData name="Clementii Cicali" userId="c4198a45-0304-42e2-a554-1aa896dee51b" providerId="ADAL" clId="{BF2AEA06-83D2-4DD4-AB27-D3A897D3D487}" dt="2020-03-09T21:16:33.414" v="209" actId="207"/>
          <ac:spMkLst>
            <pc:docMk/>
            <pc:sldMk cId="3174959159" sldId="363"/>
            <ac:spMk id="7" creationId="{F4CF5D83-6E53-4292-8AA0-D8E999B36E93}"/>
          </ac:spMkLst>
        </pc:spChg>
        <pc:spChg chg="add">
          <ac:chgData name="Clementii Cicali" userId="c4198a45-0304-42e2-a554-1aa896dee51b" providerId="ADAL" clId="{BF2AEA06-83D2-4DD4-AB27-D3A897D3D487}" dt="2020-03-09T21:15:11.384" v="176" actId="26606"/>
          <ac:spMkLst>
            <pc:docMk/>
            <pc:sldMk cId="3174959159" sldId="363"/>
            <ac:spMk id="11" creationId="{867D4867-5BA7-4462-B2F6-A23F4A622AA7}"/>
          </ac:spMkLst>
        </pc:spChg>
        <pc:picChg chg="add mod">
          <ac:chgData name="Clementii Cicali" userId="c4198a45-0304-42e2-a554-1aa896dee51b" providerId="ADAL" clId="{BF2AEA06-83D2-4DD4-AB27-D3A897D3D487}" dt="2020-03-09T21:15:26.760" v="181" actId="1076"/>
          <ac:picMkLst>
            <pc:docMk/>
            <pc:sldMk cId="3174959159" sldId="363"/>
            <ac:picMk id="6" creationId="{990A8460-1E15-4EE0-9419-8787523BCF14}"/>
          </ac:picMkLst>
        </pc:picChg>
      </pc:sldChg>
      <pc:sldChg chg="modSp add">
        <pc:chgData name="Clementii Cicali" userId="c4198a45-0304-42e2-a554-1aa896dee51b" providerId="ADAL" clId="{BF2AEA06-83D2-4DD4-AB27-D3A897D3D487}" dt="2020-03-09T21:41:09.854" v="285" actId="404"/>
        <pc:sldMkLst>
          <pc:docMk/>
          <pc:sldMk cId="2102986052" sldId="364"/>
        </pc:sldMkLst>
        <pc:spChg chg="mod">
          <ac:chgData name="Clementii Cicali" userId="c4198a45-0304-42e2-a554-1aa896dee51b" providerId="ADAL" clId="{BF2AEA06-83D2-4DD4-AB27-D3A897D3D487}" dt="2020-03-09T21:39:26.405" v="227" actId="20577"/>
          <ac:spMkLst>
            <pc:docMk/>
            <pc:sldMk cId="2102986052" sldId="364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1:41:09.854" v="285" actId="404"/>
          <ac:spMkLst>
            <pc:docMk/>
            <pc:sldMk cId="2102986052" sldId="364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09:40.673" v="348"/>
        <pc:sldMkLst>
          <pc:docMk/>
          <pc:sldMk cId="1976869250" sldId="365"/>
        </pc:sldMkLst>
        <pc:spChg chg="mod">
          <ac:chgData name="Clementii Cicali" userId="c4198a45-0304-42e2-a554-1aa896dee51b" providerId="ADAL" clId="{BF2AEA06-83D2-4DD4-AB27-D3A897D3D487}" dt="2020-03-09T21:43:55.058" v="296" actId="404"/>
          <ac:spMkLst>
            <pc:docMk/>
            <pc:sldMk cId="1976869250" sldId="365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08:29.483" v="343" actId="2711"/>
        <pc:sldMkLst>
          <pc:docMk/>
          <pc:sldMk cId="1191248144" sldId="366"/>
        </pc:sldMkLst>
        <pc:spChg chg="mod">
          <ac:chgData name="Clementii Cicali" userId="c4198a45-0304-42e2-a554-1aa896dee51b" providerId="ADAL" clId="{BF2AEA06-83D2-4DD4-AB27-D3A897D3D487}" dt="2020-03-09T22:03:55.540" v="300" actId="113"/>
          <ac:spMkLst>
            <pc:docMk/>
            <pc:sldMk cId="1191248144" sldId="36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29.483" v="343" actId="2711"/>
          <ac:spMkLst>
            <pc:docMk/>
            <pc:sldMk cId="1191248144" sldId="366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08:47.804" v="347" actId="20577"/>
        <pc:sldMkLst>
          <pc:docMk/>
          <pc:sldMk cId="1886145127" sldId="367"/>
        </pc:sldMkLst>
        <pc:spChg chg="mod">
          <ac:chgData name="Clementii Cicali" userId="c4198a45-0304-42e2-a554-1aa896dee51b" providerId="ADAL" clId="{BF2AEA06-83D2-4DD4-AB27-D3A897D3D487}" dt="2020-03-09T22:07:16.902" v="325"/>
          <ac:spMkLst>
            <pc:docMk/>
            <pc:sldMk cId="1886145127" sldId="367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08:47.804" v="347" actId="20577"/>
          <ac:spMkLst>
            <pc:docMk/>
            <pc:sldMk cId="1886145127" sldId="367"/>
            <ac:spMk id="3" creationId="{539D9638-C08D-4CDA-B73D-D0FF78EEC5F2}"/>
          </ac:spMkLst>
        </pc:spChg>
      </pc:sldChg>
      <pc:sldChg chg="addSp delSp modSp add modAnim">
        <pc:chgData name="Clementii Cicali" userId="c4198a45-0304-42e2-a554-1aa896dee51b" providerId="ADAL" clId="{BF2AEA06-83D2-4DD4-AB27-D3A897D3D487}" dt="2020-03-09T22:12:47.688" v="353" actId="1076"/>
        <pc:sldMkLst>
          <pc:docMk/>
          <pc:sldMk cId="1128759564" sldId="368"/>
        </pc:sldMkLst>
        <pc:spChg chg="del">
          <ac:chgData name="Clementii Cicali" userId="c4198a45-0304-42e2-a554-1aa896dee51b" providerId="ADAL" clId="{BF2AEA06-83D2-4DD4-AB27-D3A897D3D487}" dt="2020-03-09T22:09:50.548" v="350" actId="478"/>
          <ac:spMkLst>
            <pc:docMk/>
            <pc:sldMk cId="1128759564" sldId="368"/>
            <ac:spMk id="4" creationId="{BF052C55-89E6-4762-90E7-0D43503093F3}"/>
          </ac:spMkLst>
        </pc:s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5" creationId="{D75BC34B-3089-4864-87B4-FA297344C7DF}"/>
          </ac:grpSpMkLst>
        </pc:grpChg>
        <pc:grpChg chg="add mod">
          <ac:chgData name="Clementii Cicali" userId="c4198a45-0304-42e2-a554-1aa896dee51b" providerId="ADAL" clId="{BF2AEA06-83D2-4DD4-AB27-D3A897D3D487}" dt="2020-03-09T22:12:47.688" v="353" actId="1076"/>
          <ac:grpSpMkLst>
            <pc:docMk/>
            <pc:sldMk cId="1128759564" sldId="368"/>
            <ac:grpSpMk id="9" creationId="{3DBE7424-F293-44D3-8BCB-27E603DB5CFE}"/>
          </ac:grpSpMkLst>
        </pc:grpChg>
        <pc:picChg chg="mod">
          <ac:chgData name="Clementii Cicali" userId="c4198a45-0304-42e2-a554-1aa896dee51b" providerId="ADAL" clId="{BF2AEA06-83D2-4DD4-AB27-D3A897D3D487}" dt="2020-03-09T22:12:25.803" v="352" actId="1076"/>
          <ac:picMkLst>
            <pc:docMk/>
            <pc:sldMk cId="1128759564" sldId="368"/>
            <ac:picMk id="12" creationId="{0947FA8C-FCC5-4FA8-BFE6-EE434EEF0D96}"/>
          </ac:picMkLst>
        </pc:picChg>
      </pc:sldChg>
      <pc:sldChg chg="addSp modSp add">
        <pc:chgData name="Clementii Cicali" userId="c4198a45-0304-42e2-a554-1aa896dee51b" providerId="ADAL" clId="{BF2AEA06-83D2-4DD4-AB27-D3A897D3D487}" dt="2020-03-09T22:18:56.483" v="387" actId="1076"/>
        <pc:sldMkLst>
          <pc:docMk/>
          <pc:sldMk cId="1462747526" sldId="369"/>
        </pc:sldMkLst>
        <pc:spChg chg="mod">
          <ac:chgData name="Clementii Cicali" userId="c4198a45-0304-42e2-a554-1aa896dee51b" providerId="ADAL" clId="{BF2AEA06-83D2-4DD4-AB27-D3A897D3D487}" dt="2020-03-09T22:18:15.892" v="381" actId="6549"/>
          <ac:spMkLst>
            <pc:docMk/>
            <pc:sldMk cId="1462747526" sldId="369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18:34.708" v="382" actId="6549"/>
          <ac:spMkLst>
            <pc:docMk/>
            <pc:sldMk cId="1462747526" sldId="369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18:56.483" v="387" actId="1076"/>
          <ac:picMkLst>
            <pc:docMk/>
            <pc:sldMk cId="1462747526" sldId="369"/>
            <ac:picMk id="5" creationId="{D0DA12DB-E4F5-4383-BD05-948778D1D261}"/>
          </ac:picMkLst>
        </pc:picChg>
      </pc:sldChg>
      <pc:sldChg chg="modSp add">
        <pc:chgData name="Clementii Cicali" userId="c4198a45-0304-42e2-a554-1aa896dee51b" providerId="ADAL" clId="{BF2AEA06-83D2-4DD4-AB27-D3A897D3D487}" dt="2020-03-09T22:30:38.243" v="428" actId="6549"/>
        <pc:sldMkLst>
          <pc:docMk/>
          <pc:sldMk cId="1410773815" sldId="370"/>
        </pc:sldMkLst>
        <pc:spChg chg="mod">
          <ac:chgData name="Clementii Cicali" userId="c4198a45-0304-42e2-a554-1aa896dee51b" providerId="ADAL" clId="{BF2AEA06-83D2-4DD4-AB27-D3A897D3D487}" dt="2020-03-09T22:30:38.243" v="428" actId="6549"/>
          <ac:spMkLst>
            <pc:docMk/>
            <pc:sldMk cId="1410773815" sldId="370"/>
            <ac:spMk id="3" creationId="{539D9638-C08D-4CDA-B73D-D0FF78EEC5F2}"/>
          </ac:spMkLst>
        </pc:spChg>
      </pc:sldChg>
      <pc:sldChg chg="modSp add ord">
        <pc:chgData name="Clementii Cicali" userId="c4198a45-0304-42e2-a554-1aa896dee51b" providerId="ADAL" clId="{BF2AEA06-83D2-4DD4-AB27-D3A897D3D487}" dt="2020-03-09T22:40:54.162" v="441"/>
        <pc:sldMkLst>
          <pc:docMk/>
          <pc:sldMk cId="3544965252" sldId="371"/>
        </pc:sldMkLst>
        <pc:spChg chg="mod">
          <ac:chgData name="Clementii Cicali" userId="c4198a45-0304-42e2-a554-1aa896dee51b" providerId="ADAL" clId="{BF2AEA06-83D2-4DD4-AB27-D3A897D3D487}" dt="2020-03-09T22:38:51.976" v="440" actId="20577"/>
          <ac:spMkLst>
            <pc:docMk/>
            <pc:sldMk cId="3544965252" sldId="371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1:05.681" v="445"/>
        <pc:sldMkLst>
          <pc:docMk/>
          <pc:sldMk cId="1808598399" sldId="372"/>
        </pc:sldMkLst>
        <pc:spChg chg="mod">
          <ac:chgData name="Clementii Cicali" userId="c4198a45-0304-42e2-a554-1aa896dee51b" providerId="ADAL" clId="{BF2AEA06-83D2-4DD4-AB27-D3A897D3D487}" dt="2020-03-09T22:41:05.681" v="445"/>
          <ac:spMkLst>
            <pc:docMk/>
            <pc:sldMk cId="1808598399" sldId="372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2:37.419" v="486" actId="20577"/>
        <pc:sldMkLst>
          <pc:docMk/>
          <pc:sldMk cId="2220168623" sldId="373"/>
        </pc:sldMkLst>
        <pc:spChg chg="mod">
          <ac:chgData name="Clementii Cicali" userId="c4198a45-0304-42e2-a554-1aa896dee51b" providerId="ADAL" clId="{BF2AEA06-83D2-4DD4-AB27-D3A897D3D487}" dt="2020-03-09T22:41:21.420" v="447"/>
          <ac:spMkLst>
            <pc:docMk/>
            <pc:sldMk cId="2220168623" sldId="373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42:37.419" v="486" actId="20577"/>
          <ac:spMkLst>
            <pc:docMk/>
            <pc:sldMk cId="2220168623" sldId="373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09T22:42:59.444" v="492" actId="5793"/>
        <pc:sldMkLst>
          <pc:docMk/>
          <pc:sldMk cId="1420121354" sldId="374"/>
        </pc:sldMkLst>
        <pc:spChg chg="mod">
          <ac:chgData name="Clementii Cicali" userId="c4198a45-0304-42e2-a554-1aa896dee51b" providerId="ADAL" clId="{BF2AEA06-83D2-4DD4-AB27-D3A897D3D487}" dt="2020-03-09T22:42:59.444" v="492" actId="5793"/>
          <ac:spMkLst>
            <pc:docMk/>
            <pc:sldMk cId="1420121354" sldId="374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09T22:43:38.831" v="499" actId="20577"/>
        <pc:sldMkLst>
          <pc:docMk/>
          <pc:sldMk cId="1837180894" sldId="375"/>
        </pc:sldMkLst>
        <pc:spChg chg="mod">
          <ac:chgData name="Clementii Cicali" userId="c4198a45-0304-42e2-a554-1aa896dee51b" providerId="ADAL" clId="{BF2AEA06-83D2-4DD4-AB27-D3A897D3D487}" dt="2020-03-09T22:43:38.831" v="499" actId="20577"/>
          <ac:spMkLst>
            <pc:docMk/>
            <pc:sldMk cId="1837180894" sldId="375"/>
            <ac:spMk id="4" creationId="{BF052C55-89E6-4762-90E7-0D43503093F3}"/>
          </ac:spMkLst>
        </pc:spChg>
      </pc:sldChg>
      <pc:sldChg chg="addSp modSp add">
        <pc:chgData name="Clementii Cicali" userId="c4198a45-0304-42e2-a554-1aa896dee51b" providerId="ADAL" clId="{BF2AEA06-83D2-4DD4-AB27-D3A897D3D487}" dt="2020-03-09T22:53:55.890" v="561" actId="1076"/>
        <pc:sldMkLst>
          <pc:docMk/>
          <pc:sldMk cId="1080580923" sldId="376"/>
        </pc:sldMkLst>
        <pc:spChg chg="mod">
          <ac:chgData name="Clementii Cicali" userId="c4198a45-0304-42e2-a554-1aa896dee51b" providerId="ADAL" clId="{BF2AEA06-83D2-4DD4-AB27-D3A897D3D487}" dt="2020-03-09T22:50:32.795" v="517" actId="20577"/>
          <ac:spMkLst>
            <pc:docMk/>
            <pc:sldMk cId="1080580923" sldId="376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09T22:53:46.450" v="560" actId="20577"/>
          <ac:spMkLst>
            <pc:docMk/>
            <pc:sldMk cId="1080580923" sldId="376"/>
            <ac:spMk id="3" creationId="{539D9638-C08D-4CDA-B73D-D0FF78EEC5F2}"/>
          </ac:spMkLst>
        </pc:spChg>
        <pc:picChg chg="add mod">
          <ac:chgData name="Clementii Cicali" userId="c4198a45-0304-42e2-a554-1aa896dee51b" providerId="ADAL" clId="{BF2AEA06-83D2-4DD4-AB27-D3A897D3D487}" dt="2020-03-09T22:53:55.890" v="561" actId="1076"/>
          <ac:picMkLst>
            <pc:docMk/>
            <pc:sldMk cId="1080580923" sldId="376"/>
            <ac:picMk id="5" creationId="{0DE4DF39-FDFD-46C2-A581-D8359721699E}"/>
          </ac:picMkLst>
        </pc:picChg>
      </pc:sldChg>
      <pc:sldChg chg="addSp delSp modSp add setBg">
        <pc:chgData name="Clementii Cicali" userId="c4198a45-0304-42e2-a554-1aa896dee51b" providerId="ADAL" clId="{BF2AEA06-83D2-4DD4-AB27-D3A897D3D487}" dt="2020-03-09T22:58:09.684" v="591" actId="404"/>
        <pc:sldMkLst>
          <pc:docMk/>
          <pc:sldMk cId="1216556231" sldId="377"/>
        </pc:sldMkLst>
        <pc:spChg chg="mod">
          <ac:chgData name="Clementii Cicali" userId="c4198a45-0304-42e2-a554-1aa896dee51b" providerId="ADAL" clId="{BF2AEA06-83D2-4DD4-AB27-D3A897D3D487}" dt="2020-03-09T22:54:41.919" v="566" actId="20577"/>
          <ac:spMkLst>
            <pc:docMk/>
            <pc:sldMk cId="1216556231" sldId="377"/>
            <ac:spMk id="2" creationId="{960E07C7-07E4-46A7-BEEB-4D8E54A06A94}"/>
          </ac:spMkLst>
        </pc:spChg>
        <pc:spChg chg="add del mod">
          <ac:chgData name="Clementii Cicali" userId="c4198a45-0304-42e2-a554-1aa896dee51b" providerId="ADAL" clId="{BF2AEA06-83D2-4DD4-AB27-D3A897D3D487}" dt="2020-03-09T22:58:09.684" v="591" actId="404"/>
          <ac:spMkLst>
            <pc:docMk/>
            <pc:sldMk cId="1216556231" sldId="377"/>
            <ac:spMk id="3" creationId="{539D9638-C08D-4CDA-B73D-D0FF78EEC5F2}"/>
          </ac:spMkLst>
        </pc:spChg>
        <pc:spChg chg="add del">
          <ac:chgData name="Clementii Cicali" userId="c4198a45-0304-42e2-a554-1aa896dee51b" providerId="ADAL" clId="{BF2AEA06-83D2-4DD4-AB27-D3A897D3D487}" dt="2020-03-09T22:55:49.290" v="570"/>
          <ac:spMkLst>
            <pc:docMk/>
            <pc:sldMk cId="1216556231" sldId="377"/>
            <ac:spMk id="4" creationId="{2A20546E-DDC7-479C-AF29-A38DB0B9DFF5}"/>
          </ac:spMkLst>
        </pc:spChg>
        <pc:spChg chg="add del">
          <ac:chgData name="Clementii Cicali" userId="c4198a45-0304-42e2-a554-1aa896dee51b" providerId="ADAL" clId="{BF2AEA06-83D2-4DD4-AB27-D3A897D3D487}" dt="2020-03-09T22:57:57.411" v="590" actId="478"/>
          <ac:spMkLst>
            <pc:docMk/>
            <pc:sldMk cId="1216556231" sldId="377"/>
            <ac:spMk id="6" creationId="{F2DC7584-C0D6-4A4E-94F2-290E1A5EC92B}"/>
          </ac:spMkLst>
        </pc:spChg>
        <pc:picChg chg="del">
          <ac:chgData name="Clementii Cicali" userId="c4198a45-0304-42e2-a554-1aa896dee51b" providerId="ADAL" clId="{BF2AEA06-83D2-4DD4-AB27-D3A897D3D487}" dt="2020-03-09T22:55:02.425" v="567" actId="478"/>
          <ac:picMkLst>
            <pc:docMk/>
            <pc:sldMk cId="1216556231" sldId="377"/>
            <ac:picMk id="5" creationId="{0DE4DF39-FDFD-46C2-A581-D8359721699E}"/>
          </ac:picMkLst>
        </pc:picChg>
      </pc:sldChg>
      <pc:sldChg chg="modSp add ord">
        <pc:chgData name="Clementii Cicali" userId="c4198a45-0304-42e2-a554-1aa896dee51b" providerId="ADAL" clId="{BF2AEA06-83D2-4DD4-AB27-D3A897D3D487}" dt="2020-03-10T11:08:23.182" v="599"/>
        <pc:sldMkLst>
          <pc:docMk/>
          <pc:sldMk cId="3097131202" sldId="378"/>
        </pc:sldMkLst>
        <pc:spChg chg="mod">
          <ac:chgData name="Clementii Cicali" userId="c4198a45-0304-42e2-a554-1aa896dee51b" providerId="ADAL" clId="{BF2AEA06-83D2-4DD4-AB27-D3A897D3D487}" dt="2020-03-10T09:40:30.654" v="593"/>
          <ac:spMkLst>
            <pc:docMk/>
            <pc:sldMk cId="3097131202" sldId="378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09:41:40.115" v="598"/>
          <ac:spMkLst>
            <pc:docMk/>
            <pc:sldMk cId="3097131202" sldId="378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1:09:46.699" v="678" actId="20577"/>
        <pc:sldMkLst>
          <pc:docMk/>
          <pc:sldMk cId="732144652" sldId="379"/>
        </pc:sldMkLst>
        <pc:spChg chg="mod">
          <ac:chgData name="Clementii Cicali" userId="c4198a45-0304-42e2-a554-1aa896dee51b" providerId="ADAL" clId="{BF2AEA06-83D2-4DD4-AB27-D3A897D3D487}" dt="2020-03-10T11:09:46.699" v="678" actId="20577"/>
          <ac:spMkLst>
            <pc:docMk/>
            <pc:sldMk cId="732144652" sldId="379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BF2AEA06-83D2-4DD4-AB27-D3A897D3D487}" dt="2020-03-10T11:10:31.391" v="708" actId="20577"/>
        <pc:sldMkLst>
          <pc:docMk/>
          <pc:sldMk cId="3254980668" sldId="380"/>
        </pc:sldMkLst>
        <pc:spChg chg="mod">
          <ac:chgData name="Clementii Cicali" userId="c4198a45-0304-42e2-a554-1aa896dee51b" providerId="ADAL" clId="{BF2AEA06-83D2-4DD4-AB27-D3A897D3D487}" dt="2020-03-10T11:10:24.621" v="706" actId="20577"/>
          <ac:spMkLst>
            <pc:docMk/>
            <pc:sldMk cId="3254980668" sldId="380"/>
            <ac:spMk id="2" creationId="{960E07C7-07E4-46A7-BEEB-4D8E54A06A94}"/>
          </ac:spMkLst>
        </pc:spChg>
        <pc:spChg chg="mod">
          <ac:chgData name="Clementii Cicali" userId="c4198a45-0304-42e2-a554-1aa896dee51b" providerId="ADAL" clId="{BF2AEA06-83D2-4DD4-AB27-D3A897D3D487}" dt="2020-03-10T11:10:31.391" v="708" actId="20577"/>
          <ac:spMkLst>
            <pc:docMk/>
            <pc:sldMk cId="3254980668" sldId="380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BF2AEA06-83D2-4DD4-AB27-D3A897D3D487}" dt="2020-03-10T12:02:25.396" v="715" actId="20577"/>
        <pc:sldMkLst>
          <pc:docMk/>
          <pc:sldMk cId="75106074" sldId="381"/>
        </pc:sldMkLst>
        <pc:spChg chg="mod">
          <ac:chgData name="Clementii Cicali" userId="c4198a45-0304-42e2-a554-1aa896dee51b" providerId="ADAL" clId="{BF2AEA06-83D2-4DD4-AB27-D3A897D3D487}" dt="2020-03-10T12:02:25.396" v="715" actId="20577"/>
          <ac:spMkLst>
            <pc:docMk/>
            <pc:sldMk cId="75106074" sldId="381"/>
            <ac:spMk id="3" creationId="{539D9638-C08D-4CDA-B73D-D0FF78EEC5F2}"/>
          </ac:spMkLst>
        </pc:spChg>
      </pc:sldChg>
    </pc:docChg>
  </pc:docChgLst>
  <pc:docChgLst>
    <pc:chgData name="Clementii Cicali" userId="c4198a45-0304-42e2-a554-1aa896dee51b" providerId="ADAL" clId="{AF057D25-59AA-4C15-93BA-ADD1FE746661}"/>
    <pc:docChg chg="undo custSel addSld delSld modSld sldOrd">
      <pc:chgData name="Clementii Cicali" userId="c4198a45-0304-42e2-a554-1aa896dee51b" providerId="ADAL" clId="{AF057D25-59AA-4C15-93BA-ADD1FE746661}" dt="2020-03-02T20:19:08.192" v="305"/>
      <pc:docMkLst>
        <pc:docMk/>
      </pc:docMkLst>
      <pc:sldChg chg="modSp del">
        <pc:chgData name="Clementii Cicali" userId="c4198a45-0304-42e2-a554-1aa896dee51b" providerId="ADAL" clId="{AF057D25-59AA-4C15-93BA-ADD1FE746661}" dt="2020-03-01T21:05:52.236" v="19" actId="2696"/>
        <pc:sldMkLst>
          <pc:docMk/>
          <pc:sldMk cId="1351651579" sldId="256"/>
        </pc:sldMkLst>
        <pc:spChg chg="mod">
          <ac:chgData name="Clementii Cicali" userId="c4198a45-0304-42e2-a554-1aa896dee51b" providerId="ADAL" clId="{AF057D25-59AA-4C15-93BA-ADD1FE746661}" dt="2020-03-01T10:08:49.805" v="17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Clementii Cicali" userId="c4198a45-0304-42e2-a554-1aa896dee51b" providerId="ADAL" clId="{AF057D25-59AA-4C15-93BA-ADD1FE746661}" dt="2020-03-01T21:06:02.981" v="20" actId="20577"/>
        <pc:sldMkLst>
          <pc:docMk/>
          <pc:sldMk cId="3672519694" sldId="257"/>
        </pc:sldMkLst>
        <pc:spChg chg="mod">
          <ac:chgData name="Clementii Cicali" userId="c4198a45-0304-42e2-a554-1aa896dee51b" providerId="ADAL" clId="{AF057D25-59AA-4C15-93BA-ADD1FE746661}" dt="2020-03-01T21:06:02.981" v="20" actId="20577"/>
          <ac:spMkLst>
            <pc:docMk/>
            <pc:sldMk cId="3672519694" sldId="257"/>
            <ac:spMk id="3" creationId="{00FFB739-8B66-4390-AC9F-B9A737736A43}"/>
          </ac:spMkLst>
        </pc:spChg>
      </pc:sldChg>
      <pc:sldChg chg="ord">
        <pc:chgData name="Clementii Cicali" userId="c4198a45-0304-42e2-a554-1aa896dee51b" providerId="ADAL" clId="{AF057D25-59AA-4C15-93BA-ADD1FE746661}" dt="2020-03-01T21:17:19.026" v="40"/>
        <pc:sldMkLst>
          <pc:docMk/>
          <pc:sldMk cId="2489468834" sldId="266"/>
        </pc:sldMkLst>
      </pc:sldChg>
      <pc:sldChg chg="modSp ord">
        <pc:chgData name="Clementii Cicali" userId="c4198a45-0304-42e2-a554-1aa896dee51b" providerId="ADAL" clId="{AF057D25-59AA-4C15-93BA-ADD1FE746661}" dt="2020-03-01T21:35:54.301" v="87" actId="113"/>
        <pc:sldMkLst>
          <pc:docMk/>
          <pc:sldMk cId="3138954501" sldId="267"/>
        </pc:sldMkLst>
        <pc:spChg chg="mod">
          <ac:chgData name="Clementii Cicali" userId="c4198a45-0304-42e2-a554-1aa896dee51b" providerId="ADAL" clId="{AF057D25-59AA-4C15-93BA-ADD1FE746661}" dt="2020-03-01T21:35:54.301" v="87" actId="113"/>
          <ac:spMkLst>
            <pc:docMk/>
            <pc:sldMk cId="3138954501" sldId="267"/>
            <ac:spMk id="3" creationId="{539D9638-C08D-4CDA-B73D-D0FF78EEC5F2}"/>
          </ac:spMkLst>
        </pc:spChg>
      </pc:sldChg>
      <pc:sldChg chg="modSp ord">
        <pc:chgData name="Clementii Cicali" userId="c4198a45-0304-42e2-a554-1aa896dee51b" providerId="ADAL" clId="{AF057D25-59AA-4C15-93BA-ADD1FE746661}" dt="2020-03-01T22:07:32.063" v="299" actId="20577"/>
        <pc:sldMkLst>
          <pc:docMk/>
          <pc:sldMk cId="794759381" sldId="268"/>
        </pc:sldMkLst>
        <pc:spChg chg="mod">
          <ac:chgData name="Clementii Cicali" userId="c4198a45-0304-42e2-a554-1aa896dee51b" providerId="ADAL" clId="{AF057D25-59AA-4C15-93BA-ADD1FE746661}" dt="2020-03-01T22:05:21.093" v="226"/>
          <ac:spMkLst>
            <pc:docMk/>
            <pc:sldMk cId="794759381" sldId="26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2:07:32.063" v="299" actId="20577"/>
          <ac:spMkLst>
            <pc:docMk/>
            <pc:sldMk cId="794759381" sldId="268"/>
            <ac:spMk id="3" creationId="{539D9638-C08D-4CDA-B73D-D0FF78EEC5F2}"/>
          </ac:spMkLst>
        </pc:spChg>
      </pc:sldChg>
      <pc:sldChg chg="del">
        <pc:chgData name="Clementii Cicali" userId="c4198a45-0304-42e2-a554-1aa896dee51b" providerId="ADAL" clId="{AF057D25-59AA-4C15-93BA-ADD1FE746661}" dt="2020-03-01T21:08:46.135" v="22" actId="2696"/>
        <pc:sldMkLst>
          <pc:docMk/>
          <pc:sldMk cId="122074441" sldId="269"/>
        </pc:sldMkLst>
      </pc:sldChg>
      <pc:sldChg chg="modSp">
        <pc:chgData name="Clementii Cicali" userId="c4198a45-0304-42e2-a554-1aa896dee51b" providerId="ADAL" clId="{AF057D25-59AA-4C15-93BA-ADD1FE746661}" dt="2020-03-01T21:09:37.352" v="25" actId="113"/>
        <pc:sldMkLst>
          <pc:docMk/>
          <pc:sldMk cId="338887263" sldId="272"/>
        </pc:sldMkLst>
        <pc:spChg chg="mod">
          <ac:chgData name="Clementii Cicali" userId="c4198a45-0304-42e2-a554-1aa896dee51b" providerId="ADAL" clId="{AF057D25-59AA-4C15-93BA-ADD1FE746661}" dt="2020-03-01T21:09:37.352" v="25" actId="113"/>
          <ac:spMkLst>
            <pc:docMk/>
            <pc:sldMk cId="338887263" sldId="272"/>
            <ac:spMk id="3" creationId="{D89C5511-C89E-463C-A290-8DE6698BFB0D}"/>
          </ac:spMkLst>
        </pc:spChg>
      </pc:sldChg>
      <pc:sldChg chg="del">
        <pc:chgData name="Clementii Cicali" userId="c4198a45-0304-42e2-a554-1aa896dee51b" providerId="ADAL" clId="{AF057D25-59AA-4C15-93BA-ADD1FE746661}" dt="2020-03-01T21:12:02.720" v="33" actId="2696"/>
        <pc:sldMkLst>
          <pc:docMk/>
          <pc:sldMk cId="1077013109" sldId="273"/>
        </pc:sldMkLst>
      </pc:sldChg>
      <pc:sldChg chg="del">
        <pc:chgData name="Clementii Cicali" userId="c4198a45-0304-42e2-a554-1aa896dee51b" providerId="ADAL" clId="{AF057D25-59AA-4C15-93BA-ADD1FE746661}" dt="2020-03-01T21:14:15.270" v="38" actId="2696"/>
        <pc:sldMkLst>
          <pc:docMk/>
          <pc:sldMk cId="1863758238" sldId="277"/>
        </pc:sldMkLst>
      </pc:sldChg>
      <pc:sldChg chg="del">
        <pc:chgData name="Clementii Cicali" userId="c4198a45-0304-42e2-a554-1aa896dee51b" providerId="ADAL" clId="{AF057D25-59AA-4C15-93BA-ADD1FE746661}" dt="2020-03-01T21:12:22.284" v="35" actId="2696"/>
        <pc:sldMkLst>
          <pc:docMk/>
          <pc:sldMk cId="308755369" sldId="278"/>
        </pc:sldMkLst>
      </pc:sldChg>
      <pc:sldChg chg="modSp">
        <pc:chgData name="Clementii Cicali" userId="c4198a45-0304-42e2-a554-1aa896dee51b" providerId="ADAL" clId="{AF057D25-59AA-4C15-93BA-ADD1FE746661}" dt="2020-03-01T21:21:16.007" v="62" actId="403"/>
        <pc:sldMkLst>
          <pc:docMk/>
          <pc:sldMk cId="2362003083" sldId="279"/>
        </pc:sldMkLst>
        <pc:spChg chg="mod">
          <ac:chgData name="Clementii Cicali" userId="c4198a45-0304-42e2-a554-1aa896dee51b" providerId="ADAL" clId="{AF057D25-59AA-4C15-93BA-ADD1FE746661}" dt="2020-03-01T21:21:16.007" v="62" actId="403"/>
          <ac:spMkLst>
            <pc:docMk/>
            <pc:sldMk cId="2362003083" sldId="279"/>
            <ac:spMk id="3" creationId="{D89C5511-C89E-463C-A290-8DE6698BFB0D}"/>
          </ac:spMkLst>
        </pc:spChg>
      </pc:sldChg>
      <pc:sldChg chg="add">
        <pc:chgData name="Clementii Cicali" userId="c4198a45-0304-42e2-a554-1aa896dee51b" providerId="ADAL" clId="{AF057D25-59AA-4C15-93BA-ADD1FE746661}" dt="2020-03-01T21:12:43.014" v="36"/>
        <pc:sldMkLst>
          <pc:docMk/>
          <pc:sldMk cId="1147283743" sldId="280"/>
        </pc:sldMkLst>
      </pc:sldChg>
      <pc:sldChg chg="del ord">
        <pc:chgData name="Clementii Cicali" userId="c4198a45-0304-42e2-a554-1aa896dee51b" providerId="ADAL" clId="{AF057D25-59AA-4C15-93BA-ADD1FE746661}" dt="2020-03-01T21:22:21.289" v="66" actId="2696"/>
        <pc:sldMkLst>
          <pc:docMk/>
          <pc:sldMk cId="2538530434" sldId="316"/>
        </pc:sldMkLst>
      </pc:sldChg>
      <pc:sldChg chg="del">
        <pc:chgData name="Clementii Cicali" userId="c4198a45-0304-42e2-a554-1aa896dee51b" providerId="ADAL" clId="{AF057D25-59AA-4C15-93BA-ADD1FE746661}" dt="2020-03-01T21:11:31.905" v="30" actId="2696"/>
        <pc:sldMkLst>
          <pc:docMk/>
          <pc:sldMk cId="540035199" sldId="349"/>
        </pc:sldMkLst>
      </pc:sldChg>
      <pc:sldChg chg="add">
        <pc:chgData name="Clementii Cicali" userId="c4198a45-0304-42e2-a554-1aa896dee51b" providerId="ADAL" clId="{AF057D25-59AA-4C15-93BA-ADD1FE746661}" dt="2020-03-01T21:05:48.966" v="18"/>
        <pc:sldMkLst>
          <pc:docMk/>
          <pc:sldMk cId="3397013270" sldId="350"/>
        </pc:sldMkLst>
      </pc:sldChg>
      <pc:sldChg chg="add">
        <pc:chgData name="Clementii Cicali" userId="c4198a45-0304-42e2-a554-1aa896dee51b" providerId="ADAL" clId="{AF057D25-59AA-4C15-93BA-ADD1FE746661}" dt="2020-03-01T21:08:33.541" v="21"/>
        <pc:sldMkLst>
          <pc:docMk/>
          <pc:sldMk cId="2916408706" sldId="351"/>
        </pc:sldMkLst>
      </pc:sldChg>
      <pc:sldChg chg="add">
        <pc:chgData name="Clementii Cicali" userId="c4198a45-0304-42e2-a554-1aa896dee51b" providerId="ADAL" clId="{AF057D25-59AA-4C15-93BA-ADD1FE746661}" dt="2020-03-01T21:11:57.353" v="32"/>
        <pc:sldMkLst>
          <pc:docMk/>
          <pc:sldMk cId="94410671" sldId="352"/>
        </pc:sldMkLst>
      </pc:sldChg>
      <pc:sldChg chg="add">
        <pc:chgData name="Clementii Cicali" userId="c4198a45-0304-42e2-a554-1aa896dee51b" providerId="ADAL" clId="{AF057D25-59AA-4C15-93BA-ADD1FE746661}" dt="2020-03-01T21:12:16.003" v="34"/>
        <pc:sldMkLst>
          <pc:docMk/>
          <pc:sldMk cId="4003870112" sldId="353"/>
        </pc:sldMkLst>
      </pc:sldChg>
      <pc:sldChg chg="add">
        <pc:chgData name="Clementii Cicali" userId="c4198a45-0304-42e2-a554-1aa896dee51b" providerId="ADAL" clId="{AF057D25-59AA-4C15-93BA-ADD1FE746661}" dt="2020-03-01T21:13:59.534" v="37"/>
        <pc:sldMkLst>
          <pc:docMk/>
          <pc:sldMk cId="882576489" sldId="354"/>
        </pc:sldMkLst>
      </pc:sldChg>
      <pc:sldChg chg="add">
        <pc:chgData name="Clementii Cicali" userId="c4198a45-0304-42e2-a554-1aa896dee51b" providerId="ADAL" clId="{AF057D25-59AA-4C15-93BA-ADD1FE746661}" dt="2020-03-01T21:14:50.772" v="39"/>
        <pc:sldMkLst>
          <pc:docMk/>
          <pc:sldMk cId="2764807469" sldId="355"/>
        </pc:sldMkLst>
      </pc:sldChg>
      <pc:sldChg chg="modSp add">
        <pc:chgData name="Clementii Cicali" userId="c4198a45-0304-42e2-a554-1aa896dee51b" providerId="ADAL" clId="{AF057D25-59AA-4C15-93BA-ADD1FE746661}" dt="2020-03-01T21:23:42.935" v="74" actId="20577"/>
        <pc:sldMkLst>
          <pc:docMk/>
          <pc:sldMk cId="1997072180" sldId="356"/>
        </pc:sldMkLst>
        <pc:spChg chg="mod">
          <ac:chgData name="Clementii Cicali" userId="c4198a45-0304-42e2-a554-1aa896dee51b" providerId="ADAL" clId="{AF057D25-59AA-4C15-93BA-ADD1FE746661}" dt="2020-03-01T21:20:57.048" v="52" actId="1076"/>
          <ac:spMkLst>
            <pc:docMk/>
            <pc:sldMk cId="1997072180" sldId="356"/>
            <ac:spMk id="2" creationId="{E468A5F4-9277-471D-81F4-70A3B5BCEDD1}"/>
          </ac:spMkLst>
        </pc:spChg>
        <pc:spChg chg="mod">
          <ac:chgData name="Clementii Cicali" userId="c4198a45-0304-42e2-a554-1aa896dee51b" providerId="ADAL" clId="{AF057D25-59AA-4C15-93BA-ADD1FE746661}" dt="2020-03-01T21:23:42.935" v="74" actId="20577"/>
          <ac:spMkLst>
            <pc:docMk/>
            <pc:sldMk cId="1997072180" sldId="356"/>
            <ac:spMk id="3" creationId="{D89C5511-C89E-463C-A290-8DE6698BFB0D}"/>
          </ac:spMkLst>
        </pc:spChg>
      </pc:sldChg>
      <pc:sldChg chg="modSp add">
        <pc:chgData name="Clementii Cicali" userId="c4198a45-0304-42e2-a554-1aa896dee51b" providerId="ADAL" clId="{AF057D25-59AA-4C15-93BA-ADD1FE746661}" dt="2020-03-01T21:24:20.899" v="80" actId="20577"/>
        <pc:sldMkLst>
          <pc:docMk/>
          <pc:sldMk cId="3364054394" sldId="357"/>
        </pc:sldMkLst>
        <pc:spChg chg="mod">
          <ac:chgData name="Clementii Cicali" userId="c4198a45-0304-42e2-a554-1aa896dee51b" providerId="ADAL" clId="{AF057D25-59AA-4C15-93BA-ADD1FE746661}" dt="2020-03-01T21:24:20.899" v="80" actId="20577"/>
          <ac:spMkLst>
            <pc:docMk/>
            <pc:sldMk cId="3364054394" sldId="357"/>
            <ac:spMk id="3" creationId="{D89C5511-C89E-463C-A290-8DE6698BFB0D}"/>
          </ac:spMkLst>
        </pc:spChg>
      </pc:sldChg>
      <pc:sldChg chg="addSp modSp add">
        <pc:chgData name="Clementii Cicali" userId="c4198a45-0304-42e2-a554-1aa896dee51b" providerId="ADAL" clId="{AF057D25-59AA-4C15-93BA-ADD1FE746661}" dt="2020-03-01T21:52:52.402" v="141" actId="403"/>
        <pc:sldMkLst>
          <pc:docMk/>
          <pc:sldMk cId="337255120" sldId="358"/>
        </pc:sldMkLst>
        <pc:spChg chg="mod">
          <ac:chgData name="Clementii Cicali" userId="c4198a45-0304-42e2-a554-1aa896dee51b" providerId="ADAL" clId="{AF057D25-59AA-4C15-93BA-ADD1FE746661}" dt="2020-03-01T21:51:20.577" v="90" actId="20577"/>
          <ac:spMkLst>
            <pc:docMk/>
            <pc:sldMk cId="337255120" sldId="358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1:36.343" v="106" actId="20577"/>
          <ac:spMkLst>
            <pc:docMk/>
            <pc:sldMk cId="337255120" sldId="358"/>
            <ac:spMk id="3" creationId="{539D9638-C08D-4CDA-B73D-D0FF78EEC5F2}"/>
          </ac:spMkLst>
        </pc:spChg>
        <pc:spChg chg="add mod">
          <ac:chgData name="Clementii Cicali" userId="c4198a45-0304-42e2-a554-1aa896dee51b" providerId="ADAL" clId="{AF057D25-59AA-4C15-93BA-ADD1FE746661}" dt="2020-03-01T21:52:52.402" v="141" actId="403"/>
          <ac:spMkLst>
            <pc:docMk/>
            <pc:sldMk cId="337255120" sldId="358"/>
            <ac:spMk id="4" creationId="{BF052C55-89E6-4762-90E7-0D43503093F3}"/>
          </ac:spMkLst>
        </pc:spChg>
      </pc:sldChg>
      <pc:sldChg chg="modSp add">
        <pc:chgData name="Clementii Cicali" userId="c4198a45-0304-42e2-a554-1aa896dee51b" providerId="ADAL" clId="{AF057D25-59AA-4C15-93BA-ADD1FE746661}" dt="2020-03-01T21:55:17.509" v="195" actId="6549"/>
        <pc:sldMkLst>
          <pc:docMk/>
          <pc:sldMk cId="4270575760" sldId="359"/>
        </pc:sldMkLst>
        <pc:spChg chg="mod">
          <ac:chgData name="Clementii Cicali" userId="c4198a45-0304-42e2-a554-1aa896dee51b" providerId="ADAL" clId="{AF057D25-59AA-4C15-93BA-ADD1FE746661}" dt="2020-03-01T21:53:19.669" v="161" actId="20577"/>
          <ac:spMkLst>
            <pc:docMk/>
            <pc:sldMk cId="4270575760" sldId="359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5:17.509" v="195" actId="6549"/>
          <ac:spMkLst>
            <pc:docMk/>
            <pc:sldMk cId="4270575760" sldId="359"/>
            <ac:spMk id="3" creationId="{539D9638-C08D-4CDA-B73D-D0FF78EEC5F2}"/>
          </ac:spMkLst>
        </pc:spChg>
      </pc:sldChg>
      <pc:sldChg chg="modSp add">
        <pc:chgData name="Clementii Cicali" userId="c4198a45-0304-42e2-a554-1aa896dee51b" providerId="ADAL" clId="{AF057D25-59AA-4C15-93BA-ADD1FE746661}" dt="2020-03-01T22:05:24.568" v="227"/>
        <pc:sldMkLst>
          <pc:docMk/>
          <pc:sldMk cId="917168169" sldId="360"/>
        </pc:sldMkLst>
        <pc:spChg chg="mod">
          <ac:chgData name="Clementii Cicali" userId="c4198a45-0304-42e2-a554-1aa896dee51b" providerId="ADAL" clId="{AF057D25-59AA-4C15-93BA-ADD1FE746661}" dt="2020-03-01T22:05:24.568" v="227"/>
          <ac:spMkLst>
            <pc:docMk/>
            <pc:sldMk cId="917168169" sldId="360"/>
            <ac:spMk id="2" creationId="{960E07C7-07E4-46A7-BEEB-4D8E54A06A94}"/>
          </ac:spMkLst>
        </pc:spChg>
        <pc:spChg chg="mod">
          <ac:chgData name="Clementii Cicali" userId="c4198a45-0304-42e2-a554-1aa896dee51b" providerId="ADAL" clId="{AF057D25-59AA-4C15-93BA-ADD1FE746661}" dt="2020-03-01T21:57:52.937" v="201" actId="403"/>
          <ac:spMkLst>
            <pc:docMk/>
            <pc:sldMk cId="917168169" sldId="360"/>
            <ac:spMk id="3" creationId="{539D9638-C08D-4CDA-B73D-D0FF78EEC5F2}"/>
          </ac:spMkLst>
        </pc:spChg>
      </pc:sldChg>
      <pc:sldChg chg="add">
        <pc:chgData name="Clementii Cicali" userId="c4198a45-0304-42e2-a554-1aa896dee51b" providerId="ADAL" clId="{AF057D25-59AA-4C15-93BA-ADD1FE746661}" dt="2020-03-01T22:09:26.226" v="300"/>
        <pc:sldMkLst>
          <pc:docMk/>
          <pc:sldMk cId="3571495670" sldId="361"/>
        </pc:sldMkLst>
      </pc:sldChg>
      <pc:sldChg chg="modSp add del">
        <pc:chgData name="Clementii Cicali" userId="c4198a45-0304-42e2-a554-1aa896dee51b" providerId="ADAL" clId="{AF057D25-59AA-4C15-93BA-ADD1FE746661}" dt="2020-03-02T20:19:01.520" v="304" actId="2696"/>
        <pc:sldMkLst>
          <pc:docMk/>
          <pc:sldMk cId="1167886398" sldId="362"/>
        </pc:sldMkLst>
        <pc:spChg chg="mod">
          <ac:chgData name="Clementii Cicali" userId="c4198a45-0304-42e2-a554-1aa896dee51b" providerId="ADAL" clId="{AF057D25-59AA-4C15-93BA-ADD1FE746661}" dt="2020-03-02T08:26:29.751" v="303"/>
          <ac:spMkLst>
            <pc:docMk/>
            <pc:sldMk cId="1167886398" sldId="362"/>
            <ac:spMk id="3" creationId="{06E681BE-8EBD-4E21-B70A-8019AC4C7DB4}"/>
          </ac:spMkLst>
        </pc:spChg>
      </pc:sldChg>
      <pc:sldChg chg="add">
        <pc:chgData name="Clementii Cicali" userId="c4198a45-0304-42e2-a554-1aa896dee51b" providerId="ADAL" clId="{AF057D25-59AA-4C15-93BA-ADD1FE746661}" dt="2020-03-02T20:19:08.192" v="305"/>
        <pc:sldMkLst>
          <pc:docMk/>
          <pc:sldMk cId="3414613370" sldId="362"/>
        </pc:sldMkLst>
      </pc:sldChg>
      <pc:sldMasterChg chg="delSldLayout">
        <pc:chgData name="Clementii Cicali" userId="c4198a45-0304-42e2-a554-1aa896dee51b" providerId="ADAL" clId="{AF057D25-59AA-4C15-93BA-ADD1FE746661}" dt="2020-03-01T21:22:21.291" v="67" actId="2696"/>
        <pc:sldMasterMkLst>
          <pc:docMk/>
          <pc:sldMasterMk cId="3154979492" sldId="2147483648"/>
        </pc:sldMasterMkLst>
        <pc:sldLayoutChg chg="del">
          <pc:chgData name="Clementii Cicali" userId="c4198a45-0304-42e2-a554-1aa896dee51b" providerId="ADAL" clId="{AF057D25-59AA-4C15-93BA-ADD1FE746661}" dt="2020-03-01T21:22:21.291" v="67" actId="2696"/>
          <pc:sldLayoutMkLst>
            <pc:docMk/>
            <pc:sldMasterMk cId="3154979492" sldId="2147483648"/>
            <pc:sldLayoutMk cId="119458567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lementiicicali/" TargetMode="External"/><Relationship Id="rId2" Type="http://schemas.openxmlformats.org/officeDocument/2006/relationships/hyperlink" Target="mailto:clementii.cicali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6739" y="951087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cs typeface="Calibri Light"/>
              </a:rPr>
              <a:t>Web Technologies</a:t>
            </a:r>
            <a:br>
              <a:rPr lang="en-US" sz="6600" b="1" dirty="0">
                <a:cs typeface="Calibri Light"/>
              </a:rPr>
            </a:br>
            <a:r>
              <a:rPr lang="en-US" sz="4400" dirty="0">
                <a:solidFill>
                  <a:prstClr val="black"/>
                </a:solidFill>
                <a:cs typeface="Calibri Light"/>
              </a:rPr>
              <a:t>JavaScript: ES New Features</a:t>
            </a:r>
            <a:endParaRPr lang="ru-RU" sz="66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1430" y="4396895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cs typeface="Calibri"/>
              </a:rPr>
              <a:t>Cicalî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Clementii</a:t>
            </a:r>
            <a:endParaRPr lang="ru-RU" sz="2800" dirty="0">
              <a:cs typeface="Calibri"/>
            </a:endParaRPr>
          </a:p>
          <a:p>
            <a:r>
              <a:rPr lang="en-US" sz="1800" dirty="0">
                <a:cs typeface="Calibri"/>
              </a:rPr>
              <a:t>University Lecturer @UTM</a:t>
            </a:r>
          </a:p>
          <a:p>
            <a:r>
              <a:rPr lang="ru-RU" sz="1800" dirty="0">
                <a:cs typeface="Calibri"/>
              </a:rPr>
              <a:t>Software </a:t>
            </a:r>
            <a:r>
              <a:rPr lang="en-US" sz="1800" dirty="0">
                <a:cs typeface="Calibri"/>
              </a:rPr>
              <a:t>E</a:t>
            </a:r>
            <a:r>
              <a:rPr lang="ru-RU" sz="1800" dirty="0">
                <a:cs typeface="Calibri"/>
              </a:rPr>
              <a:t>ngineer</a:t>
            </a:r>
            <a:r>
              <a:rPr lang="en-US" sz="1800" dirty="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044-8615-4D89-95C4-6D1F846C0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Destructuring</a:t>
            </a:r>
            <a:r>
              <a:rPr lang="en-US" b="1" dirty="0"/>
              <a:t>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Destructuring</a:t>
            </a:r>
            <a:r>
              <a:rPr lang="en-US" b="1" dirty="0"/>
              <a:t> </a:t>
            </a:r>
            <a:r>
              <a:rPr lang="en-US" dirty="0"/>
              <a:t>is a special syntax that allows us to “unpack” arrays or objects into a bunch of variables. Array </a:t>
            </a:r>
            <a:r>
              <a:rPr lang="en-US" dirty="0" err="1"/>
              <a:t>destructuring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let 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 = ["Ion", "Ionescu"]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let [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firstName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lastName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] = 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firstName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);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/>
              </a:rPr>
              <a:t>// 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alert(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lastName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);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/>
              </a:rPr>
              <a:t>// Ionescu</a:t>
            </a:r>
          </a:p>
        </p:txBody>
      </p:sp>
    </p:spTree>
    <p:extLst>
      <p:ext uri="{BB962C8B-B14F-4D97-AF65-F5344CB8AC3E}">
        <p14:creationId xmlns:p14="http://schemas.microsoft.com/office/powerpoint/2010/main" val="330583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Destructuring</a:t>
            </a:r>
            <a:r>
              <a:rPr lang="en-US" b="1" dirty="0"/>
              <a:t>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destructuring</a:t>
            </a:r>
            <a:r>
              <a:rPr lang="en-US" dirty="0"/>
              <a:t> assignment also works with objects :</a:t>
            </a:r>
          </a:p>
          <a:p>
            <a:pPr marL="0" indent="0">
              <a:buNone/>
            </a:pP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let options =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  width: 400,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  height: 200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let {width, height} = options;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alert(width);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/>
              </a:rPr>
              <a:t>// 400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alert(height);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/>
              </a:rPr>
              <a:t>// 200</a:t>
            </a:r>
          </a:p>
        </p:txBody>
      </p:sp>
    </p:spTree>
    <p:extLst>
      <p:ext uri="{BB962C8B-B14F-4D97-AF65-F5344CB8AC3E}">
        <p14:creationId xmlns:p14="http://schemas.microsoft.com/office/powerpoint/2010/main" val="248567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002796" y="2767280"/>
            <a:ext cx="81864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208289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Parameters: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/>
              </a:rPr>
              <a:t>Default parameters </a:t>
            </a:r>
            <a:r>
              <a:rPr lang="en-US" dirty="0">
                <a:cs typeface="Segoe UI"/>
              </a:rPr>
              <a:t>in functions is the ability to have your functions initialize parameters with default values even if the function call doesn’t include them. In ES5 we would do:</a:t>
            </a:r>
          </a:p>
          <a:p>
            <a:pPr marL="0" indent="0">
              <a:buNone/>
            </a:pP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test (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</a:rPr>
              <a:t>, name, year)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year = (</a:t>
            </a:r>
            <a:r>
              <a:rPr lang="en-US" sz="2400" dirty="0" err="1">
                <a:latin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</a:rPr>
              <a:t> year !== 'undefined') ? year : 2020;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= (</a:t>
            </a:r>
            <a:r>
              <a:rPr lang="en-US" sz="2400" dirty="0" err="1">
                <a:latin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</a:rPr>
              <a:t> name !== 'undefined') ? name : ‘Ion’;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Parameters: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In ES6:</a:t>
            </a:r>
          </a:p>
          <a:p>
            <a:pPr marL="0" indent="0">
              <a:buNone/>
            </a:pP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test(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</a:rPr>
              <a:t>, name = ‘Ion’, year = 2020)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// …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9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628993" y="2767280"/>
            <a:ext cx="69340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Rest Parameters</a:t>
            </a:r>
          </a:p>
        </p:txBody>
      </p:sp>
    </p:spTree>
    <p:extLst>
      <p:ext uri="{BB962C8B-B14F-4D97-AF65-F5344CB8AC3E}">
        <p14:creationId xmlns:p14="http://schemas.microsoft.com/office/powerpoint/2010/main" val="283199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 Parameters: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cs typeface="Segoe UI"/>
              </a:rPr>
              <a:t>Rest parameters gathers a set of values together into an array. 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showName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firstName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...titles)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alert( </a:t>
            </a:r>
            <a:r>
              <a:rPr lang="en-US" sz="2400" dirty="0" err="1">
                <a:latin typeface="Consolas" panose="020B0609020204030204" pitchFamily="49" charset="0"/>
              </a:rPr>
              <a:t>firstName</a:t>
            </a:r>
            <a:r>
              <a:rPr lang="en-US" sz="2400" dirty="0">
                <a:latin typeface="Consolas" panose="020B0609020204030204" pitchFamily="49" charset="0"/>
              </a:rPr>
              <a:t> + ' ' +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); // Ion Ionescu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// the rest go into titles array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// i.e. titles = [“Student", "Imperator"]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alert( titles[0] ); // Student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alert( titles[1] ); // Imperator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showName</a:t>
            </a:r>
            <a:r>
              <a:rPr lang="en-US" sz="2400" dirty="0">
                <a:latin typeface="Consolas" panose="020B0609020204030204" pitchFamily="49" charset="0"/>
              </a:rPr>
              <a:t>(“Ion", “Ionescu", " Student", "Imperator");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6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 Parameters: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The rest parameters gather all remaining arguments, so the following does not make sense and causes an error: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f(arg1, ...rest, arg2) { // arg2 after ...rest ?!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// error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The </a:t>
            </a:r>
            <a:r>
              <a:rPr lang="en-US" sz="2400" dirty="0">
                <a:latin typeface="Consolas" panose="020B0609020204030204" pitchFamily="49" charset="0"/>
              </a:rPr>
              <a:t>...rest</a:t>
            </a:r>
            <a:r>
              <a:rPr lang="en-US" dirty="0"/>
              <a:t> must always be last!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3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550574" y="2767280"/>
            <a:ext cx="70908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54705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/>
              </a:rPr>
              <a:t>Spread</a:t>
            </a:r>
            <a:r>
              <a:rPr lang="en-US" dirty="0">
                <a:cs typeface="Segoe UI"/>
              </a:rPr>
              <a:t> looks similar to rest parameters, also 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...</a:t>
            </a:r>
            <a:r>
              <a:rPr lang="en-US" dirty="0">
                <a:cs typeface="Segoe UI"/>
              </a:rPr>
              <a:t>, but does quite the opposite.: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const</a:t>
            </a:r>
            <a:r>
              <a:rPr lang="fr-FR" sz="2400" dirty="0">
                <a:latin typeface="Consolas" panose="020B0609020204030204" pitchFamily="49" charset="0"/>
              </a:rPr>
              <a:t> test = </a:t>
            </a:r>
            <a:r>
              <a:rPr lang="fr-FR" sz="2400" dirty="0" err="1">
                <a:latin typeface="Consolas" panose="020B0609020204030204" pitchFamily="49" charset="0"/>
              </a:rPr>
              <a:t>function</a:t>
            </a:r>
            <a:r>
              <a:rPr lang="fr-FR" sz="2400" dirty="0">
                <a:latin typeface="Consolas" panose="020B0609020204030204" pitchFamily="49" charset="0"/>
              </a:rPr>
              <a:t>(x, y, z) {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    console.log(x, y, z);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test(...[3, 2, 1]); 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3 2 1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0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Agenda: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931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Let and const</a:t>
            </a:r>
          </a:p>
          <a:p>
            <a:r>
              <a:rPr lang="en-US" dirty="0"/>
              <a:t>Arrow functions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Default parameters</a:t>
            </a:r>
          </a:p>
          <a:p>
            <a:r>
              <a:rPr lang="en-US" dirty="0"/>
              <a:t>Rest parameters</a:t>
            </a:r>
          </a:p>
          <a:p>
            <a:r>
              <a:rPr lang="en-US" dirty="0"/>
              <a:t>Spread operator</a:t>
            </a:r>
          </a:p>
          <a:p>
            <a:r>
              <a:rPr lang="en-US" dirty="0"/>
              <a:t>Template literals</a:t>
            </a:r>
          </a:p>
          <a:p>
            <a:r>
              <a:rPr lang="en-US" dirty="0"/>
              <a:t>Object literals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Promises </a:t>
            </a:r>
          </a:p>
          <a:p>
            <a:r>
              <a:rPr lang="en-US" dirty="0"/>
              <a:t>Async/await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also can pass multiple </a:t>
            </a:r>
            <a:r>
              <a:rPr lang="en-US" dirty="0" err="1"/>
              <a:t>iterables</a:t>
            </a:r>
            <a:r>
              <a:rPr lang="en-US" dirty="0"/>
              <a:t> or even combine: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const</a:t>
            </a:r>
            <a:r>
              <a:rPr lang="fr-FR" sz="2400" dirty="0">
                <a:latin typeface="Consolas" panose="020B0609020204030204" pitchFamily="49" charset="0"/>
              </a:rPr>
              <a:t> test = </a:t>
            </a:r>
            <a:r>
              <a:rPr lang="fr-FR" sz="2400" dirty="0" err="1">
                <a:latin typeface="Consolas" panose="020B0609020204030204" pitchFamily="49" charset="0"/>
              </a:rPr>
              <a:t>function</a:t>
            </a:r>
            <a:r>
              <a:rPr lang="fr-FR" sz="2400" dirty="0">
                <a:latin typeface="Consolas" panose="020B0609020204030204" pitchFamily="49" charset="0"/>
              </a:rPr>
              <a:t>(x, y, z, a) {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    console.log(x, y, z, a);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</a:rPr>
              <a:t>test(4, ...[3, 2], ...[1]); 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4 3 2 1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9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482414" y="2767280"/>
            <a:ext cx="72271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209026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The Template Literal, introduced in ES6, is a new way to create a string.</a:t>
            </a:r>
            <a:r>
              <a:rPr lang="ru-RU" dirty="0">
                <a:cs typeface="Segoe UI"/>
              </a:rPr>
              <a:t> </a:t>
            </a:r>
            <a:r>
              <a:rPr lang="en-US" dirty="0">
                <a:cs typeface="Segoe UI"/>
              </a:rPr>
              <a:t>To create a template literal, instead of single quotes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'</a:t>
            </a:r>
            <a:r>
              <a:rPr lang="en-US" dirty="0">
                <a:cs typeface="Segoe UI"/>
              </a:rPr>
              <a:t>) or double quotes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"</a:t>
            </a:r>
            <a:r>
              <a:rPr lang="en-US" dirty="0">
                <a:cs typeface="Segoe UI"/>
              </a:rPr>
              <a:t>) quotes we use the backtick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`</a:t>
            </a:r>
            <a:r>
              <a:rPr lang="en-US" dirty="0">
                <a:cs typeface="Segoe UI"/>
              </a:rPr>
              <a:t>) character. </a:t>
            </a:r>
            <a:endParaRPr lang="ru-RU" dirty="0"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message = `Hello world!`;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7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The great thing about Template Literals is that we can now create </a:t>
            </a:r>
            <a:r>
              <a:rPr lang="en-US" b="1" dirty="0">
                <a:cs typeface="Segoe UI"/>
              </a:rPr>
              <a:t>multi-line strings</a:t>
            </a:r>
            <a:r>
              <a:rPr lang="en-US" dirty="0">
                <a:cs typeface="Segoe UI"/>
              </a:rPr>
              <a:t>! In the past, if we wanted a string to be on multiple lines, we had to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\n</a:t>
            </a:r>
            <a:r>
              <a:rPr lang="en-US" dirty="0">
                <a:cs typeface="Segoe UI"/>
              </a:rPr>
              <a:t> or new line character.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i="1" dirty="0"/>
              <a:t>// ES5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message = 'Some text that I want\</a:t>
            </a:r>
            <a:r>
              <a:rPr lang="en-US" dirty="0" err="1">
                <a:latin typeface="Consolas" panose="020B0609020204030204" pitchFamily="49" charset="0"/>
              </a:rPr>
              <a:t>nOn</a:t>
            </a:r>
            <a:r>
              <a:rPr lang="en-US" dirty="0">
                <a:latin typeface="Consolas" panose="020B0609020204030204" pitchFamily="49" charset="0"/>
              </a:rPr>
              <a:t> two lines!’;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//ES6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message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`This will be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on two lines!`;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06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The great thing about Template Literals is that we can now create </a:t>
            </a:r>
            <a:r>
              <a:rPr lang="en-US" b="1" dirty="0">
                <a:cs typeface="Segoe UI"/>
              </a:rPr>
              <a:t>multi-line strings</a:t>
            </a:r>
            <a:r>
              <a:rPr lang="en-US" dirty="0">
                <a:cs typeface="Segoe UI"/>
              </a:rPr>
              <a:t>! In the past, if we wanted a string to be on multiple lines, we had to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\n</a:t>
            </a:r>
            <a:r>
              <a:rPr lang="en-US" dirty="0">
                <a:cs typeface="Segoe UI"/>
              </a:rPr>
              <a:t> or new line character.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i="1" dirty="0"/>
              <a:t>// ES5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message = 'Some text that I want\</a:t>
            </a:r>
            <a:r>
              <a:rPr lang="en-US" dirty="0" err="1">
                <a:latin typeface="Consolas" panose="020B0609020204030204" pitchFamily="49" charset="0"/>
              </a:rPr>
              <a:t>nOn</a:t>
            </a:r>
            <a:r>
              <a:rPr lang="en-US" dirty="0">
                <a:latin typeface="Consolas" panose="020B0609020204030204" pitchFamily="49" charset="0"/>
              </a:rPr>
              <a:t> two lines!’;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//ES6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message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`This will be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on two lines!`;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7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/>
              </a:rPr>
              <a:t>In the new Template Literal syntax we have what are called </a:t>
            </a:r>
            <a:r>
              <a:rPr lang="en-US" b="1" dirty="0">
                <a:cs typeface="Segoe UI"/>
              </a:rPr>
              <a:t>expressions</a:t>
            </a:r>
            <a:r>
              <a:rPr lang="en-US" dirty="0">
                <a:cs typeface="Segoe UI"/>
              </a:rPr>
              <a:t>, and they look like this: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Segoe UI"/>
              </a:rPr>
              <a:t>${expression}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Segoe UI"/>
              </a:rPr>
              <a:t>let </a:t>
            </a:r>
            <a:r>
              <a:rPr lang="en-US" sz="2400" dirty="0" err="1">
                <a:latin typeface="Consolas" panose="020B0609020204030204" pitchFamily="49" charset="0"/>
                <a:cs typeface="Segoe UI"/>
              </a:rPr>
              <a:t>firstName</a:t>
            </a:r>
            <a:r>
              <a:rPr lang="en-US" sz="2400" dirty="0">
                <a:latin typeface="Consolas" panose="020B0609020204030204" pitchFamily="49" charset="0"/>
                <a:cs typeface="Segoe UI"/>
              </a:rPr>
              <a:t> = `Ion`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</a:t>
            </a:r>
            <a:r>
              <a:rPr lang="en-US" sz="2400" dirty="0" err="1">
                <a:latin typeface="Consolas" panose="020B0609020204030204" pitchFamily="49" charset="0"/>
              </a:rPr>
              <a:t>someText</a:t>
            </a:r>
            <a:r>
              <a:rPr lang="en-US" sz="2400" dirty="0">
                <a:latin typeface="Consolas" panose="020B0609020204030204" pitchFamily="49" charset="0"/>
              </a:rPr>
              <a:t> = `Hi my name is ${name}`);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6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025287" y="2767280"/>
            <a:ext cx="61414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218048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ES5, Objects properties are often created from variables with the same name:</a:t>
            </a: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var a = 1, b = 2;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var obj = 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  a: a,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  b: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};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Literals: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There’s no need to repeat anymore in ES6:</a:t>
            </a: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let a = 1, b = 2;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let obj = 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  a,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 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};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20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501596" y="2828835"/>
            <a:ext cx="31710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32252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387508" y="2828835"/>
            <a:ext cx="53992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LET </a:t>
            </a:r>
            <a:r>
              <a:rPr lang="en-US" sz="4800" dirty="0"/>
              <a:t>&amp;</a:t>
            </a:r>
            <a:r>
              <a:rPr lang="en-US" sz="8000" dirty="0"/>
              <a:t> CONST</a:t>
            </a:r>
          </a:p>
        </p:txBody>
      </p:sp>
    </p:spTree>
    <p:extLst>
      <p:ext uri="{BB962C8B-B14F-4D97-AF65-F5344CB8AC3E}">
        <p14:creationId xmlns:p14="http://schemas.microsoft.com/office/powerpoint/2010/main" val="3555743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en-US" b="1" dirty="0"/>
              <a:t>classes</a:t>
            </a:r>
            <a:r>
              <a:rPr lang="en-US" dirty="0"/>
              <a:t>, introduced in ES5, are primarily syntactical sugar over JavaScript's existing prototype-based inheritance. The class syntax </a:t>
            </a:r>
            <a:r>
              <a:rPr lang="en-US" i="1" dirty="0"/>
              <a:t>does not</a:t>
            </a:r>
            <a:r>
              <a:rPr lang="en-US" dirty="0"/>
              <a:t> introduce a new object-oriented inheritance model to JavaScript. </a:t>
            </a: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class MyClass {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// class methods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constructor() { ... 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method1() { ... 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method2() { ... 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method3() { ... 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  ...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  <a:cs typeface="Segoe UI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31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/>
              <a:t>Example</a:t>
            </a:r>
            <a:r>
              <a:rPr lang="en-US" sz="5100" dirty="0"/>
              <a:t>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User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constructor(name)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sayHi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alert(this.name);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user = new User("Ion");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user.sayHi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62767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In ES5 with pure functions: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User(name)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User.prototype.sayHi</a:t>
            </a:r>
            <a:r>
              <a:rPr lang="en-US" dirty="0">
                <a:latin typeface="Consolas" panose="020B06090202040302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alert(this.name);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user = new User("Ion");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user.sayHi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77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4113983" y="2767280"/>
            <a:ext cx="396403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67599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Promises: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Promise is an asynchronous action that may complete at some point and produce a value.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promise = new Promise(function(resolve, reject)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// executor (the producing code)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06005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Promises: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Promise is in one of these states: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pending</a:t>
            </a:r>
            <a:r>
              <a:rPr lang="en-US" dirty="0"/>
              <a:t>: initial state, neither fulfilled nor rejected.</a:t>
            </a:r>
          </a:p>
          <a:p>
            <a:r>
              <a:rPr lang="en-US" b="1" i="1" dirty="0"/>
              <a:t>fulfilled</a:t>
            </a:r>
            <a:r>
              <a:rPr lang="en-US" dirty="0"/>
              <a:t>: meaning that the operation completed successfully.</a:t>
            </a:r>
          </a:p>
          <a:p>
            <a:r>
              <a:rPr lang="en-US" b="1" i="1" dirty="0"/>
              <a:t>rejected</a:t>
            </a:r>
            <a:r>
              <a:rPr lang="en-US" dirty="0"/>
              <a:t>: meaning that the operation failed.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66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Promises: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 promise = new Promise(resolve =&gt;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setTimeout</a:t>
            </a:r>
            <a:r>
              <a:rPr lang="en-US" sz="2400" dirty="0">
                <a:latin typeface="Consolas" panose="020B0609020204030204" pitchFamily="49" charset="0"/>
              </a:rPr>
              <a:t>(() =&gt; resolve("done!"), 1000);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atin typeface="Consolas" panose="020B0609020204030204" pitchFamily="49" charset="0"/>
              </a:rPr>
              <a:t>(alert);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shows "done!" after 1 second</a:t>
            </a:r>
          </a:p>
        </p:txBody>
      </p:sp>
    </p:spTree>
    <p:extLst>
      <p:ext uri="{BB962C8B-B14F-4D97-AF65-F5344CB8AC3E}">
        <p14:creationId xmlns:p14="http://schemas.microsoft.com/office/powerpoint/2010/main" val="3100923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469063" y="2767280"/>
            <a:ext cx="52538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07831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Async/await: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“async/await”.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async function f()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37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Async/await: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word “async” before a function means one simple thing: a function always returns a promise. Other values are wrapped in a resolved promise automatically.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async function f()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f().then(alert);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285158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 and Const: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ES6 introduced two important new JavaScript keywords: </a:t>
            </a:r>
            <a:r>
              <a:rPr lang="en-US" b="1" dirty="0"/>
              <a:t>let</a:t>
            </a:r>
            <a:r>
              <a:rPr lang="en-US" dirty="0"/>
              <a:t> and </a:t>
            </a:r>
            <a:r>
              <a:rPr lang="en-US" b="1" dirty="0"/>
              <a:t>const</a:t>
            </a:r>
            <a:r>
              <a:rPr lang="en-US" dirty="0"/>
              <a:t>. These two keywords provide </a:t>
            </a:r>
            <a:r>
              <a:rPr lang="en-US" b="1" dirty="0"/>
              <a:t>Block Scope</a:t>
            </a:r>
            <a:r>
              <a:rPr lang="en-US" dirty="0"/>
              <a:t> variables in JavaScript. The value of a constant can't be changed through reassignment, and it can't be redeclared.</a:t>
            </a:r>
            <a:endParaRPr lang="en-US" sz="20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latin typeface="Consolas" panose="020B0609020204030204" pitchFamily="49" charset="0"/>
              </a:rPr>
              <a:t> var1 = 10;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</a:rPr>
              <a:t> var2 = 20;</a:t>
            </a:r>
          </a:p>
        </p:txBody>
      </p:sp>
    </p:spTree>
    <p:extLst>
      <p:ext uri="{BB962C8B-B14F-4D97-AF65-F5344CB8AC3E}">
        <p14:creationId xmlns:p14="http://schemas.microsoft.com/office/powerpoint/2010/main" val="152329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Async/await: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The keyword </a:t>
            </a:r>
            <a:r>
              <a:rPr lang="en-US" sz="3300" b="1" dirty="0"/>
              <a:t>await</a:t>
            </a:r>
            <a:r>
              <a:rPr lang="en-US" sz="3300" dirty="0"/>
              <a:t> makes JavaScript wait until that promise settles and returns its result.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async function 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let promise = new Promise((resolve, reject) =&gt;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setTimeout</a:t>
            </a:r>
            <a:r>
              <a:rPr lang="en-US" sz="2400" dirty="0">
                <a:latin typeface="Consolas" panose="020B0609020204030204" pitchFamily="49" charset="0"/>
              </a:rPr>
              <a:t>(() =&gt; resolve("done"), 1000)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let result = await promise;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wait until the promise resolves (*)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alert(result);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"done"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4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1842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cs typeface="Calibri Light"/>
              </a:rPr>
              <a:t>Thank you</a:t>
            </a:r>
            <a:br>
              <a:rPr lang="ru-RU" dirty="0">
                <a:cs typeface="Calibri Light"/>
              </a:rPr>
            </a:br>
            <a:r>
              <a:rPr lang="en-US" dirty="0">
                <a:cs typeface="Calibri Light"/>
              </a:rPr>
              <a:t>and until the next lesson!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200"/>
            <a:ext cx="10515600" cy="279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E-mail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2"/>
              </a:rPr>
              <a:t>clementii.cicali@gmail.com</a:t>
            </a:r>
            <a:endParaRPr lang="ro-RO" sz="2000" dirty="0">
              <a:cs typeface="Calibri"/>
              <a:hlinkClick r:id="rId2"/>
            </a:endParaRPr>
          </a:p>
          <a:p>
            <a:r>
              <a:rPr lang="ro-RO" sz="2400" dirty="0" err="1">
                <a:cs typeface="Calibri"/>
              </a:rPr>
              <a:t>LinkedIn</a:t>
            </a:r>
            <a:r>
              <a:rPr lang="ro-RO" sz="24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hlinkClick r:id="rId3"/>
              </a:rPr>
              <a:t>linkedin.com/in/clementiicicali/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 and Const: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Redeclaring a variable using the var keyword can impose problems. Redeclaring a variable inside a block will also redeclare the variable outside the block: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var x = 1;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1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 var x = 2;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2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1345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 and Const: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Redeclaring a variable using the let keyword can solve this problem. Redeclaring a variable inside a block will not redeclare the variable outside the block:</a:t>
            </a:r>
          </a:p>
          <a:p>
            <a:pPr marL="0" indent="0">
              <a:buNone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let x = 1;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1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 let x = 2;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2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Here x is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395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2584337" y="2828835"/>
            <a:ext cx="702333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35360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Arrow Functions: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Arrow functions were introduced with ES6 as a new syntax for writing JavaScript functions.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let </a:t>
            </a:r>
            <a:r>
              <a:rPr lang="en-US" sz="2600" dirty="0" err="1">
                <a:latin typeface="Consolas" panose="020B0609020204030204" pitchFamily="49" charset="0"/>
              </a:rPr>
              <a:t>func</a:t>
            </a:r>
            <a:r>
              <a:rPr lang="en-US" sz="2600" dirty="0">
                <a:latin typeface="Consolas" panose="020B0609020204030204" pitchFamily="49" charset="0"/>
              </a:rPr>
              <a:t> = (arg1, arg2) =&gt;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Arrow function it’s the shorter version of:</a:t>
            </a:r>
            <a:endParaRPr lang="en-US" sz="2200" dirty="0">
              <a:latin typeface="Segoe UI"/>
              <a:cs typeface="Segoe UI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let </a:t>
            </a:r>
            <a:r>
              <a:rPr lang="en-US" sz="2600" dirty="0" err="1">
                <a:latin typeface="Consolas" panose="020B0609020204030204" pitchFamily="49" charset="0"/>
              </a:rPr>
              <a:t>func</a:t>
            </a:r>
            <a:r>
              <a:rPr lang="en-US" sz="2600" dirty="0">
                <a:latin typeface="Consolas" panose="020B0609020204030204" pitchFamily="49" charset="0"/>
              </a:rPr>
              <a:t> = function(arg1, arg2)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return expression;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No return keyword is required with a single statement.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07C7-07E4-46A7-BEEB-4D8E54A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9638-C08D-4CDA-B73D-D0FF78E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52C55-89E6-4762-90E7-0D43503093F3}"/>
              </a:ext>
            </a:extLst>
          </p:cNvPr>
          <p:cNvSpPr/>
          <p:nvPr/>
        </p:nvSpPr>
        <p:spPr>
          <a:xfrm>
            <a:off x="3153688" y="2767280"/>
            <a:ext cx="58846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 err="1"/>
              <a:t>Destructuring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596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1282</Words>
  <Application>Microsoft Office PowerPoint</Application>
  <PresentationFormat>Widescreen</PresentationFormat>
  <Paragraphs>270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Segoe UI</vt:lpstr>
      <vt:lpstr>Тема Office</vt:lpstr>
      <vt:lpstr>Web Technologies JavaScript: ES New Features</vt:lpstr>
      <vt:lpstr>Agenda:</vt:lpstr>
      <vt:lpstr>PowerPoint Presentation</vt:lpstr>
      <vt:lpstr>Let and Const:</vt:lpstr>
      <vt:lpstr>Let and Const:</vt:lpstr>
      <vt:lpstr>Let and Const:</vt:lpstr>
      <vt:lpstr>PowerPoint Presentation</vt:lpstr>
      <vt:lpstr>Arrow Functions:</vt:lpstr>
      <vt:lpstr>PowerPoint Presentation</vt:lpstr>
      <vt:lpstr>Destructuring:</vt:lpstr>
      <vt:lpstr>Destructuring:</vt:lpstr>
      <vt:lpstr>PowerPoint Presentation</vt:lpstr>
      <vt:lpstr>Default Parameters:</vt:lpstr>
      <vt:lpstr>Default Parameters:</vt:lpstr>
      <vt:lpstr>PowerPoint Presentation</vt:lpstr>
      <vt:lpstr>Rest Parameters:</vt:lpstr>
      <vt:lpstr>Rest Parameters:</vt:lpstr>
      <vt:lpstr>PowerPoint Presentation</vt:lpstr>
      <vt:lpstr>Spread:</vt:lpstr>
      <vt:lpstr>Spread:</vt:lpstr>
      <vt:lpstr>PowerPoint Presentation</vt:lpstr>
      <vt:lpstr>Template Literals:</vt:lpstr>
      <vt:lpstr>Template Literals:</vt:lpstr>
      <vt:lpstr>Template Literals:</vt:lpstr>
      <vt:lpstr>Template Literals:</vt:lpstr>
      <vt:lpstr>PowerPoint Presentation</vt:lpstr>
      <vt:lpstr>Object Literals:</vt:lpstr>
      <vt:lpstr>Object Literals:</vt:lpstr>
      <vt:lpstr>PowerPoint Presentation</vt:lpstr>
      <vt:lpstr>Classes:</vt:lpstr>
      <vt:lpstr>Classes:</vt:lpstr>
      <vt:lpstr>Classes:</vt:lpstr>
      <vt:lpstr>PowerPoint Presentation</vt:lpstr>
      <vt:lpstr>Promises:</vt:lpstr>
      <vt:lpstr>Promises:</vt:lpstr>
      <vt:lpstr>Promises:</vt:lpstr>
      <vt:lpstr>PowerPoint Presentation</vt:lpstr>
      <vt:lpstr>Async/await:</vt:lpstr>
      <vt:lpstr>Async/await:</vt:lpstr>
      <vt:lpstr>Async/await: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JavaScript: Basics</dc:title>
  <dc:creator>Clementii Cicali</dc:creator>
  <cp:lastModifiedBy>Clementii Cicali</cp:lastModifiedBy>
  <cp:revision>20</cp:revision>
  <dcterms:created xsi:type="dcterms:W3CDTF">2020-03-09T21:15:11Z</dcterms:created>
  <dcterms:modified xsi:type="dcterms:W3CDTF">2020-04-08T21:39:29Z</dcterms:modified>
</cp:coreProperties>
</file>