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746C3-6D03-4FE8-8515-DE22A347EF3A}" v="39" dt="2020-04-05T14:43:2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ii Cicali" userId="c4198a45-0304-42e2-a554-1aa896dee51b" providerId="ADAL" clId="{8FA746C3-6D03-4FE8-8515-DE22A347EF3A}"/>
    <pc:docChg chg="undo custSel addSld modSld sldOrd">
      <pc:chgData name="Clementii Cicali" userId="c4198a45-0304-42e2-a554-1aa896dee51b" providerId="ADAL" clId="{8FA746C3-6D03-4FE8-8515-DE22A347EF3A}" dt="2020-04-05T14:56:12.938" v="436" actId="6549"/>
      <pc:docMkLst>
        <pc:docMk/>
      </pc:docMkLst>
      <pc:sldChg chg="modSp">
        <pc:chgData name="Clementii Cicali" userId="c4198a45-0304-42e2-a554-1aa896dee51b" providerId="ADAL" clId="{8FA746C3-6D03-4FE8-8515-DE22A347EF3A}" dt="2020-04-04T21:14:20.488" v="14" actId="20577"/>
        <pc:sldMkLst>
          <pc:docMk/>
          <pc:sldMk cId="1351651579" sldId="256"/>
        </pc:sldMkLst>
        <pc:spChg chg="mod">
          <ac:chgData name="Clementii Cicali" userId="c4198a45-0304-42e2-a554-1aa896dee51b" providerId="ADAL" clId="{8FA746C3-6D03-4FE8-8515-DE22A347EF3A}" dt="2020-04-04T21:14:20.488" v="14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Clementii Cicali" userId="c4198a45-0304-42e2-a554-1aa896dee51b" providerId="ADAL" clId="{8FA746C3-6D03-4FE8-8515-DE22A347EF3A}" dt="2020-04-05T14:21:02.206" v="362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8FA746C3-6D03-4FE8-8515-DE22A347EF3A}" dt="2020-04-05T14:21:02.206" v="362" actId="20577"/>
          <ac:spMkLst>
            <pc:docMk/>
            <pc:sldMk cId="3672519694" sldId="257"/>
            <ac:spMk id="3" creationId="{00FFB739-8B66-4390-AC9F-B9A737736A43}"/>
          </ac:spMkLst>
        </pc:spChg>
      </pc:sldChg>
      <pc:sldChg chg="addSp delSp modSp add ord">
        <pc:chgData name="Clementii Cicali" userId="c4198a45-0304-42e2-a554-1aa896dee51b" providerId="ADAL" clId="{8FA746C3-6D03-4FE8-8515-DE22A347EF3A}" dt="2020-04-05T14:21:28.922" v="398" actId="20577"/>
        <pc:sldMkLst>
          <pc:docMk/>
          <pc:sldMk cId="2009475944" sldId="266"/>
        </pc:sldMkLst>
        <pc:spChg chg="mod">
          <ac:chgData name="Clementii Cicali" userId="c4198a45-0304-42e2-a554-1aa896dee51b" providerId="ADAL" clId="{8FA746C3-6D03-4FE8-8515-DE22A347EF3A}" dt="2020-04-05T14:21:28.922" v="398" actId="20577"/>
          <ac:spMkLst>
            <pc:docMk/>
            <pc:sldMk cId="2009475944" sldId="266"/>
            <ac:spMk id="2" creationId="{FC378344-8330-4D1E-9E59-E7F038B37B79}"/>
          </ac:spMkLst>
        </pc:spChg>
        <pc:spChg chg="mod">
          <ac:chgData name="Clementii Cicali" userId="c4198a45-0304-42e2-a554-1aa896dee51b" providerId="ADAL" clId="{8FA746C3-6D03-4FE8-8515-DE22A347EF3A}" dt="2020-04-05T14:08:57.560" v="180"/>
          <ac:spMkLst>
            <pc:docMk/>
            <pc:sldMk cId="2009475944" sldId="266"/>
            <ac:spMk id="3" creationId="{00FFB739-8B66-4390-AC9F-B9A737736A43}"/>
          </ac:spMkLst>
        </pc:spChg>
        <pc:spChg chg="add del">
          <ac:chgData name="Clementii Cicali" userId="c4198a45-0304-42e2-a554-1aa896dee51b" providerId="ADAL" clId="{8FA746C3-6D03-4FE8-8515-DE22A347EF3A}" dt="2020-04-05T13:56:22.685" v="114"/>
          <ac:spMkLst>
            <pc:docMk/>
            <pc:sldMk cId="2009475944" sldId="266"/>
            <ac:spMk id="4" creationId="{ABDE651D-3877-4783-8891-CAAB4C0415F5}"/>
          </ac:spMkLst>
        </pc:spChg>
        <pc:graphicFrameChg chg="add del">
          <ac:chgData name="Clementii Cicali" userId="c4198a45-0304-42e2-a554-1aa896dee51b" providerId="ADAL" clId="{8FA746C3-6D03-4FE8-8515-DE22A347EF3A}" dt="2020-04-05T14:05:51.704" v="159"/>
          <ac:graphicFrameMkLst>
            <pc:docMk/>
            <pc:sldMk cId="2009475944" sldId="266"/>
            <ac:graphicFrameMk id="5" creationId="{6C961304-928A-4D07-B199-B50A03F3B262}"/>
          </ac:graphicFrameMkLst>
        </pc:graphicFrameChg>
        <pc:graphicFrameChg chg="add del">
          <ac:chgData name="Clementii Cicali" userId="c4198a45-0304-42e2-a554-1aa896dee51b" providerId="ADAL" clId="{8FA746C3-6D03-4FE8-8515-DE22A347EF3A}" dt="2020-04-05T14:06:47.918" v="171"/>
          <ac:graphicFrameMkLst>
            <pc:docMk/>
            <pc:sldMk cId="2009475944" sldId="266"/>
            <ac:graphicFrameMk id="6" creationId="{8BC6DB79-BC2F-4FE2-B467-BFA09176E2FA}"/>
          </ac:graphicFrameMkLst>
        </pc:graphicFrameChg>
      </pc:sldChg>
      <pc:sldChg chg="addSp delSp modSp add ord">
        <pc:chgData name="Clementii Cicali" userId="c4198a45-0304-42e2-a554-1aa896dee51b" providerId="ADAL" clId="{8FA746C3-6D03-4FE8-8515-DE22A347EF3A}" dt="2020-04-05T14:56:12.938" v="436" actId="6549"/>
        <pc:sldMkLst>
          <pc:docMk/>
          <pc:sldMk cId="2889957294" sldId="267"/>
        </pc:sldMkLst>
        <pc:spChg chg="mod">
          <ac:chgData name="Clementii Cicali" userId="c4198a45-0304-42e2-a554-1aa896dee51b" providerId="ADAL" clId="{8FA746C3-6D03-4FE8-8515-DE22A347EF3A}" dt="2020-04-05T14:21:35.025" v="399"/>
          <ac:spMkLst>
            <pc:docMk/>
            <pc:sldMk cId="2889957294" sldId="267"/>
            <ac:spMk id="2" creationId="{FC378344-8330-4D1E-9E59-E7F038B37B79}"/>
          </ac:spMkLst>
        </pc:spChg>
        <pc:spChg chg="mod">
          <ac:chgData name="Clementii Cicali" userId="c4198a45-0304-42e2-a554-1aa896dee51b" providerId="ADAL" clId="{8FA746C3-6D03-4FE8-8515-DE22A347EF3A}" dt="2020-04-05T14:56:12.938" v="436" actId="6549"/>
          <ac:spMkLst>
            <pc:docMk/>
            <pc:sldMk cId="2889957294" sldId="267"/>
            <ac:spMk id="3" creationId="{00FFB739-8B66-4390-AC9F-B9A737736A43}"/>
          </ac:spMkLst>
        </pc:spChg>
        <pc:spChg chg="add del">
          <ac:chgData name="Clementii Cicali" userId="c4198a45-0304-42e2-a554-1aa896dee51b" providerId="ADAL" clId="{8FA746C3-6D03-4FE8-8515-DE22A347EF3A}" dt="2020-04-05T14:43:24.276" v="403"/>
          <ac:spMkLst>
            <pc:docMk/>
            <pc:sldMk cId="2889957294" sldId="267"/>
            <ac:spMk id="6" creationId="{FC8F534A-351F-452C-B8E0-CFF4AD67DEC6}"/>
          </ac:spMkLst>
        </pc:spChg>
        <pc:graphicFrameChg chg="add del">
          <ac:chgData name="Clementii Cicali" userId="c4198a45-0304-42e2-a554-1aa896dee51b" providerId="ADAL" clId="{8FA746C3-6D03-4FE8-8515-DE22A347EF3A}" dt="2020-04-05T14:14:16.979" v="195"/>
          <ac:graphicFrameMkLst>
            <pc:docMk/>
            <pc:sldMk cId="2889957294" sldId="267"/>
            <ac:graphicFrameMk id="4" creationId="{8D16F86D-5C54-44B7-B3B0-5ADCD72E4ECC}"/>
          </ac:graphicFrameMkLst>
        </pc:graphicFrameChg>
        <pc:graphicFrameChg chg="add del">
          <ac:chgData name="Clementii Cicali" userId="c4198a45-0304-42e2-a554-1aa896dee51b" providerId="ADAL" clId="{8FA746C3-6D03-4FE8-8515-DE22A347EF3A}" dt="2020-04-05T14:15:02.414" v="205"/>
          <ac:graphicFrameMkLst>
            <pc:docMk/>
            <pc:sldMk cId="2889957294" sldId="267"/>
            <ac:graphicFrameMk id="5" creationId="{49C9F27C-F9F8-4FA9-B5DC-C15D8F9D2DA8}"/>
          </ac:graphicFrameMkLst>
        </pc:graphicFrameChg>
      </pc:sldChg>
      <pc:sldChg chg="modSp add">
        <pc:chgData name="Clementii Cicali" userId="c4198a45-0304-42e2-a554-1aa896dee51b" providerId="ADAL" clId="{8FA746C3-6D03-4FE8-8515-DE22A347EF3A}" dt="2020-04-05T14:21:38.252" v="400"/>
        <pc:sldMkLst>
          <pc:docMk/>
          <pc:sldMk cId="1672512927" sldId="268"/>
        </pc:sldMkLst>
        <pc:spChg chg="mod">
          <ac:chgData name="Clementii Cicali" userId="c4198a45-0304-42e2-a554-1aa896dee51b" providerId="ADAL" clId="{8FA746C3-6D03-4FE8-8515-DE22A347EF3A}" dt="2020-04-05T14:21:38.252" v="400"/>
          <ac:spMkLst>
            <pc:docMk/>
            <pc:sldMk cId="1672512927" sldId="268"/>
            <ac:spMk id="2" creationId="{FC378344-8330-4D1E-9E59-E7F038B37B79}"/>
          </ac:spMkLst>
        </pc:spChg>
        <pc:spChg chg="mod">
          <ac:chgData name="Clementii Cicali" userId="c4198a45-0304-42e2-a554-1aa896dee51b" providerId="ADAL" clId="{8FA746C3-6D03-4FE8-8515-DE22A347EF3A}" dt="2020-04-05T14:14:56.975" v="197" actId="11"/>
          <ac:spMkLst>
            <pc:docMk/>
            <pc:sldMk cId="1672512927" sldId="268"/>
            <ac:spMk id="3" creationId="{00FFB739-8B66-4390-AC9F-B9A737736A43}"/>
          </ac:spMkLst>
        </pc:spChg>
      </pc:sldChg>
    </pc:docChg>
  </pc:docChgLst>
  <pc:docChgLst>
    <pc:chgData name="Clementii Cicali" userId="c4198a45-0304-42e2-a554-1aa896dee51b" providerId="ADAL" clId="{002A1484-828A-4421-A927-A19E163713E2}"/>
    <pc:docChg chg="custSel modSld">
      <pc:chgData name="Clementii Cicali" userId="c4198a45-0304-42e2-a554-1aa896dee51b" providerId="ADAL" clId="{002A1484-828A-4421-A927-A19E163713E2}" dt="2020-03-08T16:02:57.634" v="19" actId="20577"/>
      <pc:docMkLst>
        <pc:docMk/>
      </pc:docMkLst>
      <pc:sldChg chg="modSp">
        <pc:chgData name="Clementii Cicali" userId="c4198a45-0304-42e2-a554-1aa896dee51b" providerId="ADAL" clId="{002A1484-828A-4421-A927-A19E163713E2}" dt="2020-03-08T16:02:57.634" v="19" actId="20577"/>
        <pc:sldMkLst>
          <pc:docMk/>
          <pc:sldMk cId="1351651579" sldId="256"/>
        </pc:sldMkLst>
        <pc:spChg chg="mod">
          <ac:chgData name="Clementii Cicali" userId="c4198a45-0304-42e2-a554-1aa896dee51b" providerId="ADAL" clId="{002A1484-828A-4421-A927-A19E163713E2}" dt="2020-03-08T16:02:57.634" v="19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Clementii Cicali" userId="c4198a45-0304-42e2-a554-1aa896dee51b" providerId="ADAL" clId="{002A1484-828A-4421-A927-A19E163713E2}" dt="2020-03-08T16:02:32.572" v="4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002A1484-828A-4421-A927-A19E163713E2}" dt="2020-03-08T16:02:32.572" v="4" actId="20577"/>
          <ac:spMkLst>
            <pc:docMk/>
            <pc:sldMk cId="3672519694" sldId="257"/>
            <ac:spMk id="3" creationId="{00FFB739-8B66-4390-AC9F-B9A737736A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817B-E17A-423B-BC37-C4029AF443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3795-43E8-4A73-8613-5720E544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co/api/peo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lementii.cicali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clementiicica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2969" y="1208723"/>
            <a:ext cx="9706062" cy="1510018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cs typeface="Calibri Light"/>
              </a:rPr>
              <a:t>Web Technologies</a:t>
            </a:r>
            <a:br>
              <a:rPr lang="en-US" sz="6600" b="1" dirty="0">
                <a:cs typeface="Calibri Light"/>
              </a:rPr>
            </a:br>
            <a:r>
              <a:rPr lang="en-US" sz="4400" dirty="0">
                <a:cs typeface="Calibri Light"/>
              </a:rPr>
              <a:t>Laboratory Work 5: JavaScript</a:t>
            </a:r>
            <a:endParaRPr lang="ru-RU" sz="44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2552" y="4437400"/>
            <a:ext cx="4419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cs typeface="Calibri"/>
              </a:rPr>
              <a:t>Cicalî Clementii</a:t>
            </a:r>
          </a:p>
          <a:p>
            <a:r>
              <a:rPr lang="en-US" sz="1800" dirty="0">
                <a:cs typeface="Calibri"/>
              </a:rPr>
              <a:t>University Lecturer @UTM</a:t>
            </a:r>
          </a:p>
          <a:p>
            <a:r>
              <a:rPr lang="ru-RU" sz="1800" dirty="0">
                <a:cs typeface="Calibri"/>
              </a:rPr>
              <a:t>Software </a:t>
            </a:r>
            <a:r>
              <a:rPr lang="en-US" sz="1800" dirty="0">
                <a:cs typeface="Calibri"/>
              </a:rPr>
              <a:t>E</a:t>
            </a:r>
            <a:r>
              <a:rPr lang="ru-RU" sz="1800" dirty="0">
                <a:cs typeface="Calibri"/>
              </a:rPr>
              <a:t>ngineer</a:t>
            </a:r>
            <a:r>
              <a:rPr lang="en-US" sz="1800" dirty="0">
                <a:cs typeface="Calibri"/>
              </a:rPr>
              <a:t> @Endava</a:t>
            </a:r>
            <a:endParaRPr lang="ru-RU" sz="18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DDC90-3AFA-4BEA-BAA2-FFF1ABB134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9" y="3598426"/>
            <a:ext cx="2050851" cy="2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Tasks for Laboratory</a:t>
            </a:r>
            <a:r>
              <a:rPr lang="ru-RU" b="1" dirty="0">
                <a:cs typeface="Calibri Light"/>
              </a:rPr>
              <a:t> </a:t>
            </a:r>
            <a:r>
              <a:rPr lang="en-US" b="1" dirty="0">
                <a:cs typeface="Calibri Light"/>
              </a:rPr>
              <a:t>Work: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Solve the next six exercises using JavaScript</a:t>
            </a:r>
          </a:p>
          <a:p>
            <a:r>
              <a:rPr lang="en-US" dirty="0">
                <a:cs typeface="Calibri Light"/>
              </a:rPr>
              <a:t>Send me a link with your project to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   clementii.cicali@gmail.com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Exercises: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loop that makes seven calls to console.log to output the following triangle: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#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 ##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 ###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 ####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 #####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 ######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 #######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will bring two Number arguments and will return the minimum of these two arguments</a:t>
            </a:r>
            <a:r>
              <a:rPr lang="en-US" dirty="0">
                <a:cs typeface="Calibri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4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Exercises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cs typeface="Calibri"/>
              </a:rPr>
              <a:t>Modify the min function created before to bring an array of numbers as a single argument and return the smallest number from this array. Ex</a:t>
            </a:r>
            <a:r>
              <a:rPr lang="en-US" dirty="0"/>
              <a:t>: console.log(</a:t>
            </a:r>
            <a:r>
              <a:rPr lang="en-US" dirty="0" err="1"/>
              <a:t>minArr</a:t>
            </a:r>
            <a:r>
              <a:rPr lang="en-US" dirty="0"/>
              <a:t>([2, 4, -4, 10, 0, 17])); Result: -4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cs typeface="Calibri"/>
              </a:rPr>
              <a:t>Classes: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sz="2400" dirty="0">
                <a:cs typeface="Calibri"/>
              </a:rPr>
              <a:t>define class “Animal” with an argument “name”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set this argument to  property “name”.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define class “Dog” which extend  class “Animal”.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“Dog” class will accept an argument name and will set this </a:t>
            </a:r>
            <a:r>
              <a:rPr lang="en-US" sz="2400">
                <a:cs typeface="Calibri"/>
              </a:rPr>
              <a:t>argument to 	the </a:t>
            </a:r>
            <a:r>
              <a:rPr lang="en-US" sz="2400" dirty="0">
                <a:cs typeface="Calibri"/>
              </a:rPr>
              <a:t>parent class “Animal”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on creating “Dog” instance set a property “created” with the current 	date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95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Exercises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cs typeface="Calibri"/>
              </a:rPr>
              <a:t>Draw a button and add functionalities:</a:t>
            </a:r>
            <a:br>
              <a:rPr lang="en-US" dirty="0">
                <a:cs typeface="Calibri"/>
              </a:rPr>
            </a:br>
            <a:r>
              <a:rPr lang="en-US" sz="2400" dirty="0">
                <a:cs typeface="Calibri"/>
              </a:rPr>
              <a:t>on click button, load data from a public </a:t>
            </a:r>
            <a:r>
              <a:rPr lang="en-US" sz="2400" dirty="0" err="1">
                <a:cs typeface="Calibri"/>
              </a:rPr>
              <a:t>api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Ex: (</a:t>
            </a:r>
            <a:r>
              <a:rPr lang="en-US" sz="2400" dirty="0">
                <a:cs typeface="Calibri"/>
                <a:hlinkClick r:id="rId2"/>
              </a:rPr>
              <a:t>https://swapi.co/api/people</a:t>
            </a:r>
            <a:r>
              <a:rPr lang="en-US" sz="2400" dirty="0">
                <a:cs typeface="Calibri"/>
              </a:rPr>
              <a:t>)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use Promise for async request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display in console the loaded data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cs typeface="Calibri"/>
              </a:rPr>
              <a:t>Draw a button and add functionalities:</a:t>
            </a:r>
            <a:br>
              <a:rPr lang="en-US" dirty="0">
                <a:cs typeface="Calibri"/>
              </a:rPr>
            </a:br>
            <a:r>
              <a:rPr lang="en-US" sz="2400" dirty="0">
                <a:cs typeface="Calibri"/>
              </a:rPr>
              <a:t>on click button, load data from a public </a:t>
            </a:r>
            <a:r>
              <a:rPr lang="en-US" sz="2400" dirty="0" err="1">
                <a:cs typeface="Calibri"/>
              </a:rPr>
              <a:t>api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Ex: (</a:t>
            </a:r>
            <a:r>
              <a:rPr lang="en-US" sz="2400" dirty="0">
                <a:cs typeface="Calibri"/>
                <a:hlinkClick r:id="rId2"/>
              </a:rPr>
              <a:t>https://swapi.co/api/people</a:t>
            </a:r>
            <a:r>
              <a:rPr lang="en-US" sz="2400" dirty="0">
                <a:cs typeface="Calibri"/>
              </a:rPr>
              <a:t>)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use async/await for async request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display in console the loaded data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51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07907-508C-452C-A7BF-155EFDC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Thank you</a:t>
            </a:r>
            <a:br>
              <a:rPr lang="ru-RU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and until the next lesson!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4F0-5023-411A-92B2-7C2C7AE7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E-mail: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  <a:hlinkClick r:id="rId3"/>
              </a:rPr>
              <a:t>clementii.cicali@gmail.com</a:t>
            </a:r>
            <a:endParaRPr lang="ro-RO" sz="2400">
              <a:solidFill>
                <a:srgbClr val="000000"/>
              </a:solidFill>
              <a:cs typeface="Calibri"/>
              <a:hlinkClick r:id="rId3"/>
            </a:endParaRPr>
          </a:p>
          <a:p>
            <a:r>
              <a:rPr lang="ro-RO" sz="2400">
                <a:solidFill>
                  <a:srgbClr val="000000"/>
                </a:solidFill>
                <a:cs typeface="Calibri"/>
              </a:rPr>
              <a:t>LinkedIn: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  <a:hlinkClick r:id="rId4"/>
              </a:rPr>
              <a:t>linkedin.com/in/clementiicicali/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565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Web Technologies Laboratory Work 5: JavaScript</vt:lpstr>
      <vt:lpstr>Tasks for Laboratory Work:</vt:lpstr>
      <vt:lpstr>Exercises:</vt:lpstr>
      <vt:lpstr>Exercises :</vt:lpstr>
      <vt:lpstr>Exercises :</vt:lpstr>
      <vt:lpstr>Thank you and until the next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Laboratory Work 1: HTML &amp; CSS</dc:title>
  <dc:creator>Clementii Cicali</dc:creator>
  <cp:lastModifiedBy>Clementii Cicali</cp:lastModifiedBy>
  <cp:revision>4</cp:revision>
  <dcterms:created xsi:type="dcterms:W3CDTF">2020-01-26T20:28:31Z</dcterms:created>
  <dcterms:modified xsi:type="dcterms:W3CDTF">2020-04-05T14:56:15Z</dcterms:modified>
</cp:coreProperties>
</file>