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20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9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E38A3-3E9D-3844-8113-0F0F6CE61532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D636-0DE9-6F41-BA41-E1A977C14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Automatically select the data aggregation window and encoders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55220"/>
            <a:ext cx="6400800" cy="783579"/>
          </a:xfrm>
        </p:spPr>
        <p:txBody>
          <a:bodyPr/>
          <a:lstStyle/>
          <a:p>
            <a:r>
              <a:rPr lang="en-US" dirty="0" smtClean="0"/>
              <a:t>October 23,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8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algorithm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avelet transformation of the signal at the original sampling interval (dt0)</a:t>
            </a:r>
          </a:p>
          <a:p>
            <a:r>
              <a:rPr lang="en-US" sz="2800" dirty="0" smtClean="0"/>
              <a:t>Calculate variance of the wavelet </a:t>
            </a:r>
            <a:r>
              <a:rPr lang="en-US" sz="2800" dirty="0" err="1" smtClean="0"/>
              <a:t>coeff</a:t>
            </a:r>
            <a:r>
              <a:rPr lang="en-US" sz="2800" dirty="0" smtClean="0"/>
              <a:t> at each frequency band (time scale)</a:t>
            </a:r>
          </a:p>
          <a:p>
            <a:r>
              <a:rPr lang="en-US" sz="2800" dirty="0" smtClean="0"/>
              <a:t>Apply a threshold to the cumulative distribution of wavelet </a:t>
            </a:r>
            <a:r>
              <a:rPr lang="en-US" sz="2800" dirty="0" err="1" smtClean="0"/>
              <a:t>coeff</a:t>
            </a:r>
            <a:r>
              <a:rPr lang="en-US" sz="2800" dirty="0" smtClean="0"/>
              <a:t>. variance, find the corresponding time scale at the threshold (</a:t>
            </a:r>
            <a:r>
              <a:rPr lang="en-US" sz="2800" dirty="0" err="1" smtClean="0"/>
              <a:t>dt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The suggested aggregation time scale is chosen as max(dt0, </a:t>
            </a:r>
            <a:r>
              <a:rPr lang="en-US" sz="2800" dirty="0" err="1" smtClean="0"/>
              <a:t>dt</a:t>
            </a:r>
            <a:r>
              <a:rPr lang="en-US" sz="2800" dirty="0" smtClean="0"/>
              <a:t>/10)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722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the threshold?</a:t>
            </a:r>
            <a:endParaRPr lang="en-US" dirty="0"/>
          </a:p>
        </p:txBody>
      </p:sp>
      <p:pic>
        <p:nvPicPr>
          <p:cNvPr id="4" name="Picture 3" descr="AnomalyScore_Vs_AggregationThreshol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1219200"/>
            <a:ext cx="7315200" cy="5486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62257" y="1718001"/>
            <a:ext cx="56026" cy="44630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6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reliable is the threshold?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5992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74962" y="2938264"/>
            <a:ext cx="8669038" cy="3901062"/>
            <a:chOff x="474962" y="2956938"/>
            <a:chExt cx="8669038" cy="3901062"/>
          </a:xfrm>
        </p:grpSpPr>
        <p:grpSp>
          <p:nvGrpSpPr>
            <p:cNvPr id="11" name="Group 10"/>
            <p:cNvGrpSpPr/>
            <p:nvPr/>
          </p:nvGrpSpPr>
          <p:grpSpPr>
            <a:xfrm>
              <a:off x="474962" y="2956938"/>
              <a:ext cx="8669038" cy="3901062"/>
              <a:chOff x="474962" y="2956938"/>
              <a:chExt cx="8669038" cy="390106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3733" y="3395397"/>
                <a:ext cx="4250267" cy="3462603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474962" y="2956938"/>
                <a:ext cx="7704667" cy="0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  <a:prstDash val="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370071" y="2956938"/>
                <a:ext cx="523662" cy="4384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5506203" y="3854085"/>
              <a:ext cx="36377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Better anomaly score for 18 datasets</a:t>
              </a:r>
            </a:p>
            <a:p>
              <a:r>
                <a:rPr lang="en-US" dirty="0" smtClean="0"/>
                <a:t>Worse anomaly score for 16 datasets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58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datasize</a:t>
            </a:r>
            <a:endParaRPr lang="en-US" dirty="0"/>
          </a:p>
        </p:txBody>
      </p:sp>
      <p:pic>
        <p:nvPicPr>
          <p:cNvPr id="4" name="Picture 3" descr="RuntimeVsDataset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61" y="1174877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could use the same method to select encoders</a:t>
            </a:r>
            <a:endParaRPr lang="en-US" dirty="0"/>
          </a:p>
        </p:txBody>
      </p:sp>
      <p:pic>
        <p:nvPicPr>
          <p:cNvPr id="4" name="Picture 3" descr="hotgym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tgymaggregation_time_sca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8"/>
          <a:stretch/>
        </p:blipFill>
        <p:spPr>
          <a:xfrm>
            <a:off x="992603" y="1325848"/>
            <a:ext cx="7315200" cy="49532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555108" y="1830045"/>
            <a:ext cx="18675" cy="57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02604" y="746956"/>
            <a:ext cx="0" cy="578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78762" y="377624"/>
            <a:ext cx="64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Daily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32723" y="1347529"/>
            <a:ext cx="88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7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Automatically select the data aggregation window</a:t>
            </a:r>
          </a:p>
          <a:p>
            <a:pPr marL="0" indent="0">
              <a:buNone/>
            </a:pPr>
            <a:r>
              <a:rPr lang="en-US" sz="2800" dirty="0" smtClean="0"/>
              <a:t>	Fast, without running the models</a:t>
            </a:r>
          </a:p>
          <a:p>
            <a:pPr marL="0" indent="0">
              <a:buNone/>
            </a:pPr>
            <a:r>
              <a:rPr lang="en-US" sz="2800" dirty="0" smtClean="0"/>
              <a:t>	Reliably works for most types of data</a:t>
            </a:r>
          </a:p>
          <a:p>
            <a:pPr marL="0" indent="0">
              <a:buNone/>
            </a:pPr>
            <a:r>
              <a:rPr lang="en-US" sz="2800" dirty="0" smtClean="0"/>
              <a:t>	Do not hurt anomaly detection scores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Automatically select the encoder types</a:t>
            </a:r>
          </a:p>
          <a:p>
            <a:pPr marL="0" indent="0">
              <a:buNone/>
            </a:pPr>
            <a:r>
              <a:rPr lang="en-US" sz="2800" dirty="0" smtClean="0"/>
              <a:t>	e.g., should we use time of day or day of week encoder for this data?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792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Wavelet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94200"/>
          </a:xfrm>
        </p:spPr>
        <p:txBody>
          <a:bodyPr>
            <a:normAutofit/>
          </a:bodyPr>
          <a:lstStyle/>
          <a:p>
            <a:r>
              <a:rPr lang="en-US" dirty="0" smtClean="0"/>
              <a:t>Why transformation?</a:t>
            </a:r>
          </a:p>
          <a:p>
            <a:pPr marL="0" indent="0">
              <a:buNone/>
            </a:pPr>
            <a:r>
              <a:rPr lang="en-US" sz="2400" dirty="0" smtClean="0"/>
              <a:t>Mathematical transformations are applied to raw signals to obtain information that is not readily available in the raw signal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Example</a:t>
            </a:r>
            <a:r>
              <a:rPr lang="en-US" sz="2400" dirty="0" smtClean="0"/>
              <a:t>: Fourier transform gives the frequency component of a signal (For every frequency, we have an amplitude value)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wavelet transformation provides a time-frequency representation of a signal, i.e., we know how the signal changes over time at different time scales (frequency bands).</a:t>
            </a:r>
          </a:p>
        </p:txBody>
      </p:sp>
    </p:spTree>
    <p:extLst>
      <p:ext uri="{BB962C8B-B14F-4D97-AF65-F5344CB8AC3E}">
        <p14:creationId xmlns:p14="http://schemas.microsoft.com/office/powerpoint/2010/main" val="66795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wavelet transformation</a:t>
            </a:r>
            <a:endParaRPr lang="en-US" dirty="0"/>
          </a:p>
        </p:txBody>
      </p:sp>
      <p:pic>
        <p:nvPicPr>
          <p:cNvPr id="4" name="Picture 3" descr="hotgym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aggregation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removes high-frequency (fast time scale) component from the signal</a:t>
            </a:r>
          </a:p>
          <a:p>
            <a:r>
              <a:rPr lang="en-US" dirty="0" smtClean="0"/>
              <a:t>We could apply aggregation if there is little modulation on the high-frequency power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1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NYC-taxi data, 1 min resolution</a:t>
            </a:r>
            <a:endParaRPr lang="en-US" sz="3600" dirty="0"/>
          </a:p>
        </p:txBody>
      </p:sp>
      <p:pic>
        <p:nvPicPr>
          <p:cNvPr id="4" name="Picture 3" descr="nyc_taxi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52" y="1222990"/>
            <a:ext cx="7315200" cy="5486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45070" y="1730355"/>
            <a:ext cx="8168201" cy="3673681"/>
            <a:chOff x="845070" y="1730355"/>
            <a:chExt cx="8168201" cy="3673681"/>
          </a:xfrm>
        </p:grpSpPr>
        <p:grpSp>
          <p:nvGrpSpPr>
            <p:cNvPr id="8" name="Group 7"/>
            <p:cNvGrpSpPr/>
            <p:nvPr/>
          </p:nvGrpSpPr>
          <p:grpSpPr>
            <a:xfrm>
              <a:off x="845070" y="3443274"/>
              <a:ext cx="8168201" cy="1960762"/>
              <a:chOff x="845070" y="3443274"/>
              <a:chExt cx="8168201" cy="1960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845070" y="3443274"/>
                <a:ext cx="5770734" cy="1867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753534" y="3926708"/>
                <a:ext cx="225973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Variance of WT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oefficients across time reflects whether it is a “useful” time scale</a:t>
                </a:r>
                <a:endParaRPr lang="en-US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845070" y="1896347"/>
              <a:ext cx="5770734" cy="1867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53534" y="1730355"/>
              <a:ext cx="1413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variance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79689" y="3202586"/>
              <a:ext cx="1456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variance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09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Little power modulation at fast time scales, suggesting we could use larger aggregation window</a:t>
            </a:r>
            <a:endParaRPr lang="en-US" sz="2800" dirty="0"/>
          </a:p>
        </p:txBody>
      </p:sp>
      <p:pic>
        <p:nvPicPr>
          <p:cNvPr id="4" name="Picture 3" descr="nyc_taxiaggregation_time_sca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EC2 </a:t>
            </a:r>
            <a:r>
              <a:rPr lang="en-US" sz="3600" dirty="0" err="1" smtClean="0"/>
              <a:t>cpu</a:t>
            </a:r>
            <a:r>
              <a:rPr lang="en-US" sz="3600" dirty="0" smtClean="0"/>
              <a:t> utilization data (5 min resolution)</a:t>
            </a:r>
            <a:endParaRPr lang="en-US" sz="3600" dirty="0"/>
          </a:p>
        </p:txBody>
      </p:sp>
      <p:pic>
        <p:nvPicPr>
          <p:cNvPr id="4" name="Picture 3" descr="ec2_cpu_utilization_53ea38wavelet_transfor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1" y="141763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2_cpu_utilization_53ea38aggregation_time_sca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371600"/>
            <a:ext cx="7315200" cy="5486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Significant modulation at fast time scales, shouldn’t apply data aggregation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036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310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Automatically select the data aggregation window and encoders</vt:lpstr>
      <vt:lpstr>Goal</vt:lpstr>
      <vt:lpstr>Wavelet transformation</vt:lpstr>
      <vt:lpstr>Example wavelet transformation</vt:lpstr>
      <vt:lpstr>Selecting the aggregation window</vt:lpstr>
      <vt:lpstr>Example NYC-taxi data, 1 min resolution</vt:lpstr>
      <vt:lpstr>Little power modulation at fast time scales, suggesting we could use larger aggregation window</vt:lpstr>
      <vt:lpstr>EC2 cpu utilization data (5 min resolution)</vt:lpstr>
      <vt:lpstr>Significant modulation at fast time scales, shouldn’t apply data aggregation</vt:lpstr>
      <vt:lpstr>Summary of the algorithm</vt:lpstr>
      <vt:lpstr>How to choose the threshold?</vt:lpstr>
      <vt:lpstr>How reliable is the threshold?</vt:lpstr>
      <vt:lpstr>Runtime vs datasize</vt:lpstr>
      <vt:lpstr>We could use the same method to select encoders</vt:lpstr>
      <vt:lpstr>PowerPoint Presentation</vt:lpstr>
    </vt:vector>
  </TitlesOfParts>
  <Company>Numenta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Yuwei Cui</dc:creator>
  <cp:lastModifiedBy>Yuwei Cui</cp:lastModifiedBy>
  <cp:revision>12</cp:revision>
  <dcterms:created xsi:type="dcterms:W3CDTF">2015-10-22T22:47:53Z</dcterms:created>
  <dcterms:modified xsi:type="dcterms:W3CDTF">2015-10-23T19:53:30Z</dcterms:modified>
</cp:coreProperties>
</file>