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7"/>
    <p:restoredTop sz="95853"/>
  </p:normalViewPr>
  <p:slideViewPr>
    <p:cSldViewPr snapToGrid="0" snapToObjects="1">
      <p:cViewPr varScale="1">
        <p:scale>
          <a:sx n="113" d="100"/>
          <a:sy n="113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4F8F-7658-5C42-9731-55925A54F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7A3C-E7E0-B34C-B1CC-455BDF92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A8E1-E90E-7743-BB0D-9E966D46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2CE2-4D86-3148-8093-67145F49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909B-A28C-FB4E-9DC6-75FE1F5C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53113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026E-CD04-C844-9024-1C347635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64EAC-7B94-FA49-AE68-65FA61476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C980-078F-624E-8501-8A0BD0F0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1FCC-E245-AA41-9CB9-AB07B24A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5EBA-4F19-A446-9C27-C05366AF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9422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449E5-337B-214B-B097-2E5637A42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5B9DF-D564-0443-BE74-308967B5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E2F4-C374-1240-9925-A4C086B6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D88A-D273-564A-ABEF-89BCB6E4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EDB7-16AA-7B42-9BE5-DFF7292F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2251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F4A4-8E23-9649-891F-C630060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AFA9-01CC-334B-AE30-273D62CB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0C6A-7AD8-F04D-8157-96B8D13B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5986-70B0-4F47-B4AB-82464065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00B0-AA6B-5B4F-99E1-989DA7BC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105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959D-934A-484C-B709-FFA19178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FB9FC-2E0C-144E-8303-30C0A15D7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B9B6-12E6-234F-9FCC-BFF23A9B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9B94-758A-CD4D-8E2D-A56D66ED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CE1D-B89C-4C42-819D-663C5B5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46534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3075-9ED1-3B43-B5B1-221F70DE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172E-2EE3-D149-8646-FEB8D01A1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475BD-2CDE-BB48-ABCA-40C21B6B5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9FCE-8B18-D94C-81D7-8C073E93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3561-4E69-D645-B2C0-74726CCA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EA271-65E8-A740-8E5C-27EE211C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808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1539-AAC4-9C48-BB71-233F5D64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D164-F2C3-BC4C-9010-CA4BCB3E0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BF624-F3E4-0542-B25B-DA3490CA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FE989-C85E-6043-83A0-47CFBDBD4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C2EDB-01B0-6B4F-81AD-0AC619153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11CE6-ACFE-B44A-9586-0CF5D7B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418BA-8AA2-6E48-B760-F223749D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59DE4-DE30-E94F-99D1-1F3EE6FE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85972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1603-7B38-C14E-BBD8-A7BC150F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86281-CD7B-1C43-B1A0-E94E14D2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55D1B-5AB9-7B41-9109-D3DC7B09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E799C-0054-7E4C-B131-E54A90D1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90881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BEE20-7B65-D842-BE7A-495190B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450C5-3960-C444-8370-4A4C6DBF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859C-906D-834C-80CD-34D902BB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9394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282D-0FED-AE41-9EDA-4CDFECFB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753E-8845-5449-88E6-538D3D0C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8F28-A54C-BC4A-9752-36001C147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CDC1C-D18C-ED43-A994-AF10DE3F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25E35-15E2-8044-BCF8-BBB6F6F9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F8E43-99F6-C946-B30F-BFBCC27D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95477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63CB-70C7-B74A-8B19-E62461CA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E8F05-38DD-8944-B407-5398BC091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8C96-A027-C24B-91C5-5FB9A656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8078E-79EF-B74D-B279-AC9E64B2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9073E-FA45-2C4C-B33E-CB14F837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24A0E-733F-3840-8EB1-9FFFF894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4977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C50CF-C7BB-6B44-BC6B-D60A4F47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E42D8-F1E1-AD40-9629-56945F7F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ABEA-3242-AF47-AE96-350DE4F7F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5EFD-CC53-9B4E-AEF0-9A96E03C31DC}" type="datetimeFigureOut">
              <a:rPr lang="en-CM" smtClean="0"/>
              <a:t>12/8/22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ADFC-4615-0D40-B7A5-8D3DE8C0F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4537-6F02-9E43-B042-25D9D8345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182F-98E4-534A-AD1A-7A4C8A64C22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2390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UTP7Davtvg" TargetMode="External"/><Relationship Id="rId2" Type="http://schemas.openxmlformats.org/officeDocument/2006/relationships/hyperlink" Target="https://blog.numericaidea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5C65-1E4F-5A4C-A485-9948C458A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  <a:r>
              <a:rPr lang="en-CM"/>
              <a:t> </a:t>
            </a:r>
            <a:r>
              <a:rPr lang="en-CM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87E8-C2D3-7D46-84F3-D4913E8DE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M"/>
              <a:t>By Orleando</a:t>
            </a:r>
            <a:r>
              <a:rPr lang="en-US" dirty="0"/>
              <a:t> </a:t>
            </a:r>
            <a:r>
              <a:rPr lang="en-US" dirty="0" err="1"/>
              <a:t>Dassi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28846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8">
            <a:extLst>
              <a:ext uri="{FF2B5EF4-FFF2-40B4-BE49-F238E27FC236}">
                <a16:creationId xmlns:a16="http://schemas.microsoft.com/office/drawing/2014/main" id="{B2E8E81E-CAB4-3B4B-A151-1F6AD2A4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2" y="14281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CA343F-19D3-D741-8013-84EFCB7AA2C8}"/>
              </a:ext>
            </a:extLst>
          </p:cNvPr>
          <p:cNvSpPr/>
          <p:nvPr/>
        </p:nvSpPr>
        <p:spPr>
          <a:xfrm>
            <a:off x="209652" y="1438244"/>
            <a:ext cx="11930742" cy="530100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CACC5-C486-6D4B-A0D4-18946687408A}"/>
              </a:ext>
            </a:extLst>
          </p:cNvPr>
          <p:cNvSpPr/>
          <p:nvPr/>
        </p:nvSpPr>
        <p:spPr>
          <a:xfrm>
            <a:off x="1548708" y="2006933"/>
            <a:ext cx="5235152" cy="45957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744B92EF-8C17-3A45-9F59-2EE65E85B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839675" y="40014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2">
            <a:extLst>
              <a:ext uri="{FF2B5EF4-FFF2-40B4-BE49-F238E27FC236}">
                <a16:creationId xmlns:a16="http://schemas.microsoft.com/office/drawing/2014/main" id="{1E213FED-222A-AD4E-A654-BDB06A680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689" y="776538"/>
            <a:ext cx="10731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JWT AUTH</a:t>
            </a:r>
          </a:p>
        </p:txBody>
      </p:sp>
      <p:pic>
        <p:nvPicPr>
          <p:cNvPr id="17" name="Graphic 28">
            <a:extLst>
              <a:ext uri="{FF2B5EF4-FFF2-40B4-BE49-F238E27FC236}">
                <a16:creationId xmlns:a16="http://schemas.microsoft.com/office/drawing/2014/main" id="{85A2A967-3CAD-924D-A6AE-220314E3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341" y="396836"/>
            <a:ext cx="339849" cy="33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1">
            <a:extLst>
              <a:ext uri="{FF2B5EF4-FFF2-40B4-BE49-F238E27FC236}">
                <a16:creationId xmlns:a16="http://schemas.microsoft.com/office/drawing/2014/main" id="{EECA0A31-0F41-9F41-9310-9E67388A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4015" y="3604807"/>
            <a:ext cx="1889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Monitoring</a:t>
            </a:r>
          </a:p>
        </p:txBody>
      </p:sp>
      <p:pic>
        <p:nvPicPr>
          <p:cNvPr id="19" name="Graphic 15">
            <a:extLst>
              <a:ext uri="{FF2B5EF4-FFF2-40B4-BE49-F238E27FC236}">
                <a16:creationId xmlns:a16="http://schemas.microsoft.com/office/drawing/2014/main" id="{67B28BDB-D9B8-3344-B9B2-A6133C21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224" y="3137599"/>
            <a:ext cx="525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FE7709EB-773F-384A-962F-8EB11C485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635" y="2168264"/>
            <a:ext cx="12347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 connection</a:t>
            </a:r>
          </a:p>
        </p:txBody>
      </p:sp>
      <p:pic>
        <p:nvPicPr>
          <p:cNvPr id="21" name="Graphic 45">
            <a:extLst>
              <a:ext uri="{FF2B5EF4-FFF2-40B4-BE49-F238E27FC236}">
                <a16:creationId xmlns:a16="http://schemas.microsoft.com/office/drawing/2014/main" id="{8D68234E-E68C-354B-ACC9-8D439C3A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72" y="17783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20">
            <a:extLst>
              <a:ext uri="{FF2B5EF4-FFF2-40B4-BE49-F238E27FC236}">
                <a16:creationId xmlns:a16="http://schemas.microsoft.com/office/drawing/2014/main" id="{F56FEEA3-97FD-5544-8F98-0B96FFF2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9175" y="5118025"/>
            <a:ext cx="476398" cy="47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6046DAE5-EA5B-174E-BAD0-2C2AA3EA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85" y="5611430"/>
            <a:ext cx="1309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  <p:pic>
        <p:nvPicPr>
          <p:cNvPr id="27" name="Graphic 7">
            <a:extLst>
              <a:ext uri="{FF2B5EF4-FFF2-40B4-BE49-F238E27FC236}">
                <a16:creationId xmlns:a16="http://schemas.microsoft.com/office/drawing/2014/main" id="{042F1D56-0C63-374A-956E-C6D84579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858" y="2445303"/>
            <a:ext cx="463886" cy="46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2">
            <a:extLst>
              <a:ext uri="{FF2B5EF4-FFF2-40B4-BE49-F238E27FC236}">
                <a16:creationId xmlns:a16="http://schemas.microsoft.com/office/drawing/2014/main" id="{7F8342CA-7534-2E4A-B94C-AB7FA6AF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88" y="8317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5">
            <a:extLst>
              <a:ext uri="{FF2B5EF4-FFF2-40B4-BE49-F238E27FC236}">
                <a16:creationId xmlns:a16="http://schemas.microsoft.com/office/drawing/2014/main" id="{73400411-EDA9-2B4D-9935-88FBC106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323" y="131328"/>
            <a:ext cx="424429" cy="42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4">
            <a:extLst>
              <a:ext uri="{FF2B5EF4-FFF2-40B4-BE49-F238E27FC236}">
                <a16:creationId xmlns:a16="http://schemas.microsoft.com/office/drawing/2014/main" id="{8E4D4873-4313-1841-804A-1D37D70F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78" y="1916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23AD1F8-0DEA-F040-8EA4-2C3A14F8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53" y="63148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31B5B3C9-90BF-294E-8412-D7DDCE48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597" y="331918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1</a:t>
            </a:r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C706C1EB-50D1-FF4F-A237-8A357B3B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803" y="1196523"/>
            <a:ext cx="9516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37" name="Graphic 24">
            <a:extLst>
              <a:ext uri="{FF2B5EF4-FFF2-40B4-BE49-F238E27FC236}">
                <a16:creationId xmlns:a16="http://schemas.microsoft.com/office/drawing/2014/main" id="{E496E63D-9524-7549-AA95-CDD23841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78" y="1916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id="{70101923-DC21-8B45-905A-0D2E9A358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5" y="62238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70E752-E2D2-DD4B-9A68-FF92FED6385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584363" y="693056"/>
            <a:ext cx="489225" cy="37365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9A1784-353D-5C45-A1A7-FFEA2BEEE65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543488" y="647723"/>
            <a:ext cx="452734" cy="41898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5C41733-DFED-0C4A-B7EF-54DDCCCD3001}"/>
              </a:ext>
            </a:extLst>
          </p:cNvPr>
          <p:cNvSpPr/>
          <p:nvPr/>
        </p:nvSpPr>
        <p:spPr>
          <a:xfrm>
            <a:off x="8180172" y="2006933"/>
            <a:ext cx="3610207" cy="45957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071579-86C3-A840-97C0-63E6B7B7D04E}"/>
              </a:ext>
            </a:extLst>
          </p:cNvPr>
          <p:cNvCxnSpPr>
            <a:cxnSpLocks/>
          </p:cNvCxnSpPr>
          <p:nvPr/>
        </p:nvCxnSpPr>
        <p:spPr>
          <a:xfrm>
            <a:off x="6784855" y="2023291"/>
            <a:ext cx="51931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5359E0-DC50-894F-9636-C82665BFD510}"/>
              </a:ext>
            </a:extLst>
          </p:cNvPr>
          <p:cNvCxnSpPr>
            <a:cxnSpLocks/>
          </p:cNvCxnSpPr>
          <p:nvPr/>
        </p:nvCxnSpPr>
        <p:spPr>
          <a:xfrm>
            <a:off x="7736614" y="2023291"/>
            <a:ext cx="44455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28">
            <a:extLst>
              <a:ext uri="{FF2B5EF4-FFF2-40B4-BE49-F238E27FC236}">
                <a16:creationId xmlns:a16="http://schemas.microsoft.com/office/drawing/2014/main" id="{33814F9F-ED0B-6A4C-9196-647673BB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55" y="20069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28">
            <a:extLst>
              <a:ext uri="{FF2B5EF4-FFF2-40B4-BE49-F238E27FC236}">
                <a16:creationId xmlns:a16="http://schemas.microsoft.com/office/drawing/2014/main" id="{8C363286-A915-2C4C-B63B-1F1137B87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78" y="20202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C26186-C3BE-7A4A-B089-2A5786C3BCC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308537" y="566760"/>
            <a:ext cx="1" cy="2650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00F88-EF41-D743-9743-7F1D933DD025}"/>
              </a:ext>
            </a:extLst>
          </p:cNvPr>
          <p:cNvCxnSpPr>
            <a:cxnSpLocks/>
          </p:cNvCxnSpPr>
          <p:nvPr/>
        </p:nvCxnSpPr>
        <p:spPr>
          <a:xfrm>
            <a:off x="112088" y="1123353"/>
            <a:ext cx="1753552" cy="676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A321F0-698B-EA49-ADB8-E12E0FBC2298}"/>
              </a:ext>
            </a:extLst>
          </p:cNvPr>
          <p:cNvCxnSpPr>
            <a:cxnSpLocks/>
          </p:cNvCxnSpPr>
          <p:nvPr/>
        </p:nvCxnSpPr>
        <p:spPr>
          <a:xfrm>
            <a:off x="112088" y="1130122"/>
            <a:ext cx="4918" cy="319646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C4B7756-7976-664C-ADB6-45261827B7B0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17006" y="4326588"/>
            <a:ext cx="1600044" cy="1762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28">
            <a:extLst>
              <a:ext uri="{FF2B5EF4-FFF2-40B4-BE49-F238E27FC236}">
                <a16:creationId xmlns:a16="http://schemas.microsoft.com/office/drawing/2014/main" id="{8CE539D1-5E59-9145-9EAF-3B42BCD3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927" y="451474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2</a:t>
            </a:r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7CE1F2F-D4DA-9949-9818-93D5A3A1A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023" y="576437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3</a:t>
            </a:r>
          </a:p>
        </p:txBody>
      </p:sp>
      <p:pic>
        <p:nvPicPr>
          <p:cNvPr id="72" name="Graphic 7">
            <a:extLst>
              <a:ext uri="{FF2B5EF4-FFF2-40B4-BE49-F238E27FC236}">
                <a16:creationId xmlns:a16="http://schemas.microsoft.com/office/drawing/2014/main" id="{374BA873-F11B-8E4B-8F90-4EEF84A0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6" y="4121910"/>
            <a:ext cx="463886" cy="46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1">
            <a:extLst>
              <a:ext uri="{FF2B5EF4-FFF2-40B4-BE49-F238E27FC236}">
                <a16:creationId xmlns:a16="http://schemas.microsoft.com/office/drawing/2014/main" id="{68D96481-C8AA-524E-833D-00FC1FFB2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014" y="4615939"/>
            <a:ext cx="14924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7">
            <a:extLst>
              <a:ext uri="{FF2B5EF4-FFF2-40B4-BE49-F238E27FC236}">
                <a16:creationId xmlns:a16="http://schemas.microsoft.com/office/drawing/2014/main" id="{A652485A-7F80-924C-A931-38F6E904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67" y="5792250"/>
            <a:ext cx="463886" cy="46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8">
            <a:extLst>
              <a:ext uri="{FF2B5EF4-FFF2-40B4-BE49-F238E27FC236}">
                <a16:creationId xmlns:a16="http://schemas.microsoft.com/office/drawing/2014/main" id="{585D334E-6C66-C844-BC73-288F5A25B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786" y="2020225"/>
            <a:ext cx="1768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624C1E9B-34E0-FC42-B000-9612CA26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77" y="16156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C25AC77-671C-C443-8FEC-7222EA7C919E}"/>
              </a:ext>
            </a:extLst>
          </p:cNvPr>
          <p:cNvSpPr txBox="1"/>
          <p:nvPr/>
        </p:nvSpPr>
        <p:spPr>
          <a:xfrm>
            <a:off x="2656958" y="625613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  <a:p>
            <a:endParaRPr lang="en-CM" dirty="0"/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227F24F8-DFBE-0B4E-8288-0C04D7DA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617" y="46750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9647710-16DB-6F40-9D97-F8DC2D6E8DA6}"/>
              </a:ext>
            </a:extLst>
          </p:cNvPr>
          <p:cNvCxnSpPr>
            <a:cxnSpLocks/>
          </p:cNvCxnSpPr>
          <p:nvPr/>
        </p:nvCxnSpPr>
        <p:spPr>
          <a:xfrm>
            <a:off x="9710927" y="2564572"/>
            <a:ext cx="23463" cy="34614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A26948-15D8-C44A-90F1-471C85C446F6}"/>
              </a:ext>
            </a:extLst>
          </p:cNvPr>
          <p:cNvCxnSpPr>
            <a:cxnSpLocks/>
          </p:cNvCxnSpPr>
          <p:nvPr/>
        </p:nvCxnSpPr>
        <p:spPr>
          <a:xfrm flipV="1">
            <a:off x="9031548" y="3129539"/>
            <a:ext cx="672824" cy="80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94C870-D9A7-044A-BC15-317BC72017BD}"/>
              </a:ext>
            </a:extLst>
          </p:cNvPr>
          <p:cNvCxnSpPr>
            <a:cxnSpLocks/>
          </p:cNvCxnSpPr>
          <p:nvPr/>
        </p:nvCxnSpPr>
        <p:spPr>
          <a:xfrm>
            <a:off x="9821911" y="3197559"/>
            <a:ext cx="554458" cy="2898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EBC6107-2B13-4444-9935-15D6A5ED9D3C}"/>
              </a:ext>
            </a:extLst>
          </p:cNvPr>
          <p:cNvCxnSpPr>
            <a:cxnSpLocks/>
          </p:cNvCxnSpPr>
          <p:nvPr/>
        </p:nvCxnSpPr>
        <p:spPr>
          <a:xfrm flipV="1">
            <a:off x="9793434" y="5144910"/>
            <a:ext cx="597432" cy="3544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408602-45BD-8347-B78B-E006217157A3}"/>
              </a:ext>
            </a:extLst>
          </p:cNvPr>
          <p:cNvCxnSpPr>
            <a:cxnSpLocks/>
          </p:cNvCxnSpPr>
          <p:nvPr/>
        </p:nvCxnSpPr>
        <p:spPr>
          <a:xfrm flipV="1">
            <a:off x="9093472" y="4286665"/>
            <a:ext cx="617455" cy="217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1">
            <a:extLst>
              <a:ext uri="{FF2B5EF4-FFF2-40B4-BE49-F238E27FC236}">
                <a16:creationId xmlns:a16="http://schemas.microsoft.com/office/drawing/2014/main" id="{EA9AF6C5-3C7D-8944-9962-8E8F74929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9144" y="5213494"/>
            <a:ext cx="12748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Backups Storage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AE556A-81FF-5E41-9716-43694EE9BC3B}"/>
              </a:ext>
            </a:extLst>
          </p:cNvPr>
          <p:cNvCxnSpPr>
            <a:cxnSpLocks/>
          </p:cNvCxnSpPr>
          <p:nvPr/>
        </p:nvCxnSpPr>
        <p:spPr>
          <a:xfrm flipV="1">
            <a:off x="9093472" y="5538828"/>
            <a:ext cx="641672" cy="370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FAE1E6-7529-F848-AAB3-2033C5CDDF4F}"/>
              </a:ext>
            </a:extLst>
          </p:cNvPr>
          <p:cNvSpPr/>
          <p:nvPr/>
        </p:nvSpPr>
        <p:spPr>
          <a:xfrm>
            <a:off x="1717050" y="2447607"/>
            <a:ext cx="1473910" cy="3793217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">
            <a:extLst>
              <a:ext uri="{FF2B5EF4-FFF2-40B4-BE49-F238E27FC236}">
                <a16:creationId xmlns:a16="http://schemas.microsoft.com/office/drawing/2014/main" id="{57190EE0-F788-1B4C-8F1E-172A0A9770D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770279" y="4293785"/>
            <a:ext cx="22607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API GATEWAY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872E837-892B-5344-8508-108571CD713E}"/>
              </a:ext>
            </a:extLst>
          </p:cNvPr>
          <p:cNvCxnSpPr>
            <a:cxnSpLocks/>
          </p:cNvCxnSpPr>
          <p:nvPr/>
        </p:nvCxnSpPr>
        <p:spPr>
          <a:xfrm>
            <a:off x="3382499" y="2445303"/>
            <a:ext cx="12232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BC78D86-A6A3-0042-83C0-5285AAA35FF6}"/>
              </a:ext>
            </a:extLst>
          </p:cNvPr>
          <p:cNvCxnSpPr>
            <a:cxnSpLocks/>
          </p:cNvCxnSpPr>
          <p:nvPr/>
        </p:nvCxnSpPr>
        <p:spPr>
          <a:xfrm>
            <a:off x="3370577" y="4197144"/>
            <a:ext cx="12232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FD429C9-2D0C-744E-87B9-C28F0C2A6437}"/>
              </a:ext>
            </a:extLst>
          </p:cNvPr>
          <p:cNvCxnSpPr>
            <a:cxnSpLocks/>
          </p:cNvCxnSpPr>
          <p:nvPr/>
        </p:nvCxnSpPr>
        <p:spPr>
          <a:xfrm>
            <a:off x="3394885" y="5961505"/>
            <a:ext cx="12232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C77E61-C23A-1A4B-BADA-2D974768A963}"/>
              </a:ext>
            </a:extLst>
          </p:cNvPr>
          <p:cNvCxnSpPr>
            <a:cxnSpLocks/>
          </p:cNvCxnSpPr>
          <p:nvPr/>
        </p:nvCxnSpPr>
        <p:spPr>
          <a:xfrm flipV="1">
            <a:off x="3389161" y="6225136"/>
            <a:ext cx="1198111" cy="27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81E29E1-B7E0-B440-BD58-253ADD52AD92}"/>
              </a:ext>
            </a:extLst>
          </p:cNvPr>
          <p:cNvCxnSpPr>
            <a:cxnSpLocks/>
          </p:cNvCxnSpPr>
          <p:nvPr/>
        </p:nvCxnSpPr>
        <p:spPr>
          <a:xfrm flipV="1">
            <a:off x="3395045" y="4508876"/>
            <a:ext cx="1198111" cy="27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105A7AD-A711-854B-A179-BDB78F5E87B7}"/>
              </a:ext>
            </a:extLst>
          </p:cNvPr>
          <p:cNvCxnSpPr>
            <a:cxnSpLocks/>
          </p:cNvCxnSpPr>
          <p:nvPr/>
        </p:nvCxnSpPr>
        <p:spPr>
          <a:xfrm flipV="1">
            <a:off x="3362910" y="2745936"/>
            <a:ext cx="1198111" cy="27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E99402E-6B03-4446-80ED-78E4DBD7FCCF}"/>
              </a:ext>
            </a:extLst>
          </p:cNvPr>
          <p:cNvCxnSpPr>
            <a:cxnSpLocks/>
          </p:cNvCxnSpPr>
          <p:nvPr/>
        </p:nvCxnSpPr>
        <p:spPr>
          <a:xfrm>
            <a:off x="5032702" y="3137599"/>
            <a:ext cx="0" cy="7288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28">
            <a:extLst>
              <a:ext uri="{FF2B5EF4-FFF2-40B4-BE49-F238E27FC236}">
                <a16:creationId xmlns:a16="http://schemas.microsoft.com/office/drawing/2014/main" id="{E6800E76-668E-4544-884B-DAEE6409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86" y="2491493"/>
            <a:ext cx="218397" cy="21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Graphic 28">
            <a:extLst>
              <a:ext uri="{FF2B5EF4-FFF2-40B4-BE49-F238E27FC236}">
                <a16:creationId xmlns:a16="http://schemas.microsoft.com/office/drawing/2014/main" id="{A9BEF748-B0F0-0847-BE3F-F8722707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5" y="4234002"/>
            <a:ext cx="237411" cy="23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Graphic 28">
            <a:extLst>
              <a:ext uri="{FF2B5EF4-FFF2-40B4-BE49-F238E27FC236}">
                <a16:creationId xmlns:a16="http://schemas.microsoft.com/office/drawing/2014/main" id="{987DC86D-59C9-7943-AB92-36FE23ACB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7" y="5979147"/>
            <a:ext cx="227535" cy="22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2FF1B8-9ECC-0644-93D3-EAA6EF7EFE60}"/>
              </a:ext>
            </a:extLst>
          </p:cNvPr>
          <p:cNvCxnSpPr>
            <a:cxnSpLocks/>
          </p:cNvCxnSpPr>
          <p:nvPr/>
        </p:nvCxnSpPr>
        <p:spPr>
          <a:xfrm>
            <a:off x="5327433" y="2478195"/>
            <a:ext cx="3056325" cy="6142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8">
            <a:extLst>
              <a:ext uri="{FF2B5EF4-FFF2-40B4-BE49-F238E27FC236}">
                <a16:creationId xmlns:a16="http://schemas.microsoft.com/office/drawing/2014/main" id="{2AFC338E-1455-A34A-83C5-9E7E804D9823}"/>
              </a:ext>
            </a:extLst>
          </p:cNvPr>
          <p:cNvSpPr txBox="1">
            <a:spLocks noChangeArrowheads="1"/>
          </p:cNvSpPr>
          <p:nvPr/>
        </p:nvSpPr>
        <p:spPr bwMode="auto">
          <a:xfrm rot="766250">
            <a:off x="7050102" y="2723222"/>
            <a:ext cx="8109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0263C87-F8A3-B84B-B59F-76124B9A010C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269632" y="4345319"/>
            <a:ext cx="3170549" cy="853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8">
            <a:extLst>
              <a:ext uri="{FF2B5EF4-FFF2-40B4-BE49-F238E27FC236}">
                <a16:creationId xmlns:a16="http://schemas.microsoft.com/office/drawing/2014/main" id="{CFBB1C3C-A74F-114D-989C-CAF14A037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228" y="3593369"/>
            <a:ext cx="9032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AWS SNS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E099133-E74B-4D48-A6BC-E654DEDC25B8}"/>
              </a:ext>
            </a:extLst>
          </p:cNvPr>
          <p:cNvCxnSpPr>
            <a:cxnSpLocks/>
          </p:cNvCxnSpPr>
          <p:nvPr/>
        </p:nvCxnSpPr>
        <p:spPr>
          <a:xfrm flipV="1">
            <a:off x="5326661" y="5542583"/>
            <a:ext cx="3183367" cy="65519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8">
            <a:extLst>
              <a:ext uri="{FF2B5EF4-FFF2-40B4-BE49-F238E27FC236}">
                <a16:creationId xmlns:a16="http://schemas.microsoft.com/office/drawing/2014/main" id="{5DAC4F6C-55EC-F44E-8472-453913E5CD61}"/>
              </a:ext>
            </a:extLst>
          </p:cNvPr>
          <p:cNvSpPr txBox="1">
            <a:spLocks noChangeArrowheads="1"/>
          </p:cNvSpPr>
          <p:nvPr/>
        </p:nvSpPr>
        <p:spPr bwMode="auto">
          <a:xfrm rot="20880178">
            <a:off x="7057111" y="5577432"/>
            <a:ext cx="9032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</a:p>
        </p:txBody>
      </p:sp>
      <p:pic>
        <p:nvPicPr>
          <p:cNvPr id="164" name="Graphic 18">
            <a:extLst>
              <a:ext uri="{FF2B5EF4-FFF2-40B4-BE49-F238E27FC236}">
                <a16:creationId xmlns:a16="http://schemas.microsoft.com/office/drawing/2014/main" id="{5DB40E04-9262-B74E-91D4-846EB7C4A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929" y="2864486"/>
            <a:ext cx="421164" cy="42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18">
            <a:extLst>
              <a:ext uri="{FF2B5EF4-FFF2-40B4-BE49-F238E27FC236}">
                <a16:creationId xmlns:a16="http://schemas.microsoft.com/office/drawing/2014/main" id="{BA4F718B-4E02-E245-8DC9-FECBA43D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55" y="4056099"/>
            <a:ext cx="461133" cy="46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18">
            <a:extLst>
              <a:ext uri="{FF2B5EF4-FFF2-40B4-BE49-F238E27FC236}">
                <a16:creationId xmlns:a16="http://schemas.microsoft.com/office/drawing/2014/main" id="{152DE660-042A-3F43-931A-7A46DF000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84" y="5304225"/>
            <a:ext cx="421164" cy="42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461AD94-20D7-1041-B024-3E57F4F1C98B}"/>
              </a:ext>
            </a:extLst>
          </p:cNvPr>
          <p:cNvCxnSpPr>
            <a:cxnSpLocks/>
          </p:cNvCxnSpPr>
          <p:nvPr/>
        </p:nvCxnSpPr>
        <p:spPr>
          <a:xfrm>
            <a:off x="5036456" y="4906304"/>
            <a:ext cx="0" cy="654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8">
            <a:extLst>
              <a:ext uri="{FF2B5EF4-FFF2-40B4-BE49-F238E27FC236}">
                <a16:creationId xmlns:a16="http://schemas.microsoft.com/office/drawing/2014/main" id="{E3939DD2-DB4E-BE44-9179-5FF025A2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4748" y="800873"/>
            <a:ext cx="11751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EAD5E2A-83FD-434B-A3DA-696A416BC4D4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283153" y="4820389"/>
            <a:ext cx="857227" cy="120380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1059D51-FB14-1D4C-B34D-A53D4062654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4744" y="2677246"/>
            <a:ext cx="869439" cy="11671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8B78E18-BED1-364B-8FDE-03E913ED7BC7}"/>
              </a:ext>
            </a:extLst>
          </p:cNvPr>
          <p:cNvCxnSpPr>
            <a:cxnSpLocks/>
          </p:cNvCxnSpPr>
          <p:nvPr/>
        </p:nvCxnSpPr>
        <p:spPr>
          <a:xfrm>
            <a:off x="5288832" y="4196090"/>
            <a:ext cx="851548" cy="10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12">
            <a:extLst>
              <a:ext uri="{FF2B5EF4-FFF2-40B4-BE49-F238E27FC236}">
                <a16:creationId xmlns:a16="http://schemas.microsoft.com/office/drawing/2014/main" id="{3B74BE34-89DC-FC4A-9AF9-AD2F1AA9DE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659001" y="3352193"/>
            <a:ext cx="505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208" name="TextBox 12">
            <a:extLst>
              <a:ext uri="{FF2B5EF4-FFF2-40B4-BE49-F238E27FC236}">
                <a16:creationId xmlns:a16="http://schemas.microsoft.com/office/drawing/2014/main" id="{895F4763-B3C6-784D-B737-FB03B9CCCC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676377" y="5085176"/>
            <a:ext cx="505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209" name="TextBox 12">
            <a:extLst>
              <a:ext uri="{FF2B5EF4-FFF2-40B4-BE49-F238E27FC236}">
                <a16:creationId xmlns:a16="http://schemas.microsoft.com/office/drawing/2014/main" id="{5E1DCCCF-9C24-7147-BACC-6444BF0BCAF8}"/>
              </a:ext>
            </a:extLst>
          </p:cNvPr>
          <p:cNvSpPr txBox="1">
            <a:spLocks noChangeArrowheads="1"/>
          </p:cNvSpPr>
          <p:nvPr/>
        </p:nvSpPr>
        <p:spPr bwMode="auto">
          <a:xfrm rot="3191830">
            <a:off x="5419721" y="3160934"/>
            <a:ext cx="7367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 - SUB</a:t>
            </a:r>
          </a:p>
        </p:txBody>
      </p:sp>
      <p:sp>
        <p:nvSpPr>
          <p:cNvPr id="211" name="TextBox 12">
            <a:extLst>
              <a:ext uri="{FF2B5EF4-FFF2-40B4-BE49-F238E27FC236}">
                <a16:creationId xmlns:a16="http://schemas.microsoft.com/office/drawing/2014/main" id="{99C73263-A9EF-7B42-AFBB-920BAE38E0AE}"/>
              </a:ext>
            </a:extLst>
          </p:cNvPr>
          <p:cNvSpPr txBox="1">
            <a:spLocks noChangeArrowheads="1"/>
          </p:cNvSpPr>
          <p:nvPr/>
        </p:nvSpPr>
        <p:spPr bwMode="auto">
          <a:xfrm rot="3125081">
            <a:off x="5287504" y="3246964"/>
            <a:ext cx="7398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- SET</a:t>
            </a:r>
          </a:p>
        </p:txBody>
      </p:sp>
      <p:sp>
        <p:nvSpPr>
          <p:cNvPr id="212" name="TextBox 12">
            <a:extLst>
              <a:ext uri="{FF2B5EF4-FFF2-40B4-BE49-F238E27FC236}">
                <a16:creationId xmlns:a16="http://schemas.microsoft.com/office/drawing/2014/main" id="{C4896661-A468-4745-9F4B-41D67DE7AE53}"/>
              </a:ext>
            </a:extLst>
          </p:cNvPr>
          <p:cNvSpPr txBox="1">
            <a:spLocks noChangeArrowheads="1"/>
          </p:cNvSpPr>
          <p:nvPr/>
        </p:nvSpPr>
        <p:spPr bwMode="auto">
          <a:xfrm rot="18389659">
            <a:off x="5326276" y="5358809"/>
            <a:ext cx="9227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 - SUB</a:t>
            </a:r>
          </a:p>
        </p:txBody>
      </p:sp>
      <p:sp>
        <p:nvSpPr>
          <p:cNvPr id="213" name="TextBox 12">
            <a:extLst>
              <a:ext uri="{FF2B5EF4-FFF2-40B4-BE49-F238E27FC236}">
                <a16:creationId xmlns:a16="http://schemas.microsoft.com/office/drawing/2014/main" id="{7A517F10-0784-CB4B-B841-D92F44826A03}"/>
              </a:ext>
            </a:extLst>
          </p:cNvPr>
          <p:cNvSpPr txBox="1">
            <a:spLocks noChangeArrowheads="1"/>
          </p:cNvSpPr>
          <p:nvPr/>
        </p:nvSpPr>
        <p:spPr bwMode="auto">
          <a:xfrm rot="18386513">
            <a:off x="5249737" y="5240256"/>
            <a:ext cx="8176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- SET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58FFD6-97D1-6E42-8BEA-9735307F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59" y="3832708"/>
            <a:ext cx="456953" cy="45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4">
            <a:extLst>
              <a:ext uri="{FF2B5EF4-FFF2-40B4-BE49-F238E27FC236}">
                <a16:creationId xmlns:a16="http://schemas.microsoft.com/office/drawing/2014/main" id="{79982062-1F93-5349-86B7-B4BC2C0A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52" y="4345556"/>
            <a:ext cx="521069" cy="52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8">
            <a:extLst>
              <a:ext uri="{FF2B5EF4-FFF2-40B4-BE49-F238E27FC236}">
                <a16:creationId xmlns:a16="http://schemas.microsoft.com/office/drawing/2014/main" id="{7739C189-B8D3-9848-AC9C-FD96269FC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917" y="4832003"/>
            <a:ext cx="12996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ElastiCache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- Redis</a:t>
            </a:r>
          </a:p>
        </p:txBody>
      </p:sp>
      <p:pic>
        <p:nvPicPr>
          <p:cNvPr id="92" name="Graphic 16">
            <a:extLst>
              <a:ext uri="{FF2B5EF4-FFF2-40B4-BE49-F238E27FC236}">
                <a16:creationId xmlns:a16="http://schemas.microsoft.com/office/drawing/2014/main" id="{85E1DA1C-DE30-D445-86E2-E25B8D82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6" y="2909388"/>
            <a:ext cx="262190" cy="2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16">
            <a:extLst>
              <a:ext uri="{FF2B5EF4-FFF2-40B4-BE49-F238E27FC236}">
                <a16:creationId xmlns:a16="http://schemas.microsoft.com/office/drawing/2014/main" id="{1B9DB0DC-37AF-1245-8767-888E3D1C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70" y="3867469"/>
            <a:ext cx="262190" cy="2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6">
            <a:extLst>
              <a:ext uri="{FF2B5EF4-FFF2-40B4-BE49-F238E27FC236}">
                <a16:creationId xmlns:a16="http://schemas.microsoft.com/office/drawing/2014/main" id="{6C129FD4-9E47-4E4E-94F2-642A73CE2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56" y="5522556"/>
            <a:ext cx="262190" cy="2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6">
            <a:extLst>
              <a:ext uri="{FF2B5EF4-FFF2-40B4-BE49-F238E27FC236}">
                <a16:creationId xmlns:a16="http://schemas.microsoft.com/office/drawing/2014/main" id="{8B8A6CC9-4CB2-6E47-984C-CCE498E3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354" y="357170"/>
            <a:ext cx="433980" cy="43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6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3B2D-9BF8-8244-904D-93453A52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views are coming soon …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882-58D7-184C-B4B8-A3AAA3A3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Subscribe to the </a:t>
            </a:r>
            <a:r>
              <a:rPr lang="en-US" dirty="0">
                <a:hlinkClick r:id="rId2"/>
              </a:rPr>
              <a:t>newsletter</a:t>
            </a:r>
            <a:r>
              <a:rPr lang="en-US" dirty="0"/>
              <a:t> to know more.</a:t>
            </a:r>
          </a:p>
          <a:p>
            <a:r>
              <a:rPr lang="en-US" dirty="0"/>
              <a:t>Or join our </a:t>
            </a:r>
            <a:r>
              <a:rPr lang="en-US" dirty="0">
                <a:hlinkClick r:id="rId3"/>
              </a:rPr>
              <a:t>discord server</a:t>
            </a:r>
            <a:r>
              <a:rPr lang="en-US" dirty="0"/>
              <a:t> to be kept in the loop.</a:t>
            </a:r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38504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91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High Level Architecture Diagrams</vt:lpstr>
      <vt:lpstr>PowerPoint Presentation</vt:lpstr>
      <vt:lpstr>More detailed views are coming soon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ENJEMA Diagrams</dc:title>
  <dc:creator>Microsoft Office User</dc:creator>
  <cp:lastModifiedBy>Microsoft Office User</cp:lastModifiedBy>
  <cp:revision>186</cp:revision>
  <dcterms:created xsi:type="dcterms:W3CDTF">2021-05-28T20:01:11Z</dcterms:created>
  <dcterms:modified xsi:type="dcterms:W3CDTF">2022-12-08T11:50:08Z</dcterms:modified>
</cp:coreProperties>
</file>