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454" r:id="rId2"/>
    <p:sldId id="455" r:id="rId3"/>
    <p:sldId id="459" r:id="rId4"/>
    <p:sldId id="4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9"/>
  </p:normalViewPr>
  <p:slideViewPr>
    <p:cSldViewPr snapToGrid="0" snapToObjects="1">
      <p:cViewPr>
        <p:scale>
          <a:sx n="165" d="100"/>
          <a:sy n="165" d="100"/>
        </p:scale>
        <p:origin x="-728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06171-400D-1C44-BC38-F350A5389ED2}" type="datetimeFigureOut">
              <a:rPr lang="en-US" smtClean="0"/>
              <a:t>8/15/20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403D6-472A-D643-A567-D87DD1D4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10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consider</a:t>
            </a:r>
            <a:r>
              <a:rPr lang="en-US" baseline="0" dirty="0"/>
              <a:t> </a:t>
            </a:r>
            <a:r>
              <a:rPr lang="en-US" dirty="0"/>
              <a:t>a bosonic gas in a lattice.</a:t>
            </a:r>
            <a:r>
              <a:rPr lang="en-US" baseline="0" dirty="0"/>
              <a:t> For a homogenous lattice, the particle density distribution is flat in long wave limit.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6155-9FE5-214D-8CEE-8110FC400E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5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consider</a:t>
            </a:r>
            <a:r>
              <a:rPr lang="en-US" baseline="0" dirty="0"/>
              <a:t> </a:t>
            </a:r>
            <a:r>
              <a:rPr lang="en-US" dirty="0"/>
              <a:t>a bosonic gas in a lattice.</a:t>
            </a:r>
            <a:r>
              <a:rPr lang="en-US" baseline="0" dirty="0"/>
              <a:t> For a homogenous lattice, the particle density distribution is flat in long wave limit.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6155-9FE5-214D-8CEE-8110FC400E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6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consider</a:t>
            </a:r>
            <a:r>
              <a:rPr lang="en-US" baseline="0" dirty="0"/>
              <a:t> </a:t>
            </a:r>
            <a:r>
              <a:rPr lang="en-US" dirty="0"/>
              <a:t>a bosonic gas in a lattice.</a:t>
            </a:r>
            <a:r>
              <a:rPr lang="en-US" baseline="0" dirty="0"/>
              <a:t> For a homogenous lattice, the particle density distribution is flat in long wave limit.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6155-9FE5-214D-8CEE-8110FC400E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59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consider</a:t>
            </a:r>
            <a:r>
              <a:rPr lang="en-US" baseline="0" dirty="0"/>
              <a:t> </a:t>
            </a:r>
            <a:r>
              <a:rPr lang="en-US" dirty="0"/>
              <a:t>a bosonic gas in a lattice.</a:t>
            </a:r>
            <a:r>
              <a:rPr lang="en-US" baseline="0" dirty="0"/>
              <a:t> For a homogenous lattice, the particle density distribution is flat in long wave limit.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6155-9FE5-214D-8CEE-8110FC400E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30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A080-3B1F-1D4A-A56C-406200CB2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EC26F-C090-9244-8EAB-669409E58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D9834-5080-0649-A3F3-93512197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4CBC-A66E-7944-B73A-1FA69F636E63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2E097-480B-FA47-922B-C4B03E62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3FA27-36B8-F44E-B7F6-D8FAE8B8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E60F-A2E5-3E49-9489-D927C81E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7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F7E0-8DF2-B847-B6D9-CEA2A113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7B76D-6FD1-EE44-84D1-8856A7350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ABD80-0A4A-854E-8E69-3E9D6FDD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4CBC-A66E-7944-B73A-1FA69F636E63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0FC43-6BCE-E543-BD4A-FFA863D3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A4862-A2E0-4D4E-8108-2C2EE9F1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E60F-A2E5-3E49-9489-D927C81E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0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D4EC4-15DD-C44C-BFB3-3FE840C5C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0CCA4-EB0B-2640-8265-F5146FAE7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31054-17B3-B545-B7CD-E3A174B9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4CBC-A66E-7944-B73A-1FA69F636E63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427F8-6AC7-D443-872C-9FBEF888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C836C-BF4E-954B-AAF3-FD955AE7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E60F-A2E5-3E49-9489-D927C81E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9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3335-368B-9542-A536-E903E4B0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5BF4C-99B9-1E46-B747-19B8251B5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C77F-23F7-A84A-B465-1314B95D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4CBC-A66E-7944-B73A-1FA69F636E63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0EDE2-5502-4549-A30E-FE9B8D9F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32297-7608-844B-B256-FDFB725A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E60F-A2E5-3E49-9489-D927C81E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0D83-5B18-A549-8688-307E46B13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95A27-7888-7A41-B8D3-307783BCC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0632A-EE77-6F44-8074-D5517382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4CBC-A66E-7944-B73A-1FA69F636E63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33CE9-F7A9-0C4E-B127-64E28739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F7D6C-C922-8943-9EF4-753D9CC9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E60F-A2E5-3E49-9489-D927C81E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8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9972-5040-F445-9729-611875A8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CE50-68F0-0649-A086-D5FBF136F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2AEE1-87DC-3F49-9E89-78C873A2F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43A32-C798-9142-A44B-863EA8E6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4CBC-A66E-7944-B73A-1FA69F636E63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F8A4A-1D6C-D944-B173-C4D526D3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719A0-C9FD-EA45-A11E-917DB15E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E60F-A2E5-3E49-9489-D927C81E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5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0856-9AF0-6248-A8B4-ED9DF7A8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284BB-76C1-034C-80D9-37A4ED349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03064-8D22-E24A-8816-F75E0A111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0878A-2A03-AD4D-9EE4-4AC2E57F8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FEF31-C59A-B64D-83CB-ED1A76CBD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4F853-58CA-EF44-BB66-16302134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4CBC-A66E-7944-B73A-1FA69F636E63}" type="datetimeFigureOut">
              <a:rPr lang="en-US" smtClean="0"/>
              <a:t>8/15/20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9F312-F36A-4A47-8E37-B4EEB20D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05658-AFEB-B240-BA53-4A929AB6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E60F-A2E5-3E49-9489-D927C81E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B95F-0A40-CA43-B212-7BB03E56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32C11-89F1-1A4E-8157-88B62CF9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4CBC-A66E-7944-B73A-1FA69F636E63}" type="datetimeFigureOut">
              <a:rPr lang="en-US" smtClean="0"/>
              <a:t>8/15/20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25E16-75E2-EE41-8499-E3E5FE4B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C4797-90BB-4445-8E7E-DF2C2CC0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E60F-A2E5-3E49-9489-D927C81E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1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4212D-0B9A-D74F-B508-064B4999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4CBC-A66E-7944-B73A-1FA69F636E63}" type="datetimeFigureOut">
              <a:rPr lang="en-US" smtClean="0"/>
              <a:t>8/15/20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531ED-1906-9D45-8B8D-86971F38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49704-7C2E-0748-BBD9-3D672E6D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E60F-A2E5-3E49-9489-D927C81E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0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BA1F-0751-C848-9E47-F3CFB4CB8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C7C89-00DD-A945-A037-DA713D64E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C82D8-B44B-8244-94C5-6BA958100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4861D-39E5-3343-970A-EF3D4D34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4CBC-A66E-7944-B73A-1FA69F636E63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6CB2F-E34A-2A4C-BEEB-3673011C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A8ABB-D86A-3A45-8199-C419205B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E60F-A2E5-3E49-9489-D927C81E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1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4D2B-BA48-8640-AB74-651EF6B8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502F9-D47D-3140-AFC7-20BBB0978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EAE77-7F6F-D640-8BD9-42E31F3BC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9AC52-758D-2344-8C0A-E26A8CDBC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4CBC-A66E-7944-B73A-1FA69F636E63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E01D2-0A4A-0A45-9C7B-67079AED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B1DE-C4A0-FF42-A0D5-29BC7AE8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E60F-A2E5-3E49-9489-D927C81E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6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E80AA-5E3C-2845-AD30-376F184C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18712-275C-AF45-ABF2-9AACF47CA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8F032-F0A3-2D42-9720-872F7BE06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44CBC-A66E-7944-B73A-1FA69F636E63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5D7EB-6EE8-0048-8BF3-6DCBAFC03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0F531-ADD5-064C-8B9B-2A3D124D9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DE60F-A2E5-3E49-9489-D927C81E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8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7.png"/><Relationship Id="rId34" Type="http://schemas.openxmlformats.org/officeDocument/2006/relationships/image" Target="../media/image181.png"/><Relationship Id="rId7" Type="http://schemas.openxmlformats.org/officeDocument/2006/relationships/image" Target="../media/image1.png"/><Relationship Id="rId33" Type="http://schemas.openxmlformats.org/officeDocument/2006/relationships/image" Target="../media/image1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32" Type="http://schemas.openxmlformats.org/officeDocument/2006/relationships/image" Target="../media/image179.png"/><Relationship Id="rId37" Type="http://schemas.openxmlformats.org/officeDocument/2006/relationships/image" Target="../media/image3.png"/><Relationship Id="rId5" Type="http://schemas.openxmlformats.org/officeDocument/2006/relationships/image" Target="../media/image99.png"/><Relationship Id="rId36" Type="http://schemas.openxmlformats.org/officeDocument/2006/relationships/image" Target="../media/image103.png"/><Relationship Id="rId4" Type="http://schemas.openxmlformats.org/officeDocument/2006/relationships/image" Target="../media/image98.png"/><Relationship Id="rId35" Type="http://schemas.openxmlformats.org/officeDocument/2006/relationships/image" Target="../media/image18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3.png"/><Relationship Id="rId3" Type="http://schemas.openxmlformats.org/officeDocument/2006/relationships/image" Target="../media/image8.png"/><Relationship Id="rId34" Type="http://schemas.openxmlformats.org/officeDocument/2006/relationships/image" Target="../media/image510.png"/><Relationship Id="rId42" Type="http://schemas.openxmlformats.org/officeDocument/2006/relationships/image" Target="../media/image14.png"/><Relationship Id="rId38" Type="http://schemas.openxmlformats.org/officeDocument/2006/relationships/image" Target="../media/image12.png"/><Relationship Id="rId12" Type="http://schemas.openxmlformats.org/officeDocument/2006/relationships/image" Target="../media/image580.png"/><Relationship Id="rId2" Type="http://schemas.openxmlformats.org/officeDocument/2006/relationships/notesSlide" Target="../notesSlides/notesSlide3.xml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37" Type="http://schemas.openxmlformats.org/officeDocument/2006/relationships/image" Target="../media/image11.png"/><Relationship Id="rId40" Type="http://schemas.openxmlformats.org/officeDocument/2006/relationships/image" Target="../media/image54.png"/><Relationship Id="rId36" Type="http://schemas.openxmlformats.org/officeDocument/2006/relationships/image" Target="../media/image10.svg"/><Relationship Id="rId44" Type="http://schemas.openxmlformats.org/officeDocument/2006/relationships/image" Target="../media/image16.png"/><Relationship Id="rId35" Type="http://schemas.openxmlformats.org/officeDocument/2006/relationships/image" Target="../media/image9.png"/><Relationship Id="rId43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12" Type="http://schemas.openxmlformats.org/officeDocument/2006/relationships/image" Target="../media/image10.svg"/><Relationship Id="rId17" Type="http://schemas.openxmlformats.org/officeDocument/2006/relationships/image" Target="../media/image30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32" Type="http://schemas.openxmlformats.org/officeDocument/2006/relationships/image" Target="../media/image31.png"/><Relationship Id="rId5" Type="http://schemas.openxmlformats.org/officeDocument/2006/relationships/image" Target="../media/image19.png"/><Relationship Id="rId15" Type="http://schemas.openxmlformats.org/officeDocument/2006/relationships/image" Target="../media/image28.png"/><Relationship Id="rId10" Type="http://schemas.openxmlformats.org/officeDocument/2006/relationships/image" Target="../media/image24.svg"/><Relationship Id="rId31" Type="http://schemas.openxmlformats.org/officeDocument/2006/relationships/image" Target="../media/image9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7.png"/><Relationship Id="rId30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52209" y="302409"/>
            <a:ext cx="9144000" cy="360363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EA4335"/>
                </a:solidFill>
                <a:ea typeface="Arial" charset="0"/>
                <a:cs typeface="Arial" charset="0"/>
              </a:rPr>
              <a:t>Quasiparticle Interaction of Yukawa Fermi Liquid</a:t>
            </a:r>
            <a:endParaRPr kumimoji="1" lang="zh-CN" altLang="en-US" sz="2800" b="1" dirty="0">
              <a:solidFill>
                <a:srgbClr val="EA4335"/>
              </a:solidFill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DC430BF-A1E2-544F-B354-3AA04E24654B}"/>
                  </a:ext>
                </a:extLst>
              </p:cNvPr>
              <p:cNvSpPr txBox="1"/>
              <p:nvPr/>
            </p:nvSpPr>
            <p:spPr>
              <a:xfrm>
                <a:off x="6398687" y="1175362"/>
                <a:ext cx="5029197" cy="650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Paramagnetic Fermi liquid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b="1" dirty="0"/>
                  <a:t>     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DC430BF-A1E2-544F-B354-3AA04E246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687" y="1175362"/>
                <a:ext cx="5029197" cy="650178"/>
              </a:xfrm>
              <a:prstGeom prst="rect">
                <a:avLst/>
              </a:prstGeom>
              <a:blipFill>
                <a:blip r:embed="rId3"/>
                <a:stretch>
                  <a:fillRect l="-1010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BBAB2B3-3BA7-904A-9F89-68B38238B629}"/>
                  </a:ext>
                </a:extLst>
              </p:cNvPr>
              <p:cNvSpPr txBox="1"/>
              <p:nvPr/>
            </p:nvSpPr>
            <p:spPr>
              <a:xfrm>
                <a:off x="690625" y="803173"/>
                <a:ext cx="4891147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BBAB2B3-3BA7-904A-9F89-68B38238B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25" y="803173"/>
                <a:ext cx="4891147" cy="755528"/>
              </a:xfrm>
              <a:prstGeom prst="rect">
                <a:avLst/>
              </a:prstGeom>
              <a:blipFill>
                <a:blip r:embed="rId4"/>
                <a:stretch>
                  <a:fillRect l="-517" t="-114754" r="-1034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F73EC32-A8F8-134E-987F-AED285E5A57E}"/>
                  </a:ext>
                </a:extLst>
              </p:cNvPr>
              <p:cNvSpPr txBox="1"/>
              <p:nvPr/>
            </p:nvSpPr>
            <p:spPr>
              <a:xfrm>
                <a:off x="1101776" y="1761176"/>
                <a:ext cx="3403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   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+        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F73EC32-A8F8-134E-987F-AED285E5A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76" y="1761176"/>
                <a:ext cx="3403689" cy="276999"/>
              </a:xfrm>
              <a:prstGeom prst="rect">
                <a:avLst/>
              </a:prstGeom>
              <a:blipFill>
                <a:blip r:embed="rId5"/>
                <a:stretch>
                  <a:fillRect l="-743" t="-18182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FED1716F-75E4-5E4A-A33F-8FE730667124}"/>
              </a:ext>
            </a:extLst>
          </p:cNvPr>
          <p:cNvSpPr txBox="1"/>
          <p:nvPr/>
        </p:nvSpPr>
        <p:spPr>
          <a:xfrm>
            <a:off x="1638493" y="2000241"/>
            <a:ext cx="116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symmetric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A4BC09A-69E5-904D-BAF7-4F14A59AE3FB}"/>
              </a:ext>
            </a:extLst>
          </p:cNvPr>
          <p:cNvSpPr txBox="1"/>
          <p:nvPr/>
        </p:nvSpPr>
        <p:spPr>
          <a:xfrm>
            <a:off x="3405406" y="1978130"/>
            <a:ext cx="129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Asymmetric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2E6E29C-7974-2C46-BEAE-C8424D70D55C}"/>
                  </a:ext>
                </a:extLst>
              </p:cNvPr>
              <p:cNvSpPr/>
              <p:nvPr/>
            </p:nvSpPr>
            <p:spPr>
              <a:xfrm>
                <a:off x="2564578" y="2589677"/>
                <a:ext cx="2579424" cy="418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/(1−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2E6E29C-7974-2C46-BEAE-C8424D70D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578" y="2589677"/>
                <a:ext cx="2579424" cy="418897"/>
              </a:xfrm>
              <a:prstGeom prst="rect">
                <a:avLst/>
              </a:prstGeom>
              <a:blipFill>
                <a:blip r:embed="rId6"/>
                <a:stretch>
                  <a:fillRect t="-6061" r="-1471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5728F485-D99D-5040-9F3E-1AC67F5D48F5}"/>
              </a:ext>
            </a:extLst>
          </p:cNvPr>
          <p:cNvSpPr txBox="1"/>
          <p:nvPr/>
        </p:nvSpPr>
        <p:spPr>
          <a:xfrm>
            <a:off x="506686" y="2596074"/>
            <a:ext cx="208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Landau Parameters: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F519429-9B6E-1145-B579-00FC2839317F}"/>
              </a:ext>
            </a:extLst>
          </p:cNvPr>
          <p:cNvGrpSpPr/>
          <p:nvPr/>
        </p:nvGrpSpPr>
        <p:grpSpPr>
          <a:xfrm>
            <a:off x="6096000" y="1908259"/>
            <a:ext cx="5603902" cy="4440799"/>
            <a:chOff x="17131343" y="20577683"/>
            <a:chExt cx="6941345" cy="4999248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CF6C1DA-B7EA-4A4C-91CF-C4B8172182C5}"/>
                </a:ext>
              </a:extLst>
            </p:cNvPr>
            <p:cNvGrpSpPr/>
            <p:nvPr/>
          </p:nvGrpSpPr>
          <p:grpSpPr>
            <a:xfrm>
              <a:off x="17131343" y="20577683"/>
              <a:ext cx="6941345" cy="4999248"/>
              <a:chOff x="17131343" y="20577683"/>
              <a:chExt cx="6941345" cy="4999248"/>
            </a:xfrm>
          </p:grpSpPr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7EB48EC1-4B89-834C-B8B4-6DBD25676E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131343" y="20584034"/>
                <a:ext cx="3666197" cy="4954494"/>
              </a:xfrm>
              <a:prstGeom prst="rect">
                <a:avLst/>
              </a:prstGeom>
            </p:spPr>
          </p:pic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B65AED65-24AA-164B-9F89-06AC3CEC9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797540" y="20577683"/>
                <a:ext cx="3275148" cy="4999248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CA7B0DB3-2DF3-324C-B0F2-2F2C08916861}"/>
                    </a:ext>
                  </a:extLst>
                </p:cNvPr>
                <p:cNvSpPr/>
                <p:nvPr/>
              </p:nvSpPr>
              <p:spPr>
                <a:xfrm>
                  <a:off x="18225218" y="22595148"/>
                  <a:ext cx="1575659" cy="7219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CA7B0DB3-2DF3-324C-B0F2-2F2C089168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25218" y="22595148"/>
                  <a:ext cx="1575659" cy="721988"/>
                </a:xfrm>
                <a:prstGeom prst="rect">
                  <a:avLst/>
                </a:prstGeom>
                <a:blipFill>
                  <a:blip r:embed="rId32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B93B34AF-EDD8-4E4A-8D0C-84B159F2E424}"/>
                    </a:ext>
                  </a:extLst>
                </p:cNvPr>
                <p:cNvSpPr/>
                <p:nvPr/>
              </p:nvSpPr>
              <p:spPr>
                <a:xfrm>
                  <a:off x="18188681" y="23713631"/>
                  <a:ext cx="1611211" cy="7219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B93B34AF-EDD8-4E4A-8D0C-84B159F2E4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8681" y="23713631"/>
                  <a:ext cx="1611211" cy="721988"/>
                </a:xfrm>
                <a:prstGeom prst="rect">
                  <a:avLst/>
                </a:prstGeom>
                <a:blipFill>
                  <a:blip r:embed="rId3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F0A2CEEA-B71E-F640-9548-8AD95FCE379B}"/>
                    </a:ext>
                  </a:extLst>
                </p:cNvPr>
                <p:cNvSpPr/>
                <p:nvPr/>
              </p:nvSpPr>
              <p:spPr>
                <a:xfrm>
                  <a:off x="21104000" y="20982842"/>
                  <a:ext cx="1586734" cy="7219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F0A2CEEA-B71E-F640-9548-8AD95FCE37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04000" y="20982842"/>
                  <a:ext cx="1586734" cy="721988"/>
                </a:xfrm>
                <a:prstGeom prst="rect">
                  <a:avLst/>
                </a:prstGeom>
                <a:blipFill>
                  <a:blip r:embed="rId34"/>
                  <a:stretch>
                    <a:fillRect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AAF3E5DA-B499-3D4F-9781-6940979DD39D}"/>
                    </a:ext>
                  </a:extLst>
                </p:cNvPr>
                <p:cNvSpPr/>
                <p:nvPr/>
              </p:nvSpPr>
              <p:spPr>
                <a:xfrm>
                  <a:off x="21119194" y="23590872"/>
                  <a:ext cx="1622286" cy="7219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AAF3E5DA-B499-3D4F-9781-6940979DD3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9194" y="23590872"/>
                  <a:ext cx="1622286" cy="721988"/>
                </a:xfrm>
                <a:prstGeom prst="rect">
                  <a:avLst/>
                </a:prstGeom>
                <a:blipFill>
                  <a:blip r:embed="rId35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64E107B-C27E-D24A-B067-B5C02B8B4A5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6836" y="3300609"/>
              <a:ext cx="4008290" cy="22494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1658">
                      <a:extLst>
                        <a:ext uri="{9D8B030D-6E8A-4147-A177-3AD203B41FA5}">
                          <a16:colId xmlns:a16="http://schemas.microsoft.com/office/drawing/2014/main" val="638335073"/>
                        </a:ext>
                      </a:extLst>
                    </a:gridCol>
                    <a:gridCol w="801658">
                      <a:extLst>
                        <a:ext uri="{9D8B030D-6E8A-4147-A177-3AD203B41FA5}">
                          <a16:colId xmlns:a16="http://schemas.microsoft.com/office/drawing/2014/main" val="244854235"/>
                        </a:ext>
                      </a:extLst>
                    </a:gridCol>
                    <a:gridCol w="801658">
                      <a:extLst>
                        <a:ext uri="{9D8B030D-6E8A-4147-A177-3AD203B41FA5}">
                          <a16:colId xmlns:a16="http://schemas.microsoft.com/office/drawing/2014/main" val="4205208691"/>
                        </a:ext>
                      </a:extLst>
                    </a:gridCol>
                    <a:gridCol w="801658">
                      <a:extLst>
                        <a:ext uri="{9D8B030D-6E8A-4147-A177-3AD203B41FA5}">
                          <a16:colId xmlns:a16="http://schemas.microsoft.com/office/drawing/2014/main" val="2540509334"/>
                        </a:ext>
                      </a:extLst>
                    </a:gridCol>
                    <a:gridCol w="801658">
                      <a:extLst>
                        <a:ext uri="{9D8B030D-6E8A-4147-A177-3AD203B41FA5}">
                          <a16:colId xmlns:a16="http://schemas.microsoft.com/office/drawing/2014/main" val="3403352454"/>
                        </a:ext>
                      </a:extLst>
                    </a:gridCol>
                  </a:tblGrid>
                  <a:tr h="44988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6982527"/>
                      </a:ext>
                    </a:extLst>
                  </a:tr>
                  <a:tr h="4498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606421"/>
                      </a:ext>
                    </a:extLst>
                  </a:tr>
                  <a:tr h="44988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2696230"/>
                      </a:ext>
                    </a:extLst>
                  </a:tr>
                  <a:tr h="44988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753717"/>
                      </a:ext>
                    </a:extLst>
                  </a:tr>
                  <a:tr h="44988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1998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64E107B-C27E-D24A-B067-B5C02B8B4A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5031488"/>
                  </p:ext>
                </p:extLst>
              </p:nvPr>
            </p:nvGraphicFramePr>
            <p:xfrm>
              <a:off x="836836" y="3300609"/>
              <a:ext cx="4008290" cy="22494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1658">
                      <a:extLst>
                        <a:ext uri="{9D8B030D-6E8A-4147-A177-3AD203B41FA5}">
                          <a16:colId xmlns:a16="http://schemas.microsoft.com/office/drawing/2014/main" val="638335073"/>
                        </a:ext>
                      </a:extLst>
                    </a:gridCol>
                    <a:gridCol w="801658">
                      <a:extLst>
                        <a:ext uri="{9D8B030D-6E8A-4147-A177-3AD203B41FA5}">
                          <a16:colId xmlns:a16="http://schemas.microsoft.com/office/drawing/2014/main" val="244854235"/>
                        </a:ext>
                      </a:extLst>
                    </a:gridCol>
                    <a:gridCol w="801658">
                      <a:extLst>
                        <a:ext uri="{9D8B030D-6E8A-4147-A177-3AD203B41FA5}">
                          <a16:colId xmlns:a16="http://schemas.microsoft.com/office/drawing/2014/main" val="4205208691"/>
                        </a:ext>
                      </a:extLst>
                    </a:gridCol>
                    <a:gridCol w="801658">
                      <a:extLst>
                        <a:ext uri="{9D8B030D-6E8A-4147-A177-3AD203B41FA5}">
                          <a16:colId xmlns:a16="http://schemas.microsoft.com/office/drawing/2014/main" val="2540509334"/>
                        </a:ext>
                      </a:extLst>
                    </a:gridCol>
                    <a:gridCol w="801658">
                      <a:extLst>
                        <a:ext uri="{9D8B030D-6E8A-4147-A177-3AD203B41FA5}">
                          <a16:colId xmlns:a16="http://schemas.microsoft.com/office/drawing/2014/main" val="3403352454"/>
                        </a:ext>
                      </a:extLst>
                    </a:gridCol>
                  </a:tblGrid>
                  <a:tr h="44988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98438" r="-298438" b="-3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201587" r="-203175" b="-3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296875" r="-100000" b="-3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403175" r="-1587" b="-397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6982527"/>
                      </a:ext>
                    </a:extLst>
                  </a:tr>
                  <a:tr h="4498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t="-100000" r="-404762" b="-2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606421"/>
                      </a:ext>
                    </a:extLst>
                  </a:tr>
                  <a:tr h="4498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t="-205714" r="-404762" b="-2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2696230"/>
                      </a:ext>
                    </a:extLst>
                  </a:tr>
                  <a:tr h="4498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t="-297222" r="-40476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753717"/>
                      </a:ext>
                    </a:extLst>
                  </a:tr>
                  <a:tr h="4498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t="-397222" r="-4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1998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8E66892-EF3E-5947-8CA5-EA645423D200}"/>
                  </a:ext>
                </a:extLst>
              </p:cNvPr>
              <p:cNvSpPr txBox="1"/>
              <p:nvPr/>
            </p:nvSpPr>
            <p:spPr>
              <a:xfrm>
                <a:off x="157146" y="5726818"/>
                <a:ext cx="601490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</a:rPr>
                  <a:t>Hint 1: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(dynamically generated) spin exchange interaction is order of one!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</a:rPr>
                  <a:t>Hint 2: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quasiparticle interactions are small. (A and F are nearly isotropic!)</a:t>
                </a: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8E66892-EF3E-5947-8CA5-EA645423D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46" y="5726818"/>
                <a:ext cx="6014908" cy="1200329"/>
              </a:xfrm>
              <a:prstGeom prst="rect">
                <a:avLst/>
              </a:prstGeom>
              <a:blipFill>
                <a:blip r:embed="rId37"/>
                <a:stretch>
                  <a:fillRect l="-634" t="-2105" r="-634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96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52209" y="302409"/>
            <a:ext cx="9144000" cy="360363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EA4335"/>
                </a:solidFill>
                <a:ea typeface="Arial" charset="0"/>
                <a:cs typeface="Arial" charset="0"/>
              </a:rPr>
              <a:t>Quasiparticle Interaction of Coulomb Fermi Liquid</a:t>
            </a:r>
            <a:endParaRPr kumimoji="1" lang="zh-CN" altLang="en-US" sz="2800" b="1" dirty="0">
              <a:solidFill>
                <a:srgbClr val="EA4335"/>
              </a:solidFill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8BDE69-493E-6242-BB81-09DB71E26AE2}"/>
                  </a:ext>
                </a:extLst>
              </p:cNvPr>
              <p:cNvSpPr txBox="1"/>
              <p:nvPr/>
            </p:nvSpPr>
            <p:spPr>
              <a:xfrm>
                <a:off x="838200" y="999067"/>
                <a:ext cx="8613576" cy="3883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metallic UEG, the 4-point vertex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behaves as: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Near the Fermi surface,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𝑖𝑟𝑟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Near the Fermi surface,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𝑖𝑟𝑟</m:t>
                        </m:r>
                      </m:sub>
                    </m:sSub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=0,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𝑖𝑟𝑟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good approximation of the quasiparticle interaction should capture all these features.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8BDE69-493E-6242-BB81-09DB71E26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999067"/>
                <a:ext cx="8613576" cy="3883884"/>
              </a:xfrm>
              <a:prstGeom prst="rect">
                <a:avLst/>
              </a:prstGeom>
              <a:blipFill>
                <a:blip r:embed="rId3"/>
                <a:stretch>
                  <a:fillRect l="-737" t="-654" r="-295" b="-1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19D38A9D-BBCD-C442-BA44-8D4823D22E44}"/>
              </a:ext>
            </a:extLst>
          </p:cNvPr>
          <p:cNvGrpSpPr/>
          <p:nvPr/>
        </p:nvGrpSpPr>
        <p:grpSpPr>
          <a:xfrm>
            <a:off x="3415589" y="2388810"/>
            <a:ext cx="2150702" cy="853934"/>
            <a:chOff x="2967398" y="2345267"/>
            <a:chExt cx="2150702" cy="85393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FFD4EED-FBBD-C340-9DC3-28E7F03CFD49}"/>
                </a:ext>
              </a:extLst>
            </p:cNvPr>
            <p:cNvGrpSpPr/>
            <p:nvPr/>
          </p:nvGrpSpPr>
          <p:grpSpPr>
            <a:xfrm>
              <a:off x="3208867" y="2345267"/>
              <a:ext cx="431800" cy="812800"/>
              <a:chOff x="3208867" y="2345267"/>
              <a:chExt cx="431800" cy="8128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74BDD00B-6036-AC45-98BA-AA7D3485F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1200" y="2345267"/>
                <a:ext cx="372533" cy="4318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3D4347D-12FE-774B-BFF3-F47142BF7A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8867" y="2777067"/>
                <a:ext cx="43180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873E4DE-4D05-6B45-AFFC-D71792612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4767" y="2549122"/>
                <a:ext cx="0" cy="41844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0902669-59FD-094B-B33F-70A032DDEE54}"/>
                </a:ext>
              </a:extLst>
            </p:cNvPr>
            <p:cNvGrpSpPr/>
            <p:nvPr/>
          </p:nvGrpSpPr>
          <p:grpSpPr>
            <a:xfrm>
              <a:off x="4487334" y="2345267"/>
              <a:ext cx="431800" cy="812800"/>
              <a:chOff x="4453467" y="2363989"/>
              <a:chExt cx="431800" cy="8128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B0033F0-B295-804C-9AA9-26672AC438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95800" y="2363989"/>
                <a:ext cx="372533" cy="4318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7E16E0E-7E2A-5743-BC73-B031E4E0C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3467" y="2795789"/>
                <a:ext cx="43180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EFFC45-93C9-6041-8714-6E4B7DFD66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9367" y="2567844"/>
                <a:ext cx="0" cy="41844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6D5C6F6-EF98-8040-82D7-E42AF3FFF31E}"/>
                </a:ext>
              </a:extLst>
            </p:cNvPr>
            <p:cNvCxnSpPr/>
            <p:nvPr/>
          </p:nvCxnSpPr>
          <p:spPr>
            <a:xfrm>
              <a:off x="3623733" y="2777067"/>
              <a:ext cx="863601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05A2F5B-1FDA-9C4A-8128-849F1E323AAF}"/>
                    </a:ext>
                  </a:extLst>
                </p:cNvPr>
                <p:cNvSpPr txBox="1"/>
                <p:nvPr/>
              </p:nvSpPr>
              <p:spPr>
                <a:xfrm>
                  <a:off x="3922484" y="2922202"/>
                  <a:ext cx="2815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05A2F5B-1FDA-9C4A-8128-849F1E323A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2484" y="2922202"/>
                  <a:ext cx="28155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2727" r="-13636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FFB8326-396A-9648-9233-A54B53E4BAFB}"/>
                    </a:ext>
                  </a:extLst>
                </p:cNvPr>
                <p:cNvSpPr txBox="1"/>
                <p:nvPr/>
              </p:nvSpPr>
              <p:spPr>
                <a:xfrm>
                  <a:off x="2967398" y="2645203"/>
                  <a:ext cx="258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FFB8326-396A-9648-9233-A54B53E4B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398" y="2645203"/>
                  <a:ext cx="25840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9048" r="-4762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C9761B2-F098-7B47-8759-C007E2D0ECA4}"/>
                    </a:ext>
                  </a:extLst>
                </p:cNvPr>
                <p:cNvSpPr txBox="1"/>
                <p:nvPr/>
              </p:nvSpPr>
              <p:spPr>
                <a:xfrm>
                  <a:off x="4859696" y="2638566"/>
                  <a:ext cx="258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C9761B2-F098-7B47-8759-C007E2D0EC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9696" y="2638566"/>
                  <a:ext cx="2584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5000" r="-5000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ight Arrow 21">
            <a:extLst>
              <a:ext uri="{FF2B5EF4-FFF2-40B4-BE49-F238E27FC236}">
                <a16:creationId xmlns:a16="http://schemas.microsoft.com/office/drawing/2014/main" id="{5D6CD385-0BFB-0E44-AD4D-212AE0F5FE14}"/>
              </a:ext>
            </a:extLst>
          </p:cNvPr>
          <p:cNvSpPr/>
          <p:nvPr/>
        </p:nvSpPr>
        <p:spPr>
          <a:xfrm rot="16200000">
            <a:off x="4361469" y="2209995"/>
            <a:ext cx="410426" cy="264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DB9A287B-675B-384D-91C9-FE1156C0BFA7}"/>
              </a:ext>
            </a:extLst>
          </p:cNvPr>
          <p:cNvSpPr/>
          <p:nvPr/>
        </p:nvSpPr>
        <p:spPr>
          <a:xfrm rot="15539132">
            <a:off x="5890787" y="2172801"/>
            <a:ext cx="410426" cy="264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9EC492-3849-A944-A562-4463711A433E}"/>
              </a:ext>
            </a:extLst>
          </p:cNvPr>
          <p:cNvSpPr txBox="1"/>
          <p:nvPr/>
        </p:nvSpPr>
        <p:spPr>
          <a:xfrm>
            <a:off x="5923372" y="2589776"/>
            <a:ext cx="274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One-interaction-irreducible</a:t>
            </a:r>
          </a:p>
        </p:txBody>
      </p:sp>
    </p:spTree>
    <p:extLst>
      <p:ext uri="{BB962C8B-B14F-4D97-AF65-F5344CB8AC3E}">
        <p14:creationId xmlns:p14="http://schemas.microsoft.com/office/powerpoint/2010/main" val="399857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52209" y="302409"/>
            <a:ext cx="9144000" cy="360363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EA4335"/>
                </a:solidFill>
                <a:ea typeface="Arial" charset="0"/>
                <a:cs typeface="Arial" charset="0"/>
              </a:rPr>
              <a:t>Projective Renormalization Condition</a:t>
            </a:r>
            <a:endParaRPr kumimoji="1" lang="zh-CN" altLang="en-US" sz="2800" b="1" dirty="0">
              <a:solidFill>
                <a:srgbClr val="EA4335"/>
              </a:solidFill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8BDE69-493E-6242-BB81-09DB71E26AE2}"/>
                  </a:ext>
                </a:extLst>
              </p:cNvPr>
              <p:cNvSpPr txBox="1"/>
              <p:nvPr/>
            </p:nvSpPr>
            <p:spPr>
              <a:xfrm>
                <a:off x="1589400" y="1082055"/>
                <a:ext cx="6428235" cy="930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a given 4-point vertex function, define the projection operator </a:t>
                </a:r>
              </a:p>
              <a:p>
                <a:pPr/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𝑘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</m:sSub>
                      <m:r>
                        <a:rPr lang="en-US" i="1"/>
                        <m:t>, 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𝜔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</m:sSub>
                      <m:r>
                        <a:rPr lang="en-US" i="1"/>
                        <m:t>;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𝑘</m:t>
                          </m:r>
                        </m:e>
                        <m:sub>
                          <m:r>
                            <a:rPr lang="en-US" i="1"/>
                            <m:t>2</m:t>
                          </m:r>
                        </m:sub>
                      </m:sSub>
                      <m:r>
                        <a:rPr lang="en-US" i="1"/>
                        <m:t>, 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𝜔</m:t>
                          </m:r>
                        </m:e>
                        <m:sub>
                          <m:r>
                            <a:rPr lang="en-US" i="1"/>
                            <m:t>2</m:t>
                          </m:r>
                        </m:sub>
                      </m:sSub>
                      <m:r>
                        <a:rPr lang="en-US" i="1"/>
                        <m:t>,;</m:t>
                      </m:r>
                      <m:r>
                        <a:rPr lang="en-US" i="1"/>
                        <m:t>𝑞</m:t>
                      </m:r>
                      <m:r>
                        <a:rPr lang="en-US" i="1"/>
                        <m:t>, </m:t>
                      </m:r>
                      <m:r>
                        <m:rPr>
                          <m:sty m:val="p"/>
                        </m:rPr>
                        <a:rPr lang="el-GR" i="1"/>
                        <m:t>Ω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8BDE69-493E-6242-BB81-09DB71E26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400" y="1082055"/>
                <a:ext cx="6428235" cy="930768"/>
              </a:xfrm>
              <a:prstGeom prst="rect">
                <a:avLst/>
              </a:prstGeom>
              <a:blipFill>
                <a:blip r:embed="rId3"/>
                <a:stretch>
                  <a:fillRect l="-988" t="-2740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A0529C3-10C0-C84B-B280-D3872EA77B13}"/>
              </a:ext>
            </a:extLst>
          </p:cNvPr>
          <p:cNvGrpSpPr/>
          <p:nvPr/>
        </p:nvGrpSpPr>
        <p:grpSpPr>
          <a:xfrm>
            <a:off x="1442169" y="2215671"/>
            <a:ext cx="2769734" cy="2535143"/>
            <a:chOff x="9297402" y="4149353"/>
            <a:chExt cx="2769734" cy="253514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DC77DDE-62F6-004C-8427-5CD46A784B24}"/>
                </a:ext>
              </a:extLst>
            </p:cNvPr>
            <p:cNvGrpSpPr/>
            <p:nvPr/>
          </p:nvGrpSpPr>
          <p:grpSpPr>
            <a:xfrm>
              <a:off x="9297402" y="4564103"/>
              <a:ext cx="2769734" cy="2120393"/>
              <a:chOff x="4552273" y="2027259"/>
              <a:chExt cx="3287864" cy="251705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5B43046-E018-1E41-9D25-AFB045A9C30F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997" y="4191009"/>
                    <a:ext cx="1078140" cy="35330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F95718E5-B624-4599-BA5B-9E334AC72B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997" y="4191009"/>
                    <a:ext cx="1078140" cy="35330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3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8869856D-EC26-3744-8333-44BEA2E126D4}"/>
                  </a:ext>
                </a:extLst>
              </p:cNvPr>
              <p:cNvGrpSpPr/>
              <p:nvPr/>
            </p:nvGrpSpPr>
            <p:grpSpPr>
              <a:xfrm>
                <a:off x="4552273" y="2027259"/>
                <a:ext cx="2586386" cy="2494571"/>
                <a:chOff x="4552273" y="2027259"/>
                <a:chExt cx="2586386" cy="2494571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AE810B48-6DC2-C84B-958B-52345E422DD6}"/>
                    </a:ext>
                  </a:extLst>
                </p:cNvPr>
                <p:cNvGrpSpPr/>
                <p:nvPr/>
              </p:nvGrpSpPr>
              <p:grpSpPr>
                <a:xfrm>
                  <a:off x="4715217" y="2027259"/>
                  <a:ext cx="2423442" cy="2200947"/>
                  <a:chOff x="41160" y="1825231"/>
                  <a:chExt cx="3406889" cy="3094103"/>
                </a:xfrm>
              </p:grpSpPr>
              <p:pic>
                <p:nvPicPr>
                  <p:cNvPr id="44" name="Graphic 43">
                    <a:extLst>
                      <a:ext uri="{FF2B5EF4-FFF2-40B4-BE49-F238E27FC236}">
                        <a16:creationId xmlns:a16="http://schemas.microsoft.com/office/drawing/2014/main" id="{9F09D4B1-40C7-1347-8393-CE99B54ACD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45147" y="1825231"/>
                    <a:ext cx="2571153" cy="3094103"/>
                  </a:xfrm>
                  <a:prstGeom prst="rect">
                    <a:avLst/>
                  </a:prstGeom>
                </p:spPr>
              </p:pic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BDA4153E-E564-3E49-9202-CC5A55E16302}"/>
                      </a:ext>
                    </a:extLst>
                  </p:cNvPr>
                  <p:cNvSpPr/>
                  <p:nvPr/>
                </p:nvSpPr>
                <p:spPr>
                  <a:xfrm>
                    <a:off x="711201" y="2006600"/>
                    <a:ext cx="2736848" cy="2799962"/>
                  </a:xfrm>
                  <a:prstGeom prst="rect">
                    <a:avLst/>
                  </a:prstGeom>
                  <a:noFill/>
                  <a:ln w="28575">
                    <a:solidFill>
                      <a:srgbClr val="EA433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EA4335"/>
                      </a:solidFill>
                    </a:endParaRPr>
                  </a:p>
                </p:txBody>
              </p:sp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72D8777A-2D20-F14D-98ED-FD176FE06B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12655" y="4358903"/>
                    <a:ext cx="401993" cy="48954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4B2D5B43-07B0-BC46-9FF9-63867FC75D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113650" y="2119989"/>
                    <a:ext cx="342132" cy="41929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F5B44526-85A7-CA42-9F65-AAF0B2AFA09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160" y="3706366"/>
                        <a:ext cx="1293190" cy="92450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EA433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EA4335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EA4335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EA433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 smtClean="0">
                                          <a:solidFill>
                                            <a:srgbClr val="EA433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EA433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EA4335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>
                          <a:solidFill>
                            <a:srgbClr val="EA4335"/>
                          </a:solidFill>
                        </a:endParaRP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EA433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 smtClean="0">
                                  <a:solidFill>
                                    <a:srgbClr val="EA433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rgbClr val="EA4335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F5B44526-85A7-CA42-9F65-AAF0B2AFA09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160" y="3706366"/>
                        <a:ext cx="1293190" cy="924505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 t="-9091" b="-454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97CE49-4C2D-2B41-98C0-36623D8B7E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52273" y="2338614"/>
                      <a:ext cx="1058956" cy="6576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oMath>
                        </m:oMathPara>
                      </a14:m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97CE49-4C2D-2B41-98C0-36623D8B7EF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52273" y="2338614"/>
                      <a:ext cx="1058956" cy="657634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7143" t="-11628" r="-7143"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2C6B0B1C-0664-B348-BECE-0BF101B755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0635" y="4168528"/>
                      <a:ext cx="1316618" cy="3533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24F2A59A-02F0-4A6B-9D69-E26A093A96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0635" y="4168528"/>
                      <a:ext cx="1316618" cy="35330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3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CB47C3AE-D8B3-3443-BC60-C3D4167BB9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03563" y="2217220"/>
                  <a:ext cx="349203" cy="4252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C420ACC2-3852-7C45-9DBB-27A2F9353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730477" y="3759006"/>
                  <a:ext cx="297203" cy="36422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3EA66EF-202F-4147-95BB-4D14D30C6B09}"/>
                    </a:ext>
                  </a:extLst>
                </p:cNvPr>
                <p:cNvSpPr txBox="1"/>
                <p:nvPr/>
              </p:nvSpPr>
              <p:spPr>
                <a:xfrm>
                  <a:off x="10546862" y="5322018"/>
                  <a:ext cx="2340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3EA66EF-202F-4147-95BB-4D14D30C6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6862" y="5322018"/>
                  <a:ext cx="234038" cy="369332"/>
                </a:xfrm>
                <a:prstGeom prst="rect">
                  <a:avLst/>
                </a:prstGeom>
                <a:blipFill>
                  <a:blip r:embed="rId39"/>
                  <a:stretch>
                    <a:fillRect l="-33333" r="-27778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A5C253C-AC28-C346-AD13-F3F93E4A5F63}"/>
                    </a:ext>
                  </a:extLst>
                </p:cNvPr>
                <p:cNvSpPr/>
                <p:nvPr/>
              </p:nvSpPr>
              <p:spPr>
                <a:xfrm>
                  <a:off x="9430459" y="4171778"/>
                  <a:ext cx="873957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D3C373D3-97C4-DA45-944B-E47C2DC63E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0459" y="4171778"/>
                  <a:ext cx="873957" cy="410305"/>
                </a:xfrm>
                <a:prstGeom prst="rect">
                  <a:avLst/>
                </a:prstGeom>
                <a:blipFill>
                  <a:blip r:embed="rId40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9F57DC0F-CD4C-E84B-9211-D53C79768438}"/>
                    </a:ext>
                  </a:extLst>
                </p:cNvPr>
                <p:cNvSpPr/>
                <p:nvPr/>
              </p:nvSpPr>
              <p:spPr>
                <a:xfrm>
                  <a:off x="11086536" y="4149353"/>
                  <a:ext cx="879280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267BC26B-2B84-4544-B458-2BB75EA1C3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6536" y="4149353"/>
                  <a:ext cx="879280" cy="410305"/>
                </a:xfrm>
                <a:prstGeom prst="rect">
                  <a:avLst/>
                </a:prstGeom>
                <a:blipFill>
                  <a:blip r:embed="rId41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EDAEADE-EAB9-2743-97AA-72EAC5F18835}"/>
                  </a:ext>
                </a:extLst>
              </p:cNvPr>
              <p:cNvSpPr txBox="1"/>
              <p:nvPr/>
            </p:nvSpPr>
            <p:spPr>
              <a:xfrm>
                <a:off x="3317286" y="2932678"/>
                <a:ext cx="89207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b="0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EDAEADE-EAB9-2743-97AA-72EAC5F18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286" y="2932678"/>
                <a:ext cx="892077" cy="553998"/>
              </a:xfrm>
              <a:prstGeom prst="rect">
                <a:avLst/>
              </a:prstGeom>
              <a:blipFill>
                <a:blip r:embed="rId42"/>
                <a:stretch>
                  <a:fillRect l="-8571" t="-9091" r="-7143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D9C366-7FCE-634B-9E60-1424C8A52F01}"/>
                  </a:ext>
                </a:extLst>
              </p:cNvPr>
              <p:cNvSpPr txBox="1"/>
              <p:nvPr/>
            </p:nvSpPr>
            <p:spPr>
              <a:xfrm>
                <a:off x="5240854" y="1958575"/>
                <a:ext cx="6079988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Remarks: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accent1"/>
                    </a:solidFill>
                  </a:rPr>
                  <a:t>We drop all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contributions based on the assumption: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is nearly isotropic near the Fermi surface as the second slide suggested.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accent1"/>
                    </a:solidFill>
                  </a:rPr>
                  <a:t>The renormalized interaction only depends on the transfer momentum and frequency.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accent1"/>
                    </a:solidFill>
                  </a:rPr>
                  <a:t>Both spin-symmetric and antisymmetric interactions are included.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accent1"/>
                    </a:solidFill>
                  </a:rPr>
                  <a:t>Just as the original Landau FL theory, the renormalized interaction breaks the crossing symmetry. Usually, this is not a problem.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D9C366-7FCE-634B-9E60-1424C8A52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854" y="1958575"/>
                <a:ext cx="6079988" cy="3323987"/>
              </a:xfrm>
              <a:prstGeom prst="rect">
                <a:avLst/>
              </a:prstGeom>
              <a:blipFill>
                <a:blip r:embed="rId43"/>
                <a:stretch>
                  <a:fillRect l="-835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C8A2ED5-94EF-D445-9363-C554CDBDFD02}"/>
                  </a:ext>
                </a:extLst>
              </p:cNvPr>
              <p:cNvSpPr txBox="1"/>
              <p:nvPr/>
            </p:nvSpPr>
            <p:spPr>
              <a:xfrm>
                <a:off x="3248195" y="3674812"/>
                <a:ext cx="77492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EA43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EA433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EA433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rgbClr val="EA43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solidFill>
                                    <a:srgbClr val="EA433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EA4335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EA433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EA4335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EA433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 smtClean="0">
                          <a:solidFill>
                            <a:srgbClr val="EA433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>
                  <a:solidFill>
                    <a:srgbClr val="EA4335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C8A2ED5-94EF-D445-9363-C554CDBDF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95" y="3674812"/>
                <a:ext cx="774928" cy="553998"/>
              </a:xfrm>
              <a:prstGeom prst="rect">
                <a:avLst/>
              </a:prstGeom>
              <a:blipFill>
                <a:blip r:embed="rId44"/>
                <a:stretch>
                  <a:fillRect t="-9091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4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52209" y="302409"/>
            <a:ext cx="9144000" cy="360363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EA4335"/>
                </a:solidFill>
                <a:ea typeface="Arial" charset="0"/>
                <a:cs typeface="Arial" charset="0"/>
              </a:rPr>
              <a:t>Renormalized Dyson Equation</a:t>
            </a:r>
            <a:endParaRPr kumimoji="1" lang="zh-CN" altLang="en-US" sz="2800" b="1" dirty="0">
              <a:solidFill>
                <a:srgbClr val="EA4335"/>
              </a:solidFill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D0AFA794-E11B-1342-AF3A-EB53FC5B3ABA}"/>
                  </a:ext>
                </a:extLst>
              </p:cNvPr>
              <p:cNvSpPr txBox="1"/>
              <p:nvPr/>
            </p:nvSpPr>
            <p:spPr>
              <a:xfrm>
                <a:off x="809391" y="4689426"/>
                <a:ext cx="9536562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For higher orders, one must use renormalized diagrammatic expansions to represent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D0AFA794-E11B-1342-AF3A-EB53FC5B3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91" y="4689426"/>
                <a:ext cx="9536562" cy="830997"/>
              </a:xfrm>
              <a:prstGeom prst="rect">
                <a:avLst/>
              </a:prstGeom>
              <a:blipFill>
                <a:blip r:embed="rId3"/>
                <a:stretch>
                  <a:fillRect l="-1465" t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DB81162-6604-8E40-BFA9-F1013E81968A}"/>
              </a:ext>
            </a:extLst>
          </p:cNvPr>
          <p:cNvSpPr txBox="1"/>
          <p:nvPr/>
        </p:nvSpPr>
        <p:spPr>
          <a:xfrm>
            <a:off x="738667" y="2323620"/>
            <a:ext cx="236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the one-loop order,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FEB432C-4EDC-B643-A9CC-7A5DC92D70FA}"/>
                  </a:ext>
                </a:extLst>
              </p:cNvPr>
              <p:cNvSpPr/>
              <p:nvPr/>
            </p:nvSpPr>
            <p:spPr>
              <a:xfrm>
                <a:off x="1179516" y="4063902"/>
                <a:ext cx="949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FEB432C-4EDC-B643-A9CC-7A5DC92D7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516" y="4063902"/>
                <a:ext cx="949940" cy="369332"/>
              </a:xfrm>
              <a:prstGeom prst="rect">
                <a:avLst/>
              </a:prstGeom>
              <a:blipFill>
                <a:blip r:embed="rId4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23306808-CE6F-814F-8EC6-650E377BD4BC}"/>
                  </a:ext>
                </a:extLst>
              </p:cNvPr>
              <p:cNvSpPr txBox="1"/>
              <p:nvPr/>
            </p:nvSpPr>
            <p:spPr>
              <a:xfrm>
                <a:off x="1296173" y="3241733"/>
                <a:ext cx="2047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𝑒𝑥𝑐h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23306808-CE6F-814F-8EC6-650E377BD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173" y="3241733"/>
                <a:ext cx="2047548" cy="276999"/>
              </a:xfrm>
              <a:prstGeom prst="rect">
                <a:avLst/>
              </a:prstGeom>
              <a:blipFill>
                <a:blip r:embed="rId5"/>
                <a:stretch>
                  <a:fillRect l="-2484" r="-1242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2" name="Group 211">
            <a:extLst>
              <a:ext uri="{FF2B5EF4-FFF2-40B4-BE49-F238E27FC236}">
                <a16:creationId xmlns:a16="http://schemas.microsoft.com/office/drawing/2014/main" id="{66625A67-E420-7F45-90D3-07A84C334DD7}"/>
              </a:ext>
            </a:extLst>
          </p:cNvPr>
          <p:cNvGrpSpPr/>
          <p:nvPr/>
        </p:nvGrpSpPr>
        <p:grpSpPr>
          <a:xfrm>
            <a:off x="5462786" y="2783003"/>
            <a:ext cx="447237" cy="1202404"/>
            <a:chOff x="8964155" y="2354057"/>
            <a:chExt cx="447237" cy="1202404"/>
          </a:xfrm>
        </p:grpSpPr>
        <p:pic>
          <p:nvPicPr>
            <p:cNvPr id="213" name="Graphic 212">
              <a:extLst>
                <a:ext uri="{FF2B5EF4-FFF2-40B4-BE49-F238E27FC236}">
                  <a16:creationId xmlns:a16="http://schemas.microsoft.com/office/drawing/2014/main" id="{C59BBD29-2C4F-C14B-B271-AA78DA625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8586572" y="2731640"/>
              <a:ext cx="1202404" cy="447237"/>
            </a:xfrm>
            <a:prstGeom prst="rect">
              <a:avLst/>
            </a:prstGeom>
          </p:spPr>
        </p:pic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756DB579-79E2-864D-B215-2BAC94891CE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299564" y="3429162"/>
              <a:ext cx="63246" cy="48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C42C99AC-40EF-5544-A77F-7B85562FA7D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965134" y="2369806"/>
              <a:ext cx="63246" cy="48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A0CEC849-D1CA-6349-8AEC-286770BB6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4160" y="2378263"/>
              <a:ext cx="39458" cy="4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62714155-2AAB-9940-B3E2-62C425C0DD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0714" y="3424469"/>
              <a:ext cx="28327" cy="26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A526885E-6581-1940-8434-5E59A25A7F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0824" y="2913809"/>
              <a:ext cx="0" cy="495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004C36FE-37DF-1244-AFDA-DF6C44BCF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0030" y="2918526"/>
              <a:ext cx="0" cy="819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22F3FA5-BF26-8143-8371-1DA1795932AE}"/>
              </a:ext>
            </a:extLst>
          </p:cNvPr>
          <p:cNvGrpSpPr/>
          <p:nvPr/>
        </p:nvGrpSpPr>
        <p:grpSpPr>
          <a:xfrm>
            <a:off x="3452973" y="2967486"/>
            <a:ext cx="1545624" cy="768626"/>
            <a:chOff x="5874615" y="3930876"/>
            <a:chExt cx="1545624" cy="768626"/>
          </a:xfrm>
        </p:grpSpPr>
        <p:pic>
          <p:nvPicPr>
            <p:cNvPr id="221" name="Graphic 220">
              <a:extLst>
                <a:ext uri="{FF2B5EF4-FFF2-40B4-BE49-F238E27FC236}">
                  <a16:creationId xmlns:a16="http://schemas.microsoft.com/office/drawing/2014/main" id="{E0FDC3A9-2A33-E547-A43B-F32754820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10083" y="4082872"/>
              <a:ext cx="1430140" cy="616630"/>
            </a:xfrm>
            <a:prstGeom prst="rect">
              <a:avLst/>
            </a:prstGeom>
          </p:spPr>
        </p:pic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67E27F44-77AB-8F4E-9911-6CD176150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5905" y="4585921"/>
              <a:ext cx="75225" cy="675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90AA3AA1-3A34-6842-826F-EFFE2032D6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3910" y="4602464"/>
              <a:ext cx="70886" cy="675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2A9BAEC-8839-394E-811D-574E003BC58B}"/>
                </a:ext>
              </a:extLst>
            </p:cNvPr>
            <p:cNvSpPr/>
            <p:nvPr/>
          </p:nvSpPr>
          <p:spPr>
            <a:xfrm>
              <a:off x="5874615" y="4019904"/>
              <a:ext cx="290591" cy="254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5412C30-CBA8-1341-BB3E-DCB48946D035}"/>
                </a:ext>
              </a:extLst>
            </p:cNvPr>
            <p:cNvSpPr/>
            <p:nvPr/>
          </p:nvSpPr>
          <p:spPr>
            <a:xfrm>
              <a:off x="7129648" y="4024743"/>
              <a:ext cx="290591" cy="254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Freeform: Shape 164">
              <a:extLst>
                <a:ext uri="{FF2B5EF4-FFF2-40B4-BE49-F238E27FC236}">
                  <a16:creationId xmlns:a16="http://schemas.microsoft.com/office/drawing/2014/main" id="{64AD386D-7B30-C845-96CD-B782D1F73F3A}"/>
                </a:ext>
              </a:extLst>
            </p:cNvPr>
            <p:cNvSpPr/>
            <p:nvPr/>
          </p:nvSpPr>
          <p:spPr>
            <a:xfrm flipH="1">
              <a:off x="5963697" y="3930876"/>
              <a:ext cx="1205216" cy="350990"/>
            </a:xfrm>
            <a:custGeom>
              <a:avLst/>
              <a:gdLst>
                <a:gd name="connsiteX0" fmla="*/ 95526 w 1097556"/>
                <a:gd name="connsiteY0" fmla="*/ 563902 h 563902"/>
                <a:gd name="connsiteX1" fmla="*/ 276 w 1097556"/>
                <a:gd name="connsiteY1" fmla="*/ 464842 h 563902"/>
                <a:gd name="connsiteX2" fmla="*/ 122196 w 1097556"/>
                <a:gd name="connsiteY2" fmla="*/ 285772 h 563902"/>
                <a:gd name="connsiteX3" fmla="*/ 449856 w 1097556"/>
                <a:gd name="connsiteY3" fmla="*/ 99082 h 563902"/>
                <a:gd name="connsiteX4" fmla="*/ 937536 w 1097556"/>
                <a:gd name="connsiteY4" fmla="*/ 15262 h 563902"/>
                <a:gd name="connsiteX5" fmla="*/ 1097556 w 1097556"/>
                <a:gd name="connsiteY5" fmla="*/ 22 h 563902"/>
                <a:gd name="connsiteX6" fmla="*/ 1097556 w 1097556"/>
                <a:gd name="connsiteY6" fmla="*/ 22 h 563902"/>
                <a:gd name="connsiteX0" fmla="*/ 77803 w 1079833"/>
                <a:gd name="connsiteY0" fmla="*/ 563902 h 563902"/>
                <a:gd name="connsiteX1" fmla="*/ 412 w 1079833"/>
                <a:gd name="connsiteY1" fmla="*/ 423171 h 563902"/>
                <a:gd name="connsiteX2" fmla="*/ 104473 w 1079833"/>
                <a:gd name="connsiteY2" fmla="*/ 285772 h 563902"/>
                <a:gd name="connsiteX3" fmla="*/ 432133 w 1079833"/>
                <a:gd name="connsiteY3" fmla="*/ 99082 h 563902"/>
                <a:gd name="connsiteX4" fmla="*/ 919813 w 1079833"/>
                <a:gd name="connsiteY4" fmla="*/ 15262 h 563902"/>
                <a:gd name="connsiteX5" fmla="*/ 1079833 w 1079833"/>
                <a:gd name="connsiteY5" fmla="*/ 22 h 563902"/>
                <a:gd name="connsiteX6" fmla="*/ 1079833 w 1079833"/>
                <a:gd name="connsiteY6" fmla="*/ 22 h 563902"/>
                <a:gd name="connsiteX0" fmla="*/ 84730 w 1079616"/>
                <a:gd name="connsiteY0" fmla="*/ 554377 h 554377"/>
                <a:gd name="connsiteX1" fmla="*/ 195 w 1079616"/>
                <a:gd name="connsiteY1" fmla="*/ 423171 h 554377"/>
                <a:gd name="connsiteX2" fmla="*/ 104256 w 1079616"/>
                <a:gd name="connsiteY2" fmla="*/ 285772 h 554377"/>
                <a:gd name="connsiteX3" fmla="*/ 431916 w 1079616"/>
                <a:gd name="connsiteY3" fmla="*/ 99082 h 554377"/>
                <a:gd name="connsiteX4" fmla="*/ 919596 w 1079616"/>
                <a:gd name="connsiteY4" fmla="*/ 15262 h 554377"/>
                <a:gd name="connsiteX5" fmla="*/ 1079616 w 1079616"/>
                <a:gd name="connsiteY5" fmla="*/ 22 h 554377"/>
                <a:gd name="connsiteX6" fmla="*/ 1079616 w 1079616"/>
                <a:gd name="connsiteY6" fmla="*/ 22 h 554377"/>
                <a:gd name="connsiteX0" fmla="*/ 86590 w 1081476"/>
                <a:gd name="connsiteY0" fmla="*/ 554377 h 554377"/>
                <a:gd name="connsiteX1" fmla="*/ 2055 w 1081476"/>
                <a:gd name="connsiteY1" fmla="*/ 423171 h 554377"/>
                <a:gd name="connsiteX2" fmla="*/ 162075 w 1081476"/>
                <a:gd name="connsiteY2" fmla="*/ 241719 h 554377"/>
                <a:gd name="connsiteX3" fmla="*/ 433776 w 1081476"/>
                <a:gd name="connsiteY3" fmla="*/ 99082 h 554377"/>
                <a:gd name="connsiteX4" fmla="*/ 921456 w 1081476"/>
                <a:gd name="connsiteY4" fmla="*/ 15262 h 554377"/>
                <a:gd name="connsiteX5" fmla="*/ 1081476 w 1081476"/>
                <a:gd name="connsiteY5" fmla="*/ 22 h 554377"/>
                <a:gd name="connsiteX6" fmla="*/ 1081476 w 1081476"/>
                <a:gd name="connsiteY6" fmla="*/ 22 h 554377"/>
                <a:gd name="connsiteX0" fmla="*/ 86590 w 1081476"/>
                <a:gd name="connsiteY0" fmla="*/ 555352 h 555352"/>
                <a:gd name="connsiteX1" fmla="*/ 2055 w 1081476"/>
                <a:gd name="connsiteY1" fmla="*/ 424146 h 555352"/>
                <a:gd name="connsiteX2" fmla="*/ 162075 w 1081476"/>
                <a:gd name="connsiteY2" fmla="*/ 242694 h 555352"/>
                <a:gd name="connsiteX3" fmla="*/ 431395 w 1081476"/>
                <a:gd name="connsiteY3" fmla="*/ 133394 h 555352"/>
                <a:gd name="connsiteX4" fmla="*/ 921456 w 1081476"/>
                <a:gd name="connsiteY4" fmla="*/ 16237 h 555352"/>
                <a:gd name="connsiteX5" fmla="*/ 1081476 w 1081476"/>
                <a:gd name="connsiteY5" fmla="*/ 997 h 555352"/>
                <a:gd name="connsiteX6" fmla="*/ 1081476 w 1081476"/>
                <a:gd name="connsiteY6" fmla="*/ 997 h 555352"/>
                <a:gd name="connsiteX0" fmla="*/ 86590 w 1081476"/>
                <a:gd name="connsiteY0" fmla="*/ 554355 h 554355"/>
                <a:gd name="connsiteX1" fmla="*/ 2055 w 1081476"/>
                <a:gd name="connsiteY1" fmla="*/ 423149 h 554355"/>
                <a:gd name="connsiteX2" fmla="*/ 162075 w 1081476"/>
                <a:gd name="connsiteY2" fmla="*/ 241697 h 554355"/>
                <a:gd name="connsiteX3" fmla="*/ 431395 w 1081476"/>
                <a:gd name="connsiteY3" fmla="*/ 132397 h 554355"/>
                <a:gd name="connsiteX4" fmla="*/ 700000 w 1081476"/>
                <a:gd name="connsiteY4" fmla="*/ 75962 h 554355"/>
                <a:gd name="connsiteX5" fmla="*/ 1081476 w 1081476"/>
                <a:gd name="connsiteY5" fmla="*/ 0 h 554355"/>
                <a:gd name="connsiteX6" fmla="*/ 1081476 w 1081476"/>
                <a:gd name="connsiteY6" fmla="*/ 0 h 554355"/>
                <a:gd name="connsiteX0" fmla="*/ 86590 w 1089778"/>
                <a:gd name="connsiteY0" fmla="*/ 554574 h 554574"/>
                <a:gd name="connsiteX1" fmla="*/ 2055 w 1089778"/>
                <a:gd name="connsiteY1" fmla="*/ 423368 h 554574"/>
                <a:gd name="connsiteX2" fmla="*/ 162075 w 1089778"/>
                <a:gd name="connsiteY2" fmla="*/ 241916 h 554574"/>
                <a:gd name="connsiteX3" fmla="*/ 431395 w 1089778"/>
                <a:gd name="connsiteY3" fmla="*/ 132616 h 554574"/>
                <a:gd name="connsiteX4" fmla="*/ 700000 w 1089778"/>
                <a:gd name="connsiteY4" fmla="*/ 76181 h 554574"/>
                <a:gd name="connsiteX5" fmla="*/ 1081476 w 1089778"/>
                <a:gd name="connsiteY5" fmla="*/ 219 h 554574"/>
                <a:gd name="connsiteX6" fmla="*/ 951698 w 1089778"/>
                <a:gd name="connsiteY6" fmla="*/ 54987 h 554574"/>
                <a:gd name="connsiteX0" fmla="*/ 86590 w 1081476"/>
                <a:gd name="connsiteY0" fmla="*/ 554355 h 554355"/>
                <a:gd name="connsiteX1" fmla="*/ 2055 w 1081476"/>
                <a:gd name="connsiteY1" fmla="*/ 423149 h 554355"/>
                <a:gd name="connsiteX2" fmla="*/ 162075 w 1081476"/>
                <a:gd name="connsiteY2" fmla="*/ 241697 h 554355"/>
                <a:gd name="connsiteX3" fmla="*/ 431395 w 1081476"/>
                <a:gd name="connsiteY3" fmla="*/ 132397 h 554355"/>
                <a:gd name="connsiteX4" fmla="*/ 700000 w 1081476"/>
                <a:gd name="connsiteY4" fmla="*/ 75962 h 554355"/>
                <a:gd name="connsiteX5" fmla="*/ 1081476 w 1081476"/>
                <a:gd name="connsiteY5" fmla="*/ 0 h 554355"/>
                <a:gd name="connsiteX0" fmla="*/ 86590 w 985036"/>
                <a:gd name="connsiteY0" fmla="*/ 506730 h 506730"/>
                <a:gd name="connsiteX1" fmla="*/ 2055 w 985036"/>
                <a:gd name="connsiteY1" fmla="*/ 375524 h 506730"/>
                <a:gd name="connsiteX2" fmla="*/ 162075 w 985036"/>
                <a:gd name="connsiteY2" fmla="*/ 194072 h 506730"/>
                <a:gd name="connsiteX3" fmla="*/ 431395 w 985036"/>
                <a:gd name="connsiteY3" fmla="*/ 84772 h 506730"/>
                <a:gd name="connsiteX4" fmla="*/ 700000 w 985036"/>
                <a:gd name="connsiteY4" fmla="*/ 28337 h 506730"/>
                <a:gd name="connsiteX5" fmla="*/ 985036 w 985036"/>
                <a:gd name="connsiteY5" fmla="*/ 0 h 506730"/>
                <a:gd name="connsiteX0" fmla="*/ 87131 w 985577"/>
                <a:gd name="connsiteY0" fmla="*/ 506730 h 506730"/>
                <a:gd name="connsiteX1" fmla="*/ 2596 w 985577"/>
                <a:gd name="connsiteY1" fmla="*/ 375524 h 506730"/>
                <a:gd name="connsiteX2" fmla="*/ 174523 w 985577"/>
                <a:gd name="connsiteY2" fmla="*/ 240507 h 506730"/>
                <a:gd name="connsiteX3" fmla="*/ 431936 w 985577"/>
                <a:gd name="connsiteY3" fmla="*/ 84772 h 506730"/>
                <a:gd name="connsiteX4" fmla="*/ 700541 w 985577"/>
                <a:gd name="connsiteY4" fmla="*/ 28337 h 506730"/>
                <a:gd name="connsiteX5" fmla="*/ 985577 w 985577"/>
                <a:gd name="connsiteY5" fmla="*/ 0 h 506730"/>
                <a:gd name="connsiteX0" fmla="*/ 87131 w 985577"/>
                <a:gd name="connsiteY0" fmla="*/ 506730 h 506730"/>
                <a:gd name="connsiteX1" fmla="*/ 2596 w 985577"/>
                <a:gd name="connsiteY1" fmla="*/ 375524 h 506730"/>
                <a:gd name="connsiteX2" fmla="*/ 174523 w 985577"/>
                <a:gd name="connsiteY2" fmla="*/ 240507 h 506730"/>
                <a:gd name="connsiteX3" fmla="*/ 431936 w 985577"/>
                <a:gd name="connsiteY3" fmla="*/ 84772 h 506730"/>
                <a:gd name="connsiteX4" fmla="*/ 700541 w 985577"/>
                <a:gd name="connsiteY4" fmla="*/ 28337 h 506730"/>
                <a:gd name="connsiteX5" fmla="*/ 985577 w 985577"/>
                <a:gd name="connsiteY5" fmla="*/ 0 h 506730"/>
                <a:gd name="connsiteX0" fmla="*/ 87131 w 985577"/>
                <a:gd name="connsiteY0" fmla="*/ 506730 h 506730"/>
                <a:gd name="connsiteX1" fmla="*/ 2596 w 985577"/>
                <a:gd name="connsiteY1" fmla="*/ 375524 h 506730"/>
                <a:gd name="connsiteX2" fmla="*/ 174523 w 985577"/>
                <a:gd name="connsiteY2" fmla="*/ 240507 h 506730"/>
                <a:gd name="connsiteX3" fmla="*/ 425983 w 985577"/>
                <a:gd name="connsiteY3" fmla="*/ 151447 h 506730"/>
                <a:gd name="connsiteX4" fmla="*/ 700541 w 985577"/>
                <a:gd name="connsiteY4" fmla="*/ 28337 h 506730"/>
                <a:gd name="connsiteX5" fmla="*/ 985577 w 985577"/>
                <a:gd name="connsiteY5" fmla="*/ 0 h 506730"/>
                <a:gd name="connsiteX0" fmla="*/ 87131 w 985577"/>
                <a:gd name="connsiteY0" fmla="*/ 506730 h 506730"/>
                <a:gd name="connsiteX1" fmla="*/ 2596 w 985577"/>
                <a:gd name="connsiteY1" fmla="*/ 375524 h 506730"/>
                <a:gd name="connsiteX2" fmla="*/ 174523 w 985577"/>
                <a:gd name="connsiteY2" fmla="*/ 240507 h 506730"/>
                <a:gd name="connsiteX3" fmla="*/ 425983 w 985577"/>
                <a:gd name="connsiteY3" fmla="*/ 151447 h 506730"/>
                <a:gd name="connsiteX4" fmla="*/ 700541 w 985577"/>
                <a:gd name="connsiteY4" fmla="*/ 28337 h 506730"/>
                <a:gd name="connsiteX5" fmla="*/ 985577 w 985577"/>
                <a:gd name="connsiteY5" fmla="*/ 0 h 506730"/>
                <a:gd name="connsiteX0" fmla="*/ 87131 w 985577"/>
                <a:gd name="connsiteY0" fmla="*/ 506730 h 506730"/>
                <a:gd name="connsiteX1" fmla="*/ 2596 w 985577"/>
                <a:gd name="connsiteY1" fmla="*/ 375524 h 506730"/>
                <a:gd name="connsiteX2" fmla="*/ 174523 w 985577"/>
                <a:gd name="connsiteY2" fmla="*/ 240507 h 506730"/>
                <a:gd name="connsiteX3" fmla="*/ 425983 w 985577"/>
                <a:gd name="connsiteY3" fmla="*/ 151447 h 506730"/>
                <a:gd name="connsiteX4" fmla="*/ 683872 w 985577"/>
                <a:gd name="connsiteY4" fmla="*/ 98583 h 506730"/>
                <a:gd name="connsiteX5" fmla="*/ 985577 w 985577"/>
                <a:gd name="connsiteY5" fmla="*/ 0 h 506730"/>
                <a:gd name="connsiteX0" fmla="*/ 87131 w 985577"/>
                <a:gd name="connsiteY0" fmla="*/ 506730 h 506730"/>
                <a:gd name="connsiteX1" fmla="*/ 2596 w 985577"/>
                <a:gd name="connsiteY1" fmla="*/ 375524 h 506730"/>
                <a:gd name="connsiteX2" fmla="*/ 174523 w 985577"/>
                <a:gd name="connsiteY2" fmla="*/ 240507 h 506730"/>
                <a:gd name="connsiteX3" fmla="*/ 425983 w 985577"/>
                <a:gd name="connsiteY3" fmla="*/ 151447 h 506730"/>
                <a:gd name="connsiteX4" fmla="*/ 683872 w 985577"/>
                <a:gd name="connsiteY4" fmla="*/ 98583 h 506730"/>
                <a:gd name="connsiteX5" fmla="*/ 985577 w 985577"/>
                <a:gd name="connsiteY5" fmla="*/ 0 h 506730"/>
                <a:gd name="connsiteX0" fmla="*/ 87131 w 893899"/>
                <a:gd name="connsiteY0" fmla="*/ 429339 h 429339"/>
                <a:gd name="connsiteX1" fmla="*/ 2596 w 893899"/>
                <a:gd name="connsiteY1" fmla="*/ 298133 h 429339"/>
                <a:gd name="connsiteX2" fmla="*/ 174523 w 893899"/>
                <a:gd name="connsiteY2" fmla="*/ 163116 h 429339"/>
                <a:gd name="connsiteX3" fmla="*/ 425983 w 893899"/>
                <a:gd name="connsiteY3" fmla="*/ 74056 h 429339"/>
                <a:gd name="connsiteX4" fmla="*/ 683872 w 893899"/>
                <a:gd name="connsiteY4" fmla="*/ 21192 h 429339"/>
                <a:gd name="connsiteX5" fmla="*/ 893899 w 893899"/>
                <a:gd name="connsiteY5" fmla="*/ 0 h 429339"/>
                <a:gd name="connsiteX0" fmla="*/ 63723 w 870491"/>
                <a:gd name="connsiteY0" fmla="*/ 429339 h 429339"/>
                <a:gd name="connsiteX1" fmla="*/ 4191 w 870491"/>
                <a:gd name="connsiteY1" fmla="*/ 261223 h 429339"/>
                <a:gd name="connsiteX2" fmla="*/ 151115 w 870491"/>
                <a:gd name="connsiteY2" fmla="*/ 163116 h 429339"/>
                <a:gd name="connsiteX3" fmla="*/ 402575 w 870491"/>
                <a:gd name="connsiteY3" fmla="*/ 74056 h 429339"/>
                <a:gd name="connsiteX4" fmla="*/ 660464 w 870491"/>
                <a:gd name="connsiteY4" fmla="*/ 21192 h 429339"/>
                <a:gd name="connsiteX5" fmla="*/ 870491 w 870491"/>
                <a:gd name="connsiteY5" fmla="*/ 0 h 429339"/>
                <a:gd name="connsiteX0" fmla="*/ 69108 w 875876"/>
                <a:gd name="connsiteY0" fmla="*/ 429339 h 429339"/>
                <a:gd name="connsiteX1" fmla="*/ 9576 w 875876"/>
                <a:gd name="connsiteY1" fmla="*/ 261223 h 429339"/>
                <a:gd name="connsiteX2" fmla="*/ 237462 w 875876"/>
                <a:gd name="connsiteY2" fmla="*/ 123826 h 429339"/>
                <a:gd name="connsiteX3" fmla="*/ 407960 w 875876"/>
                <a:gd name="connsiteY3" fmla="*/ 74056 h 429339"/>
                <a:gd name="connsiteX4" fmla="*/ 665849 w 875876"/>
                <a:gd name="connsiteY4" fmla="*/ 21192 h 429339"/>
                <a:gd name="connsiteX5" fmla="*/ 875876 w 875876"/>
                <a:gd name="connsiteY5" fmla="*/ 0 h 429339"/>
                <a:gd name="connsiteX0" fmla="*/ 56334 w 863102"/>
                <a:gd name="connsiteY0" fmla="*/ 429339 h 429339"/>
                <a:gd name="connsiteX1" fmla="*/ 12280 w 863102"/>
                <a:gd name="connsiteY1" fmla="*/ 276701 h 429339"/>
                <a:gd name="connsiteX2" fmla="*/ 224688 w 863102"/>
                <a:gd name="connsiteY2" fmla="*/ 123826 h 429339"/>
                <a:gd name="connsiteX3" fmla="*/ 395186 w 863102"/>
                <a:gd name="connsiteY3" fmla="*/ 74056 h 429339"/>
                <a:gd name="connsiteX4" fmla="*/ 653075 w 863102"/>
                <a:gd name="connsiteY4" fmla="*/ 21192 h 429339"/>
                <a:gd name="connsiteX5" fmla="*/ 863102 w 863102"/>
                <a:gd name="connsiteY5" fmla="*/ 0 h 429339"/>
                <a:gd name="connsiteX0" fmla="*/ 56334 w 863102"/>
                <a:gd name="connsiteY0" fmla="*/ 429339 h 429339"/>
                <a:gd name="connsiteX1" fmla="*/ 12280 w 863102"/>
                <a:gd name="connsiteY1" fmla="*/ 276701 h 429339"/>
                <a:gd name="connsiteX2" fmla="*/ 224688 w 863102"/>
                <a:gd name="connsiteY2" fmla="*/ 123826 h 429339"/>
                <a:gd name="connsiteX3" fmla="*/ 434477 w 863102"/>
                <a:gd name="connsiteY3" fmla="*/ 63341 h 429339"/>
                <a:gd name="connsiteX4" fmla="*/ 653075 w 863102"/>
                <a:gd name="connsiteY4" fmla="*/ 21192 h 429339"/>
                <a:gd name="connsiteX5" fmla="*/ 863102 w 863102"/>
                <a:gd name="connsiteY5" fmla="*/ 0 h 429339"/>
                <a:gd name="connsiteX0" fmla="*/ 51105 w 857873"/>
                <a:gd name="connsiteY0" fmla="*/ 429339 h 429339"/>
                <a:gd name="connsiteX1" fmla="*/ 7051 w 857873"/>
                <a:gd name="connsiteY1" fmla="*/ 276701 h 429339"/>
                <a:gd name="connsiteX2" fmla="*/ 148022 w 857873"/>
                <a:gd name="connsiteY2" fmla="*/ 160735 h 429339"/>
                <a:gd name="connsiteX3" fmla="*/ 429248 w 857873"/>
                <a:gd name="connsiteY3" fmla="*/ 63341 h 429339"/>
                <a:gd name="connsiteX4" fmla="*/ 647846 w 857873"/>
                <a:gd name="connsiteY4" fmla="*/ 21192 h 429339"/>
                <a:gd name="connsiteX5" fmla="*/ 857873 w 857873"/>
                <a:gd name="connsiteY5" fmla="*/ 0 h 429339"/>
                <a:gd name="connsiteX0" fmla="*/ 51105 w 857873"/>
                <a:gd name="connsiteY0" fmla="*/ 429339 h 429339"/>
                <a:gd name="connsiteX1" fmla="*/ 7051 w 857873"/>
                <a:gd name="connsiteY1" fmla="*/ 276701 h 429339"/>
                <a:gd name="connsiteX2" fmla="*/ 148022 w 857873"/>
                <a:gd name="connsiteY2" fmla="*/ 160735 h 429339"/>
                <a:gd name="connsiteX3" fmla="*/ 429248 w 857873"/>
                <a:gd name="connsiteY3" fmla="*/ 63341 h 429339"/>
                <a:gd name="connsiteX4" fmla="*/ 647846 w 857873"/>
                <a:gd name="connsiteY4" fmla="*/ 21192 h 429339"/>
                <a:gd name="connsiteX5" fmla="*/ 857873 w 857873"/>
                <a:gd name="connsiteY5" fmla="*/ 0 h 429339"/>
                <a:gd name="connsiteX0" fmla="*/ 51105 w 857873"/>
                <a:gd name="connsiteY0" fmla="*/ 429339 h 429339"/>
                <a:gd name="connsiteX1" fmla="*/ 7051 w 857873"/>
                <a:gd name="connsiteY1" fmla="*/ 276701 h 429339"/>
                <a:gd name="connsiteX2" fmla="*/ 148022 w 857873"/>
                <a:gd name="connsiteY2" fmla="*/ 160735 h 429339"/>
                <a:gd name="connsiteX3" fmla="*/ 429248 w 857873"/>
                <a:gd name="connsiteY3" fmla="*/ 63341 h 429339"/>
                <a:gd name="connsiteX4" fmla="*/ 647846 w 857873"/>
                <a:gd name="connsiteY4" fmla="*/ 21192 h 429339"/>
                <a:gd name="connsiteX5" fmla="*/ 857873 w 857873"/>
                <a:gd name="connsiteY5" fmla="*/ 0 h 429339"/>
                <a:gd name="connsiteX0" fmla="*/ 51105 w 857873"/>
                <a:gd name="connsiteY0" fmla="*/ 429339 h 429339"/>
                <a:gd name="connsiteX1" fmla="*/ 7051 w 857873"/>
                <a:gd name="connsiteY1" fmla="*/ 276701 h 429339"/>
                <a:gd name="connsiteX2" fmla="*/ 148022 w 857873"/>
                <a:gd name="connsiteY2" fmla="*/ 160735 h 429339"/>
                <a:gd name="connsiteX3" fmla="*/ 429248 w 857873"/>
                <a:gd name="connsiteY3" fmla="*/ 63341 h 429339"/>
                <a:gd name="connsiteX4" fmla="*/ 647846 w 857873"/>
                <a:gd name="connsiteY4" fmla="*/ 21192 h 429339"/>
                <a:gd name="connsiteX5" fmla="*/ 857873 w 857873"/>
                <a:gd name="connsiteY5" fmla="*/ 0 h 429339"/>
                <a:gd name="connsiteX0" fmla="*/ 51105 w 857873"/>
                <a:gd name="connsiteY0" fmla="*/ 429339 h 429339"/>
                <a:gd name="connsiteX1" fmla="*/ 7051 w 857873"/>
                <a:gd name="connsiteY1" fmla="*/ 276701 h 429339"/>
                <a:gd name="connsiteX2" fmla="*/ 148022 w 857873"/>
                <a:gd name="connsiteY2" fmla="*/ 160735 h 429339"/>
                <a:gd name="connsiteX3" fmla="*/ 429248 w 857873"/>
                <a:gd name="connsiteY3" fmla="*/ 63341 h 429339"/>
                <a:gd name="connsiteX4" fmla="*/ 647846 w 857873"/>
                <a:gd name="connsiteY4" fmla="*/ 21192 h 429339"/>
                <a:gd name="connsiteX5" fmla="*/ 857873 w 857873"/>
                <a:gd name="connsiteY5" fmla="*/ 0 h 429339"/>
                <a:gd name="connsiteX0" fmla="*/ 51105 w 857873"/>
                <a:gd name="connsiteY0" fmla="*/ 429339 h 429339"/>
                <a:gd name="connsiteX1" fmla="*/ 7051 w 857873"/>
                <a:gd name="connsiteY1" fmla="*/ 276701 h 429339"/>
                <a:gd name="connsiteX2" fmla="*/ 148022 w 857873"/>
                <a:gd name="connsiteY2" fmla="*/ 160735 h 429339"/>
                <a:gd name="connsiteX3" fmla="*/ 429248 w 857873"/>
                <a:gd name="connsiteY3" fmla="*/ 63341 h 429339"/>
                <a:gd name="connsiteX4" fmla="*/ 647846 w 857873"/>
                <a:gd name="connsiteY4" fmla="*/ 21192 h 429339"/>
                <a:gd name="connsiteX5" fmla="*/ 857873 w 857873"/>
                <a:gd name="connsiteY5" fmla="*/ 0 h 429339"/>
                <a:gd name="connsiteX0" fmla="*/ 50671 w 857439"/>
                <a:gd name="connsiteY0" fmla="*/ 429339 h 429339"/>
                <a:gd name="connsiteX1" fmla="*/ 6617 w 857439"/>
                <a:gd name="connsiteY1" fmla="*/ 276701 h 429339"/>
                <a:gd name="connsiteX2" fmla="*/ 141635 w 857439"/>
                <a:gd name="connsiteY2" fmla="*/ 160735 h 429339"/>
                <a:gd name="connsiteX3" fmla="*/ 428814 w 857439"/>
                <a:gd name="connsiteY3" fmla="*/ 63341 h 429339"/>
                <a:gd name="connsiteX4" fmla="*/ 647412 w 857439"/>
                <a:gd name="connsiteY4" fmla="*/ 21192 h 429339"/>
                <a:gd name="connsiteX5" fmla="*/ 857439 w 857439"/>
                <a:gd name="connsiteY5" fmla="*/ 0 h 429339"/>
                <a:gd name="connsiteX0" fmla="*/ 50671 w 857439"/>
                <a:gd name="connsiteY0" fmla="*/ 429339 h 429339"/>
                <a:gd name="connsiteX1" fmla="*/ 6617 w 857439"/>
                <a:gd name="connsiteY1" fmla="*/ 276701 h 429339"/>
                <a:gd name="connsiteX2" fmla="*/ 141635 w 857439"/>
                <a:gd name="connsiteY2" fmla="*/ 160735 h 429339"/>
                <a:gd name="connsiteX3" fmla="*/ 428814 w 857439"/>
                <a:gd name="connsiteY3" fmla="*/ 63341 h 429339"/>
                <a:gd name="connsiteX4" fmla="*/ 647412 w 857439"/>
                <a:gd name="connsiteY4" fmla="*/ 21192 h 429339"/>
                <a:gd name="connsiteX5" fmla="*/ 857439 w 857439"/>
                <a:gd name="connsiteY5" fmla="*/ 0 h 429339"/>
                <a:gd name="connsiteX0" fmla="*/ 50671 w 857439"/>
                <a:gd name="connsiteY0" fmla="*/ 429339 h 429339"/>
                <a:gd name="connsiteX1" fmla="*/ 6617 w 857439"/>
                <a:gd name="connsiteY1" fmla="*/ 276701 h 429339"/>
                <a:gd name="connsiteX2" fmla="*/ 141635 w 857439"/>
                <a:gd name="connsiteY2" fmla="*/ 160735 h 429339"/>
                <a:gd name="connsiteX3" fmla="*/ 428814 w 857439"/>
                <a:gd name="connsiteY3" fmla="*/ 63341 h 429339"/>
                <a:gd name="connsiteX4" fmla="*/ 647412 w 857439"/>
                <a:gd name="connsiteY4" fmla="*/ 21192 h 429339"/>
                <a:gd name="connsiteX5" fmla="*/ 857439 w 857439"/>
                <a:gd name="connsiteY5" fmla="*/ 0 h 429339"/>
                <a:gd name="connsiteX0" fmla="*/ 50671 w 857439"/>
                <a:gd name="connsiteY0" fmla="*/ 429339 h 429339"/>
                <a:gd name="connsiteX1" fmla="*/ 6617 w 857439"/>
                <a:gd name="connsiteY1" fmla="*/ 276701 h 429339"/>
                <a:gd name="connsiteX2" fmla="*/ 141635 w 857439"/>
                <a:gd name="connsiteY2" fmla="*/ 160735 h 429339"/>
                <a:gd name="connsiteX3" fmla="*/ 428814 w 857439"/>
                <a:gd name="connsiteY3" fmla="*/ 63341 h 429339"/>
                <a:gd name="connsiteX4" fmla="*/ 647412 w 857439"/>
                <a:gd name="connsiteY4" fmla="*/ 21192 h 429339"/>
                <a:gd name="connsiteX5" fmla="*/ 857439 w 857439"/>
                <a:gd name="connsiteY5" fmla="*/ 0 h 429339"/>
                <a:gd name="connsiteX0" fmla="*/ 50671 w 857439"/>
                <a:gd name="connsiteY0" fmla="*/ 429339 h 429339"/>
                <a:gd name="connsiteX1" fmla="*/ 6617 w 857439"/>
                <a:gd name="connsiteY1" fmla="*/ 276701 h 429339"/>
                <a:gd name="connsiteX2" fmla="*/ 141635 w 857439"/>
                <a:gd name="connsiteY2" fmla="*/ 160735 h 429339"/>
                <a:gd name="connsiteX3" fmla="*/ 428814 w 857439"/>
                <a:gd name="connsiteY3" fmla="*/ 63341 h 429339"/>
                <a:gd name="connsiteX4" fmla="*/ 647412 w 857439"/>
                <a:gd name="connsiteY4" fmla="*/ 21192 h 429339"/>
                <a:gd name="connsiteX5" fmla="*/ 857439 w 857439"/>
                <a:gd name="connsiteY5" fmla="*/ 0 h 429339"/>
                <a:gd name="connsiteX0" fmla="*/ 50671 w 857439"/>
                <a:gd name="connsiteY0" fmla="*/ 429339 h 429339"/>
                <a:gd name="connsiteX1" fmla="*/ 6617 w 857439"/>
                <a:gd name="connsiteY1" fmla="*/ 276701 h 429339"/>
                <a:gd name="connsiteX2" fmla="*/ 141635 w 857439"/>
                <a:gd name="connsiteY2" fmla="*/ 160735 h 429339"/>
                <a:gd name="connsiteX3" fmla="*/ 428814 w 857439"/>
                <a:gd name="connsiteY3" fmla="*/ 63341 h 429339"/>
                <a:gd name="connsiteX4" fmla="*/ 647412 w 857439"/>
                <a:gd name="connsiteY4" fmla="*/ 21192 h 429339"/>
                <a:gd name="connsiteX5" fmla="*/ 857439 w 857439"/>
                <a:gd name="connsiteY5" fmla="*/ 0 h 429339"/>
                <a:gd name="connsiteX0" fmla="*/ 50671 w 857439"/>
                <a:gd name="connsiteY0" fmla="*/ 429339 h 429339"/>
                <a:gd name="connsiteX1" fmla="*/ 6617 w 857439"/>
                <a:gd name="connsiteY1" fmla="*/ 276701 h 429339"/>
                <a:gd name="connsiteX2" fmla="*/ 141635 w 857439"/>
                <a:gd name="connsiteY2" fmla="*/ 160735 h 429339"/>
                <a:gd name="connsiteX3" fmla="*/ 428814 w 857439"/>
                <a:gd name="connsiteY3" fmla="*/ 63341 h 429339"/>
                <a:gd name="connsiteX4" fmla="*/ 647412 w 857439"/>
                <a:gd name="connsiteY4" fmla="*/ 21192 h 429339"/>
                <a:gd name="connsiteX5" fmla="*/ 857439 w 857439"/>
                <a:gd name="connsiteY5" fmla="*/ 0 h 429339"/>
                <a:gd name="connsiteX0" fmla="*/ 50671 w 857439"/>
                <a:gd name="connsiteY0" fmla="*/ 429339 h 429339"/>
                <a:gd name="connsiteX1" fmla="*/ 6617 w 857439"/>
                <a:gd name="connsiteY1" fmla="*/ 276701 h 429339"/>
                <a:gd name="connsiteX2" fmla="*/ 141635 w 857439"/>
                <a:gd name="connsiteY2" fmla="*/ 160735 h 429339"/>
                <a:gd name="connsiteX3" fmla="*/ 428814 w 857439"/>
                <a:gd name="connsiteY3" fmla="*/ 63341 h 429339"/>
                <a:gd name="connsiteX4" fmla="*/ 647412 w 857439"/>
                <a:gd name="connsiteY4" fmla="*/ 21192 h 429339"/>
                <a:gd name="connsiteX5" fmla="*/ 857439 w 857439"/>
                <a:gd name="connsiteY5" fmla="*/ 0 h 429339"/>
                <a:gd name="connsiteX0" fmla="*/ 50671 w 857439"/>
                <a:gd name="connsiteY0" fmla="*/ 429339 h 429339"/>
                <a:gd name="connsiteX1" fmla="*/ 6617 w 857439"/>
                <a:gd name="connsiteY1" fmla="*/ 276701 h 429339"/>
                <a:gd name="connsiteX2" fmla="*/ 141635 w 857439"/>
                <a:gd name="connsiteY2" fmla="*/ 160735 h 429339"/>
                <a:gd name="connsiteX3" fmla="*/ 428814 w 857439"/>
                <a:gd name="connsiteY3" fmla="*/ 63341 h 429339"/>
                <a:gd name="connsiteX4" fmla="*/ 647412 w 857439"/>
                <a:gd name="connsiteY4" fmla="*/ 21192 h 429339"/>
                <a:gd name="connsiteX5" fmla="*/ 857439 w 857439"/>
                <a:gd name="connsiteY5" fmla="*/ 0 h 429339"/>
                <a:gd name="connsiteX0" fmla="*/ 50671 w 857439"/>
                <a:gd name="connsiteY0" fmla="*/ 429339 h 429339"/>
                <a:gd name="connsiteX1" fmla="*/ 6617 w 857439"/>
                <a:gd name="connsiteY1" fmla="*/ 276701 h 429339"/>
                <a:gd name="connsiteX2" fmla="*/ 141635 w 857439"/>
                <a:gd name="connsiteY2" fmla="*/ 160735 h 429339"/>
                <a:gd name="connsiteX3" fmla="*/ 428814 w 857439"/>
                <a:gd name="connsiteY3" fmla="*/ 63341 h 429339"/>
                <a:gd name="connsiteX4" fmla="*/ 647412 w 857439"/>
                <a:gd name="connsiteY4" fmla="*/ 28335 h 429339"/>
                <a:gd name="connsiteX5" fmla="*/ 857439 w 857439"/>
                <a:gd name="connsiteY5" fmla="*/ 0 h 429339"/>
                <a:gd name="connsiteX0" fmla="*/ 50671 w 849104"/>
                <a:gd name="connsiteY0" fmla="*/ 412670 h 412670"/>
                <a:gd name="connsiteX1" fmla="*/ 6617 w 849104"/>
                <a:gd name="connsiteY1" fmla="*/ 260032 h 412670"/>
                <a:gd name="connsiteX2" fmla="*/ 141635 w 849104"/>
                <a:gd name="connsiteY2" fmla="*/ 144066 h 412670"/>
                <a:gd name="connsiteX3" fmla="*/ 428814 w 849104"/>
                <a:gd name="connsiteY3" fmla="*/ 46672 h 412670"/>
                <a:gd name="connsiteX4" fmla="*/ 647412 w 849104"/>
                <a:gd name="connsiteY4" fmla="*/ 11666 h 412670"/>
                <a:gd name="connsiteX5" fmla="*/ 849104 w 849104"/>
                <a:gd name="connsiteY5" fmla="*/ 0 h 412670"/>
                <a:gd name="connsiteX0" fmla="*/ 50671 w 849104"/>
                <a:gd name="connsiteY0" fmla="*/ 415662 h 415662"/>
                <a:gd name="connsiteX1" fmla="*/ 6617 w 849104"/>
                <a:gd name="connsiteY1" fmla="*/ 263024 h 415662"/>
                <a:gd name="connsiteX2" fmla="*/ 141635 w 849104"/>
                <a:gd name="connsiteY2" fmla="*/ 147058 h 415662"/>
                <a:gd name="connsiteX3" fmla="*/ 428814 w 849104"/>
                <a:gd name="connsiteY3" fmla="*/ 49664 h 415662"/>
                <a:gd name="connsiteX4" fmla="*/ 637887 w 849104"/>
                <a:gd name="connsiteY4" fmla="*/ 2752 h 415662"/>
                <a:gd name="connsiteX5" fmla="*/ 849104 w 849104"/>
                <a:gd name="connsiteY5" fmla="*/ 2992 h 415662"/>
                <a:gd name="connsiteX0" fmla="*/ 50671 w 849104"/>
                <a:gd name="connsiteY0" fmla="*/ 419800 h 419800"/>
                <a:gd name="connsiteX1" fmla="*/ 6617 w 849104"/>
                <a:gd name="connsiteY1" fmla="*/ 267162 h 419800"/>
                <a:gd name="connsiteX2" fmla="*/ 141635 w 849104"/>
                <a:gd name="connsiteY2" fmla="*/ 151196 h 419800"/>
                <a:gd name="connsiteX3" fmla="*/ 428814 w 849104"/>
                <a:gd name="connsiteY3" fmla="*/ 53802 h 419800"/>
                <a:gd name="connsiteX4" fmla="*/ 639078 w 849104"/>
                <a:gd name="connsiteY4" fmla="*/ 2128 h 419800"/>
                <a:gd name="connsiteX5" fmla="*/ 849104 w 849104"/>
                <a:gd name="connsiteY5" fmla="*/ 7130 h 419800"/>
                <a:gd name="connsiteX0" fmla="*/ 50671 w 849104"/>
                <a:gd name="connsiteY0" fmla="*/ 419800 h 419800"/>
                <a:gd name="connsiteX1" fmla="*/ 6617 w 849104"/>
                <a:gd name="connsiteY1" fmla="*/ 267162 h 419800"/>
                <a:gd name="connsiteX2" fmla="*/ 141635 w 849104"/>
                <a:gd name="connsiteY2" fmla="*/ 151196 h 419800"/>
                <a:gd name="connsiteX3" fmla="*/ 428814 w 849104"/>
                <a:gd name="connsiteY3" fmla="*/ 53802 h 419800"/>
                <a:gd name="connsiteX4" fmla="*/ 639078 w 849104"/>
                <a:gd name="connsiteY4" fmla="*/ 2128 h 419800"/>
                <a:gd name="connsiteX5" fmla="*/ 849104 w 849104"/>
                <a:gd name="connsiteY5" fmla="*/ 7130 h 419800"/>
                <a:gd name="connsiteX0" fmla="*/ 50671 w 849104"/>
                <a:gd name="connsiteY0" fmla="*/ 419952 h 419952"/>
                <a:gd name="connsiteX1" fmla="*/ 6617 w 849104"/>
                <a:gd name="connsiteY1" fmla="*/ 267314 h 419952"/>
                <a:gd name="connsiteX2" fmla="*/ 141635 w 849104"/>
                <a:gd name="connsiteY2" fmla="*/ 151348 h 419952"/>
                <a:gd name="connsiteX3" fmla="*/ 372855 w 849104"/>
                <a:gd name="connsiteY3" fmla="*/ 56335 h 419952"/>
                <a:gd name="connsiteX4" fmla="*/ 639078 w 849104"/>
                <a:gd name="connsiteY4" fmla="*/ 2280 h 419952"/>
                <a:gd name="connsiteX5" fmla="*/ 849104 w 849104"/>
                <a:gd name="connsiteY5" fmla="*/ 7282 h 419952"/>
                <a:gd name="connsiteX0" fmla="*/ 50671 w 849104"/>
                <a:gd name="connsiteY0" fmla="*/ 413061 h 413061"/>
                <a:gd name="connsiteX1" fmla="*/ 6617 w 849104"/>
                <a:gd name="connsiteY1" fmla="*/ 260423 h 413061"/>
                <a:gd name="connsiteX2" fmla="*/ 141635 w 849104"/>
                <a:gd name="connsiteY2" fmla="*/ 144457 h 413061"/>
                <a:gd name="connsiteX3" fmla="*/ 372855 w 849104"/>
                <a:gd name="connsiteY3" fmla="*/ 49444 h 413061"/>
                <a:gd name="connsiteX4" fmla="*/ 565259 w 849104"/>
                <a:gd name="connsiteY4" fmla="*/ 3723 h 413061"/>
                <a:gd name="connsiteX5" fmla="*/ 849104 w 849104"/>
                <a:gd name="connsiteY5" fmla="*/ 391 h 413061"/>
                <a:gd name="connsiteX0" fmla="*/ 50671 w 1012219"/>
                <a:gd name="connsiteY0" fmla="*/ 449580 h 449580"/>
                <a:gd name="connsiteX1" fmla="*/ 6617 w 1012219"/>
                <a:gd name="connsiteY1" fmla="*/ 296942 h 449580"/>
                <a:gd name="connsiteX2" fmla="*/ 141635 w 1012219"/>
                <a:gd name="connsiteY2" fmla="*/ 180976 h 449580"/>
                <a:gd name="connsiteX3" fmla="*/ 372855 w 1012219"/>
                <a:gd name="connsiteY3" fmla="*/ 85963 h 449580"/>
                <a:gd name="connsiteX4" fmla="*/ 565259 w 1012219"/>
                <a:gd name="connsiteY4" fmla="*/ 40242 h 449580"/>
                <a:gd name="connsiteX5" fmla="*/ 1012219 w 1012219"/>
                <a:gd name="connsiteY5" fmla="*/ 0 h 449580"/>
                <a:gd name="connsiteX0" fmla="*/ 50671 w 1012219"/>
                <a:gd name="connsiteY0" fmla="*/ 449580 h 449580"/>
                <a:gd name="connsiteX1" fmla="*/ 6617 w 1012219"/>
                <a:gd name="connsiteY1" fmla="*/ 296942 h 449580"/>
                <a:gd name="connsiteX2" fmla="*/ 141635 w 1012219"/>
                <a:gd name="connsiteY2" fmla="*/ 180976 h 449580"/>
                <a:gd name="connsiteX3" fmla="*/ 372855 w 1012219"/>
                <a:gd name="connsiteY3" fmla="*/ 85963 h 449580"/>
                <a:gd name="connsiteX4" fmla="*/ 680749 w 1012219"/>
                <a:gd name="connsiteY4" fmla="*/ 16430 h 449580"/>
                <a:gd name="connsiteX5" fmla="*/ 1012219 w 1012219"/>
                <a:gd name="connsiteY5" fmla="*/ 0 h 449580"/>
                <a:gd name="connsiteX0" fmla="*/ 50671 w 1012219"/>
                <a:gd name="connsiteY0" fmla="*/ 449580 h 449580"/>
                <a:gd name="connsiteX1" fmla="*/ 6617 w 1012219"/>
                <a:gd name="connsiteY1" fmla="*/ 296942 h 449580"/>
                <a:gd name="connsiteX2" fmla="*/ 141635 w 1012219"/>
                <a:gd name="connsiteY2" fmla="*/ 180976 h 449580"/>
                <a:gd name="connsiteX3" fmla="*/ 372855 w 1012219"/>
                <a:gd name="connsiteY3" fmla="*/ 81201 h 449580"/>
                <a:gd name="connsiteX4" fmla="*/ 680749 w 1012219"/>
                <a:gd name="connsiteY4" fmla="*/ 16430 h 449580"/>
                <a:gd name="connsiteX5" fmla="*/ 1012219 w 1012219"/>
                <a:gd name="connsiteY5" fmla="*/ 0 h 449580"/>
                <a:gd name="connsiteX0" fmla="*/ 50411 w 1011959"/>
                <a:gd name="connsiteY0" fmla="*/ 449580 h 449580"/>
                <a:gd name="connsiteX1" fmla="*/ 6357 w 1011959"/>
                <a:gd name="connsiteY1" fmla="*/ 296942 h 449580"/>
                <a:gd name="connsiteX2" fmla="*/ 137803 w 1011959"/>
                <a:gd name="connsiteY2" fmla="*/ 169070 h 449580"/>
                <a:gd name="connsiteX3" fmla="*/ 372595 w 1011959"/>
                <a:gd name="connsiteY3" fmla="*/ 81201 h 449580"/>
                <a:gd name="connsiteX4" fmla="*/ 680489 w 1011959"/>
                <a:gd name="connsiteY4" fmla="*/ 16430 h 449580"/>
                <a:gd name="connsiteX5" fmla="*/ 1011959 w 1011959"/>
                <a:gd name="connsiteY5" fmla="*/ 0 h 449580"/>
                <a:gd name="connsiteX0" fmla="*/ 50411 w 1011959"/>
                <a:gd name="connsiteY0" fmla="*/ 449580 h 449580"/>
                <a:gd name="connsiteX1" fmla="*/ 6357 w 1011959"/>
                <a:gd name="connsiteY1" fmla="*/ 296942 h 449580"/>
                <a:gd name="connsiteX2" fmla="*/ 137803 w 1011959"/>
                <a:gd name="connsiteY2" fmla="*/ 169070 h 449580"/>
                <a:gd name="connsiteX3" fmla="*/ 372595 w 1011959"/>
                <a:gd name="connsiteY3" fmla="*/ 81201 h 449580"/>
                <a:gd name="connsiteX4" fmla="*/ 681680 w 1011959"/>
                <a:gd name="connsiteY4" fmla="*/ 20001 h 449580"/>
                <a:gd name="connsiteX5" fmla="*/ 1011959 w 1011959"/>
                <a:gd name="connsiteY5" fmla="*/ 0 h 449580"/>
                <a:gd name="connsiteX0" fmla="*/ 50411 w 1011959"/>
                <a:gd name="connsiteY0" fmla="*/ 449580 h 449580"/>
                <a:gd name="connsiteX1" fmla="*/ 6357 w 1011959"/>
                <a:gd name="connsiteY1" fmla="*/ 296942 h 449580"/>
                <a:gd name="connsiteX2" fmla="*/ 137803 w 1011959"/>
                <a:gd name="connsiteY2" fmla="*/ 169070 h 449580"/>
                <a:gd name="connsiteX3" fmla="*/ 372595 w 1011959"/>
                <a:gd name="connsiteY3" fmla="*/ 81201 h 449580"/>
                <a:gd name="connsiteX4" fmla="*/ 681680 w 1011959"/>
                <a:gd name="connsiteY4" fmla="*/ 20001 h 449580"/>
                <a:gd name="connsiteX5" fmla="*/ 1011959 w 1011959"/>
                <a:gd name="connsiteY5" fmla="*/ 0 h 44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1959" h="449580">
                  <a:moveTo>
                    <a:pt x="50411" y="449580"/>
                  </a:moveTo>
                  <a:cubicBezTo>
                    <a:pt x="563" y="423227"/>
                    <a:pt x="-8208" y="343694"/>
                    <a:pt x="6357" y="296942"/>
                  </a:cubicBezTo>
                  <a:cubicBezTo>
                    <a:pt x="20922" y="250190"/>
                    <a:pt x="76763" y="205027"/>
                    <a:pt x="137803" y="169070"/>
                  </a:cubicBezTo>
                  <a:cubicBezTo>
                    <a:pt x="198843" y="133113"/>
                    <a:pt x="281949" y="106046"/>
                    <a:pt x="372595" y="81201"/>
                  </a:cubicBezTo>
                  <a:cubicBezTo>
                    <a:pt x="463241" y="56356"/>
                    <a:pt x="602503" y="31153"/>
                    <a:pt x="681680" y="20001"/>
                  </a:cubicBezTo>
                  <a:cubicBezTo>
                    <a:pt x="760857" y="8849"/>
                    <a:pt x="970009" y="3532"/>
                    <a:pt x="1011959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608"/>
            </a:p>
          </p:txBody>
        </p:sp>
        <p:sp>
          <p:nvSpPr>
            <p:cNvPr id="227" name="Freeform: Shape 163">
              <a:extLst>
                <a:ext uri="{FF2B5EF4-FFF2-40B4-BE49-F238E27FC236}">
                  <a16:creationId xmlns:a16="http://schemas.microsoft.com/office/drawing/2014/main" id="{A4DB96D1-DF3A-F54F-B533-77714E6045EC}"/>
                </a:ext>
              </a:extLst>
            </p:cNvPr>
            <p:cNvSpPr/>
            <p:nvPr/>
          </p:nvSpPr>
          <p:spPr>
            <a:xfrm>
              <a:off x="6062792" y="3950865"/>
              <a:ext cx="1174183" cy="336427"/>
            </a:xfrm>
            <a:custGeom>
              <a:avLst/>
              <a:gdLst>
                <a:gd name="connsiteX0" fmla="*/ 95526 w 1097556"/>
                <a:gd name="connsiteY0" fmla="*/ 563902 h 563902"/>
                <a:gd name="connsiteX1" fmla="*/ 276 w 1097556"/>
                <a:gd name="connsiteY1" fmla="*/ 464842 h 563902"/>
                <a:gd name="connsiteX2" fmla="*/ 122196 w 1097556"/>
                <a:gd name="connsiteY2" fmla="*/ 285772 h 563902"/>
                <a:gd name="connsiteX3" fmla="*/ 449856 w 1097556"/>
                <a:gd name="connsiteY3" fmla="*/ 99082 h 563902"/>
                <a:gd name="connsiteX4" fmla="*/ 937536 w 1097556"/>
                <a:gd name="connsiteY4" fmla="*/ 15262 h 563902"/>
                <a:gd name="connsiteX5" fmla="*/ 1097556 w 1097556"/>
                <a:gd name="connsiteY5" fmla="*/ 22 h 563902"/>
                <a:gd name="connsiteX6" fmla="*/ 1097556 w 1097556"/>
                <a:gd name="connsiteY6" fmla="*/ 22 h 563902"/>
                <a:gd name="connsiteX0" fmla="*/ 77803 w 1079833"/>
                <a:gd name="connsiteY0" fmla="*/ 563902 h 563902"/>
                <a:gd name="connsiteX1" fmla="*/ 412 w 1079833"/>
                <a:gd name="connsiteY1" fmla="*/ 423171 h 563902"/>
                <a:gd name="connsiteX2" fmla="*/ 104473 w 1079833"/>
                <a:gd name="connsiteY2" fmla="*/ 285772 h 563902"/>
                <a:gd name="connsiteX3" fmla="*/ 432133 w 1079833"/>
                <a:gd name="connsiteY3" fmla="*/ 99082 h 563902"/>
                <a:gd name="connsiteX4" fmla="*/ 919813 w 1079833"/>
                <a:gd name="connsiteY4" fmla="*/ 15262 h 563902"/>
                <a:gd name="connsiteX5" fmla="*/ 1079833 w 1079833"/>
                <a:gd name="connsiteY5" fmla="*/ 22 h 563902"/>
                <a:gd name="connsiteX6" fmla="*/ 1079833 w 1079833"/>
                <a:gd name="connsiteY6" fmla="*/ 22 h 563902"/>
                <a:gd name="connsiteX0" fmla="*/ 84730 w 1079616"/>
                <a:gd name="connsiteY0" fmla="*/ 554377 h 554377"/>
                <a:gd name="connsiteX1" fmla="*/ 195 w 1079616"/>
                <a:gd name="connsiteY1" fmla="*/ 423171 h 554377"/>
                <a:gd name="connsiteX2" fmla="*/ 104256 w 1079616"/>
                <a:gd name="connsiteY2" fmla="*/ 285772 h 554377"/>
                <a:gd name="connsiteX3" fmla="*/ 431916 w 1079616"/>
                <a:gd name="connsiteY3" fmla="*/ 99082 h 554377"/>
                <a:gd name="connsiteX4" fmla="*/ 919596 w 1079616"/>
                <a:gd name="connsiteY4" fmla="*/ 15262 h 554377"/>
                <a:gd name="connsiteX5" fmla="*/ 1079616 w 1079616"/>
                <a:gd name="connsiteY5" fmla="*/ 22 h 554377"/>
                <a:gd name="connsiteX6" fmla="*/ 1079616 w 1079616"/>
                <a:gd name="connsiteY6" fmla="*/ 22 h 554377"/>
                <a:gd name="connsiteX0" fmla="*/ 86590 w 1081476"/>
                <a:gd name="connsiteY0" fmla="*/ 554377 h 554377"/>
                <a:gd name="connsiteX1" fmla="*/ 2055 w 1081476"/>
                <a:gd name="connsiteY1" fmla="*/ 423171 h 554377"/>
                <a:gd name="connsiteX2" fmla="*/ 162075 w 1081476"/>
                <a:gd name="connsiteY2" fmla="*/ 241719 h 554377"/>
                <a:gd name="connsiteX3" fmla="*/ 433776 w 1081476"/>
                <a:gd name="connsiteY3" fmla="*/ 99082 h 554377"/>
                <a:gd name="connsiteX4" fmla="*/ 921456 w 1081476"/>
                <a:gd name="connsiteY4" fmla="*/ 15262 h 554377"/>
                <a:gd name="connsiteX5" fmla="*/ 1081476 w 1081476"/>
                <a:gd name="connsiteY5" fmla="*/ 22 h 554377"/>
                <a:gd name="connsiteX6" fmla="*/ 1081476 w 1081476"/>
                <a:gd name="connsiteY6" fmla="*/ 22 h 554377"/>
                <a:gd name="connsiteX0" fmla="*/ 86590 w 1081476"/>
                <a:gd name="connsiteY0" fmla="*/ 555352 h 555352"/>
                <a:gd name="connsiteX1" fmla="*/ 2055 w 1081476"/>
                <a:gd name="connsiteY1" fmla="*/ 424146 h 555352"/>
                <a:gd name="connsiteX2" fmla="*/ 162075 w 1081476"/>
                <a:gd name="connsiteY2" fmla="*/ 242694 h 555352"/>
                <a:gd name="connsiteX3" fmla="*/ 431395 w 1081476"/>
                <a:gd name="connsiteY3" fmla="*/ 133394 h 555352"/>
                <a:gd name="connsiteX4" fmla="*/ 921456 w 1081476"/>
                <a:gd name="connsiteY4" fmla="*/ 16237 h 555352"/>
                <a:gd name="connsiteX5" fmla="*/ 1081476 w 1081476"/>
                <a:gd name="connsiteY5" fmla="*/ 997 h 555352"/>
                <a:gd name="connsiteX6" fmla="*/ 1081476 w 1081476"/>
                <a:gd name="connsiteY6" fmla="*/ 997 h 555352"/>
                <a:gd name="connsiteX0" fmla="*/ 86590 w 1081476"/>
                <a:gd name="connsiteY0" fmla="*/ 554355 h 554355"/>
                <a:gd name="connsiteX1" fmla="*/ 2055 w 1081476"/>
                <a:gd name="connsiteY1" fmla="*/ 423149 h 554355"/>
                <a:gd name="connsiteX2" fmla="*/ 162075 w 1081476"/>
                <a:gd name="connsiteY2" fmla="*/ 241697 h 554355"/>
                <a:gd name="connsiteX3" fmla="*/ 431395 w 1081476"/>
                <a:gd name="connsiteY3" fmla="*/ 132397 h 554355"/>
                <a:gd name="connsiteX4" fmla="*/ 700000 w 1081476"/>
                <a:gd name="connsiteY4" fmla="*/ 75962 h 554355"/>
                <a:gd name="connsiteX5" fmla="*/ 1081476 w 1081476"/>
                <a:gd name="connsiteY5" fmla="*/ 0 h 554355"/>
                <a:gd name="connsiteX6" fmla="*/ 1081476 w 1081476"/>
                <a:gd name="connsiteY6" fmla="*/ 0 h 554355"/>
                <a:gd name="connsiteX0" fmla="*/ 86590 w 1089778"/>
                <a:gd name="connsiteY0" fmla="*/ 554574 h 554574"/>
                <a:gd name="connsiteX1" fmla="*/ 2055 w 1089778"/>
                <a:gd name="connsiteY1" fmla="*/ 423368 h 554574"/>
                <a:gd name="connsiteX2" fmla="*/ 162075 w 1089778"/>
                <a:gd name="connsiteY2" fmla="*/ 241916 h 554574"/>
                <a:gd name="connsiteX3" fmla="*/ 431395 w 1089778"/>
                <a:gd name="connsiteY3" fmla="*/ 132616 h 554574"/>
                <a:gd name="connsiteX4" fmla="*/ 700000 w 1089778"/>
                <a:gd name="connsiteY4" fmla="*/ 76181 h 554574"/>
                <a:gd name="connsiteX5" fmla="*/ 1081476 w 1089778"/>
                <a:gd name="connsiteY5" fmla="*/ 219 h 554574"/>
                <a:gd name="connsiteX6" fmla="*/ 951698 w 1089778"/>
                <a:gd name="connsiteY6" fmla="*/ 54987 h 554574"/>
                <a:gd name="connsiteX0" fmla="*/ 86590 w 1081476"/>
                <a:gd name="connsiteY0" fmla="*/ 554355 h 554355"/>
                <a:gd name="connsiteX1" fmla="*/ 2055 w 1081476"/>
                <a:gd name="connsiteY1" fmla="*/ 423149 h 554355"/>
                <a:gd name="connsiteX2" fmla="*/ 162075 w 1081476"/>
                <a:gd name="connsiteY2" fmla="*/ 241697 h 554355"/>
                <a:gd name="connsiteX3" fmla="*/ 431395 w 1081476"/>
                <a:gd name="connsiteY3" fmla="*/ 132397 h 554355"/>
                <a:gd name="connsiteX4" fmla="*/ 700000 w 1081476"/>
                <a:gd name="connsiteY4" fmla="*/ 75962 h 554355"/>
                <a:gd name="connsiteX5" fmla="*/ 1081476 w 1081476"/>
                <a:gd name="connsiteY5" fmla="*/ 0 h 554355"/>
                <a:gd name="connsiteX0" fmla="*/ 86590 w 985036"/>
                <a:gd name="connsiteY0" fmla="*/ 506730 h 506730"/>
                <a:gd name="connsiteX1" fmla="*/ 2055 w 985036"/>
                <a:gd name="connsiteY1" fmla="*/ 375524 h 506730"/>
                <a:gd name="connsiteX2" fmla="*/ 162075 w 985036"/>
                <a:gd name="connsiteY2" fmla="*/ 194072 h 506730"/>
                <a:gd name="connsiteX3" fmla="*/ 431395 w 985036"/>
                <a:gd name="connsiteY3" fmla="*/ 84772 h 506730"/>
                <a:gd name="connsiteX4" fmla="*/ 700000 w 985036"/>
                <a:gd name="connsiteY4" fmla="*/ 28337 h 506730"/>
                <a:gd name="connsiteX5" fmla="*/ 985036 w 985036"/>
                <a:gd name="connsiteY5" fmla="*/ 0 h 506730"/>
                <a:gd name="connsiteX0" fmla="*/ 87131 w 985577"/>
                <a:gd name="connsiteY0" fmla="*/ 506730 h 506730"/>
                <a:gd name="connsiteX1" fmla="*/ 2596 w 985577"/>
                <a:gd name="connsiteY1" fmla="*/ 375524 h 506730"/>
                <a:gd name="connsiteX2" fmla="*/ 174523 w 985577"/>
                <a:gd name="connsiteY2" fmla="*/ 240507 h 506730"/>
                <a:gd name="connsiteX3" fmla="*/ 431936 w 985577"/>
                <a:gd name="connsiteY3" fmla="*/ 84772 h 506730"/>
                <a:gd name="connsiteX4" fmla="*/ 700541 w 985577"/>
                <a:gd name="connsiteY4" fmla="*/ 28337 h 506730"/>
                <a:gd name="connsiteX5" fmla="*/ 985577 w 985577"/>
                <a:gd name="connsiteY5" fmla="*/ 0 h 506730"/>
                <a:gd name="connsiteX0" fmla="*/ 87131 w 985577"/>
                <a:gd name="connsiteY0" fmla="*/ 506730 h 506730"/>
                <a:gd name="connsiteX1" fmla="*/ 2596 w 985577"/>
                <a:gd name="connsiteY1" fmla="*/ 375524 h 506730"/>
                <a:gd name="connsiteX2" fmla="*/ 174523 w 985577"/>
                <a:gd name="connsiteY2" fmla="*/ 240507 h 506730"/>
                <a:gd name="connsiteX3" fmla="*/ 431936 w 985577"/>
                <a:gd name="connsiteY3" fmla="*/ 84772 h 506730"/>
                <a:gd name="connsiteX4" fmla="*/ 700541 w 985577"/>
                <a:gd name="connsiteY4" fmla="*/ 28337 h 506730"/>
                <a:gd name="connsiteX5" fmla="*/ 985577 w 985577"/>
                <a:gd name="connsiteY5" fmla="*/ 0 h 506730"/>
                <a:gd name="connsiteX0" fmla="*/ 87131 w 985577"/>
                <a:gd name="connsiteY0" fmla="*/ 506730 h 506730"/>
                <a:gd name="connsiteX1" fmla="*/ 2596 w 985577"/>
                <a:gd name="connsiteY1" fmla="*/ 375524 h 506730"/>
                <a:gd name="connsiteX2" fmla="*/ 174523 w 985577"/>
                <a:gd name="connsiteY2" fmla="*/ 240507 h 506730"/>
                <a:gd name="connsiteX3" fmla="*/ 425983 w 985577"/>
                <a:gd name="connsiteY3" fmla="*/ 151447 h 506730"/>
                <a:gd name="connsiteX4" fmla="*/ 700541 w 985577"/>
                <a:gd name="connsiteY4" fmla="*/ 28337 h 506730"/>
                <a:gd name="connsiteX5" fmla="*/ 985577 w 985577"/>
                <a:gd name="connsiteY5" fmla="*/ 0 h 506730"/>
                <a:gd name="connsiteX0" fmla="*/ 87131 w 985577"/>
                <a:gd name="connsiteY0" fmla="*/ 506730 h 506730"/>
                <a:gd name="connsiteX1" fmla="*/ 2596 w 985577"/>
                <a:gd name="connsiteY1" fmla="*/ 375524 h 506730"/>
                <a:gd name="connsiteX2" fmla="*/ 174523 w 985577"/>
                <a:gd name="connsiteY2" fmla="*/ 240507 h 506730"/>
                <a:gd name="connsiteX3" fmla="*/ 425983 w 985577"/>
                <a:gd name="connsiteY3" fmla="*/ 151447 h 506730"/>
                <a:gd name="connsiteX4" fmla="*/ 700541 w 985577"/>
                <a:gd name="connsiteY4" fmla="*/ 28337 h 506730"/>
                <a:gd name="connsiteX5" fmla="*/ 985577 w 985577"/>
                <a:gd name="connsiteY5" fmla="*/ 0 h 506730"/>
                <a:gd name="connsiteX0" fmla="*/ 87131 w 985577"/>
                <a:gd name="connsiteY0" fmla="*/ 506730 h 506730"/>
                <a:gd name="connsiteX1" fmla="*/ 2596 w 985577"/>
                <a:gd name="connsiteY1" fmla="*/ 375524 h 506730"/>
                <a:gd name="connsiteX2" fmla="*/ 174523 w 985577"/>
                <a:gd name="connsiteY2" fmla="*/ 240507 h 506730"/>
                <a:gd name="connsiteX3" fmla="*/ 425983 w 985577"/>
                <a:gd name="connsiteY3" fmla="*/ 151447 h 506730"/>
                <a:gd name="connsiteX4" fmla="*/ 683872 w 985577"/>
                <a:gd name="connsiteY4" fmla="*/ 98583 h 506730"/>
                <a:gd name="connsiteX5" fmla="*/ 985577 w 985577"/>
                <a:gd name="connsiteY5" fmla="*/ 0 h 506730"/>
                <a:gd name="connsiteX0" fmla="*/ 87131 w 985577"/>
                <a:gd name="connsiteY0" fmla="*/ 506730 h 506730"/>
                <a:gd name="connsiteX1" fmla="*/ 2596 w 985577"/>
                <a:gd name="connsiteY1" fmla="*/ 375524 h 506730"/>
                <a:gd name="connsiteX2" fmla="*/ 174523 w 985577"/>
                <a:gd name="connsiteY2" fmla="*/ 240507 h 506730"/>
                <a:gd name="connsiteX3" fmla="*/ 425983 w 985577"/>
                <a:gd name="connsiteY3" fmla="*/ 151447 h 506730"/>
                <a:gd name="connsiteX4" fmla="*/ 683872 w 985577"/>
                <a:gd name="connsiteY4" fmla="*/ 98583 h 506730"/>
                <a:gd name="connsiteX5" fmla="*/ 985577 w 985577"/>
                <a:gd name="connsiteY5" fmla="*/ 0 h 506730"/>
                <a:gd name="connsiteX0" fmla="*/ 87131 w 893899"/>
                <a:gd name="connsiteY0" fmla="*/ 429339 h 429339"/>
                <a:gd name="connsiteX1" fmla="*/ 2596 w 893899"/>
                <a:gd name="connsiteY1" fmla="*/ 298133 h 429339"/>
                <a:gd name="connsiteX2" fmla="*/ 174523 w 893899"/>
                <a:gd name="connsiteY2" fmla="*/ 163116 h 429339"/>
                <a:gd name="connsiteX3" fmla="*/ 425983 w 893899"/>
                <a:gd name="connsiteY3" fmla="*/ 74056 h 429339"/>
                <a:gd name="connsiteX4" fmla="*/ 683872 w 893899"/>
                <a:gd name="connsiteY4" fmla="*/ 21192 h 429339"/>
                <a:gd name="connsiteX5" fmla="*/ 893899 w 893899"/>
                <a:gd name="connsiteY5" fmla="*/ 0 h 429339"/>
                <a:gd name="connsiteX0" fmla="*/ 63723 w 870491"/>
                <a:gd name="connsiteY0" fmla="*/ 429339 h 429339"/>
                <a:gd name="connsiteX1" fmla="*/ 4191 w 870491"/>
                <a:gd name="connsiteY1" fmla="*/ 261223 h 429339"/>
                <a:gd name="connsiteX2" fmla="*/ 151115 w 870491"/>
                <a:gd name="connsiteY2" fmla="*/ 163116 h 429339"/>
                <a:gd name="connsiteX3" fmla="*/ 402575 w 870491"/>
                <a:gd name="connsiteY3" fmla="*/ 74056 h 429339"/>
                <a:gd name="connsiteX4" fmla="*/ 660464 w 870491"/>
                <a:gd name="connsiteY4" fmla="*/ 21192 h 429339"/>
                <a:gd name="connsiteX5" fmla="*/ 870491 w 870491"/>
                <a:gd name="connsiteY5" fmla="*/ 0 h 429339"/>
                <a:gd name="connsiteX0" fmla="*/ 69108 w 875876"/>
                <a:gd name="connsiteY0" fmla="*/ 429339 h 429339"/>
                <a:gd name="connsiteX1" fmla="*/ 9576 w 875876"/>
                <a:gd name="connsiteY1" fmla="*/ 261223 h 429339"/>
                <a:gd name="connsiteX2" fmla="*/ 237462 w 875876"/>
                <a:gd name="connsiteY2" fmla="*/ 123826 h 429339"/>
                <a:gd name="connsiteX3" fmla="*/ 407960 w 875876"/>
                <a:gd name="connsiteY3" fmla="*/ 74056 h 429339"/>
                <a:gd name="connsiteX4" fmla="*/ 665849 w 875876"/>
                <a:gd name="connsiteY4" fmla="*/ 21192 h 429339"/>
                <a:gd name="connsiteX5" fmla="*/ 875876 w 875876"/>
                <a:gd name="connsiteY5" fmla="*/ 0 h 429339"/>
                <a:gd name="connsiteX0" fmla="*/ 56334 w 863102"/>
                <a:gd name="connsiteY0" fmla="*/ 429339 h 429339"/>
                <a:gd name="connsiteX1" fmla="*/ 12280 w 863102"/>
                <a:gd name="connsiteY1" fmla="*/ 276701 h 429339"/>
                <a:gd name="connsiteX2" fmla="*/ 224688 w 863102"/>
                <a:gd name="connsiteY2" fmla="*/ 123826 h 429339"/>
                <a:gd name="connsiteX3" fmla="*/ 395186 w 863102"/>
                <a:gd name="connsiteY3" fmla="*/ 74056 h 429339"/>
                <a:gd name="connsiteX4" fmla="*/ 653075 w 863102"/>
                <a:gd name="connsiteY4" fmla="*/ 21192 h 429339"/>
                <a:gd name="connsiteX5" fmla="*/ 863102 w 863102"/>
                <a:gd name="connsiteY5" fmla="*/ 0 h 429339"/>
                <a:gd name="connsiteX0" fmla="*/ 56334 w 863102"/>
                <a:gd name="connsiteY0" fmla="*/ 429339 h 429339"/>
                <a:gd name="connsiteX1" fmla="*/ 12280 w 863102"/>
                <a:gd name="connsiteY1" fmla="*/ 276701 h 429339"/>
                <a:gd name="connsiteX2" fmla="*/ 224688 w 863102"/>
                <a:gd name="connsiteY2" fmla="*/ 123826 h 429339"/>
                <a:gd name="connsiteX3" fmla="*/ 434477 w 863102"/>
                <a:gd name="connsiteY3" fmla="*/ 63341 h 429339"/>
                <a:gd name="connsiteX4" fmla="*/ 653075 w 863102"/>
                <a:gd name="connsiteY4" fmla="*/ 21192 h 429339"/>
                <a:gd name="connsiteX5" fmla="*/ 863102 w 863102"/>
                <a:gd name="connsiteY5" fmla="*/ 0 h 429339"/>
                <a:gd name="connsiteX0" fmla="*/ 51105 w 857873"/>
                <a:gd name="connsiteY0" fmla="*/ 429339 h 429339"/>
                <a:gd name="connsiteX1" fmla="*/ 7051 w 857873"/>
                <a:gd name="connsiteY1" fmla="*/ 276701 h 429339"/>
                <a:gd name="connsiteX2" fmla="*/ 148022 w 857873"/>
                <a:gd name="connsiteY2" fmla="*/ 160735 h 429339"/>
                <a:gd name="connsiteX3" fmla="*/ 429248 w 857873"/>
                <a:gd name="connsiteY3" fmla="*/ 63341 h 429339"/>
                <a:gd name="connsiteX4" fmla="*/ 647846 w 857873"/>
                <a:gd name="connsiteY4" fmla="*/ 21192 h 429339"/>
                <a:gd name="connsiteX5" fmla="*/ 857873 w 857873"/>
                <a:gd name="connsiteY5" fmla="*/ 0 h 429339"/>
                <a:gd name="connsiteX0" fmla="*/ 51105 w 857873"/>
                <a:gd name="connsiteY0" fmla="*/ 429339 h 429339"/>
                <a:gd name="connsiteX1" fmla="*/ 7051 w 857873"/>
                <a:gd name="connsiteY1" fmla="*/ 276701 h 429339"/>
                <a:gd name="connsiteX2" fmla="*/ 148022 w 857873"/>
                <a:gd name="connsiteY2" fmla="*/ 160735 h 429339"/>
                <a:gd name="connsiteX3" fmla="*/ 429248 w 857873"/>
                <a:gd name="connsiteY3" fmla="*/ 63341 h 429339"/>
                <a:gd name="connsiteX4" fmla="*/ 647846 w 857873"/>
                <a:gd name="connsiteY4" fmla="*/ 21192 h 429339"/>
                <a:gd name="connsiteX5" fmla="*/ 857873 w 857873"/>
                <a:gd name="connsiteY5" fmla="*/ 0 h 429339"/>
                <a:gd name="connsiteX0" fmla="*/ 51105 w 857873"/>
                <a:gd name="connsiteY0" fmla="*/ 429339 h 429339"/>
                <a:gd name="connsiteX1" fmla="*/ 7051 w 857873"/>
                <a:gd name="connsiteY1" fmla="*/ 276701 h 429339"/>
                <a:gd name="connsiteX2" fmla="*/ 148022 w 857873"/>
                <a:gd name="connsiteY2" fmla="*/ 160735 h 429339"/>
                <a:gd name="connsiteX3" fmla="*/ 429248 w 857873"/>
                <a:gd name="connsiteY3" fmla="*/ 63341 h 429339"/>
                <a:gd name="connsiteX4" fmla="*/ 647846 w 857873"/>
                <a:gd name="connsiteY4" fmla="*/ 21192 h 429339"/>
                <a:gd name="connsiteX5" fmla="*/ 857873 w 857873"/>
                <a:gd name="connsiteY5" fmla="*/ 0 h 429339"/>
                <a:gd name="connsiteX0" fmla="*/ 51105 w 857873"/>
                <a:gd name="connsiteY0" fmla="*/ 429339 h 429339"/>
                <a:gd name="connsiteX1" fmla="*/ 7051 w 857873"/>
                <a:gd name="connsiteY1" fmla="*/ 276701 h 429339"/>
                <a:gd name="connsiteX2" fmla="*/ 148022 w 857873"/>
                <a:gd name="connsiteY2" fmla="*/ 160735 h 429339"/>
                <a:gd name="connsiteX3" fmla="*/ 429248 w 857873"/>
                <a:gd name="connsiteY3" fmla="*/ 63341 h 429339"/>
                <a:gd name="connsiteX4" fmla="*/ 647846 w 857873"/>
                <a:gd name="connsiteY4" fmla="*/ 21192 h 429339"/>
                <a:gd name="connsiteX5" fmla="*/ 857873 w 857873"/>
                <a:gd name="connsiteY5" fmla="*/ 0 h 429339"/>
                <a:gd name="connsiteX0" fmla="*/ 51105 w 857873"/>
                <a:gd name="connsiteY0" fmla="*/ 429339 h 429339"/>
                <a:gd name="connsiteX1" fmla="*/ 7051 w 857873"/>
                <a:gd name="connsiteY1" fmla="*/ 276701 h 429339"/>
                <a:gd name="connsiteX2" fmla="*/ 148022 w 857873"/>
                <a:gd name="connsiteY2" fmla="*/ 160735 h 429339"/>
                <a:gd name="connsiteX3" fmla="*/ 429248 w 857873"/>
                <a:gd name="connsiteY3" fmla="*/ 63341 h 429339"/>
                <a:gd name="connsiteX4" fmla="*/ 647846 w 857873"/>
                <a:gd name="connsiteY4" fmla="*/ 21192 h 429339"/>
                <a:gd name="connsiteX5" fmla="*/ 857873 w 857873"/>
                <a:gd name="connsiteY5" fmla="*/ 0 h 429339"/>
                <a:gd name="connsiteX0" fmla="*/ 51105 w 857873"/>
                <a:gd name="connsiteY0" fmla="*/ 429339 h 429339"/>
                <a:gd name="connsiteX1" fmla="*/ 7051 w 857873"/>
                <a:gd name="connsiteY1" fmla="*/ 276701 h 429339"/>
                <a:gd name="connsiteX2" fmla="*/ 148022 w 857873"/>
                <a:gd name="connsiteY2" fmla="*/ 160735 h 429339"/>
                <a:gd name="connsiteX3" fmla="*/ 429248 w 857873"/>
                <a:gd name="connsiteY3" fmla="*/ 63341 h 429339"/>
                <a:gd name="connsiteX4" fmla="*/ 647846 w 857873"/>
                <a:gd name="connsiteY4" fmla="*/ 21192 h 429339"/>
                <a:gd name="connsiteX5" fmla="*/ 857873 w 857873"/>
                <a:gd name="connsiteY5" fmla="*/ 0 h 429339"/>
                <a:gd name="connsiteX0" fmla="*/ 50671 w 857439"/>
                <a:gd name="connsiteY0" fmla="*/ 429339 h 429339"/>
                <a:gd name="connsiteX1" fmla="*/ 6617 w 857439"/>
                <a:gd name="connsiteY1" fmla="*/ 276701 h 429339"/>
                <a:gd name="connsiteX2" fmla="*/ 141635 w 857439"/>
                <a:gd name="connsiteY2" fmla="*/ 160735 h 429339"/>
                <a:gd name="connsiteX3" fmla="*/ 428814 w 857439"/>
                <a:gd name="connsiteY3" fmla="*/ 63341 h 429339"/>
                <a:gd name="connsiteX4" fmla="*/ 647412 w 857439"/>
                <a:gd name="connsiteY4" fmla="*/ 21192 h 429339"/>
                <a:gd name="connsiteX5" fmla="*/ 857439 w 857439"/>
                <a:gd name="connsiteY5" fmla="*/ 0 h 429339"/>
                <a:gd name="connsiteX0" fmla="*/ 50671 w 857439"/>
                <a:gd name="connsiteY0" fmla="*/ 429339 h 429339"/>
                <a:gd name="connsiteX1" fmla="*/ 6617 w 857439"/>
                <a:gd name="connsiteY1" fmla="*/ 276701 h 429339"/>
                <a:gd name="connsiteX2" fmla="*/ 141635 w 857439"/>
                <a:gd name="connsiteY2" fmla="*/ 160735 h 429339"/>
                <a:gd name="connsiteX3" fmla="*/ 428814 w 857439"/>
                <a:gd name="connsiteY3" fmla="*/ 63341 h 429339"/>
                <a:gd name="connsiteX4" fmla="*/ 647412 w 857439"/>
                <a:gd name="connsiteY4" fmla="*/ 21192 h 429339"/>
                <a:gd name="connsiteX5" fmla="*/ 857439 w 857439"/>
                <a:gd name="connsiteY5" fmla="*/ 0 h 429339"/>
                <a:gd name="connsiteX0" fmla="*/ 50671 w 857439"/>
                <a:gd name="connsiteY0" fmla="*/ 429339 h 429339"/>
                <a:gd name="connsiteX1" fmla="*/ 6617 w 857439"/>
                <a:gd name="connsiteY1" fmla="*/ 276701 h 429339"/>
                <a:gd name="connsiteX2" fmla="*/ 141635 w 857439"/>
                <a:gd name="connsiteY2" fmla="*/ 160735 h 429339"/>
                <a:gd name="connsiteX3" fmla="*/ 428814 w 857439"/>
                <a:gd name="connsiteY3" fmla="*/ 63341 h 429339"/>
                <a:gd name="connsiteX4" fmla="*/ 647412 w 857439"/>
                <a:gd name="connsiteY4" fmla="*/ 21192 h 429339"/>
                <a:gd name="connsiteX5" fmla="*/ 857439 w 857439"/>
                <a:gd name="connsiteY5" fmla="*/ 0 h 429339"/>
                <a:gd name="connsiteX0" fmla="*/ 50671 w 857439"/>
                <a:gd name="connsiteY0" fmla="*/ 429339 h 429339"/>
                <a:gd name="connsiteX1" fmla="*/ 6617 w 857439"/>
                <a:gd name="connsiteY1" fmla="*/ 276701 h 429339"/>
                <a:gd name="connsiteX2" fmla="*/ 141635 w 857439"/>
                <a:gd name="connsiteY2" fmla="*/ 160735 h 429339"/>
                <a:gd name="connsiteX3" fmla="*/ 428814 w 857439"/>
                <a:gd name="connsiteY3" fmla="*/ 63341 h 429339"/>
                <a:gd name="connsiteX4" fmla="*/ 647412 w 857439"/>
                <a:gd name="connsiteY4" fmla="*/ 21192 h 429339"/>
                <a:gd name="connsiteX5" fmla="*/ 857439 w 857439"/>
                <a:gd name="connsiteY5" fmla="*/ 0 h 429339"/>
                <a:gd name="connsiteX0" fmla="*/ 50671 w 857439"/>
                <a:gd name="connsiteY0" fmla="*/ 429339 h 429339"/>
                <a:gd name="connsiteX1" fmla="*/ 6617 w 857439"/>
                <a:gd name="connsiteY1" fmla="*/ 276701 h 429339"/>
                <a:gd name="connsiteX2" fmla="*/ 141635 w 857439"/>
                <a:gd name="connsiteY2" fmla="*/ 160735 h 429339"/>
                <a:gd name="connsiteX3" fmla="*/ 428814 w 857439"/>
                <a:gd name="connsiteY3" fmla="*/ 63341 h 429339"/>
                <a:gd name="connsiteX4" fmla="*/ 647412 w 857439"/>
                <a:gd name="connsiteY4" fmla="*/ 21192 h 429339"/>
                <a:gd name="connsiteX5" fmla="*/ 857439 w 857439"/>
                <a:gd name="connsiteY5" fmla="*/ 0 h 429339"/>
                <a:gd name="connsiteX0" fmla="*/ 50671 w 857439"/>
                <a:gd name="connsiteY0" fmla="*/ 429339 h 429339"/>
                <a:gd name="connsiteX1" fmla="*/ 6617 w 857439"/>
                <a:gd name="connsiteY1" fmla="*/ 276701 h 429339"/>
                <a:gd name="connsiteX2" fmla="*/ 141635 w 857439"/>
                <a:gd name="connsiteY2" fmla="*/ 160735 h 429339"/>
                <a:gd name="connsiteX3" fmla="*/ 428814 w 857439"/>
                <a:gd name="connsiteY3" fmla="*/ 63341 h 429339"/>
                <a:gd name="connsiteX4" fmla="*/ 647412 w 857439"/>
                <a:gd name="connsiteY4" fmla="*/ 21192 h 429339"/>
                <a:gd name="connsiteX5" fmla="*/ 857439 w 857439"/>
                <a:gd name="connsiteY5" fmla="*/ 0 h 429339"/>
                <a:gd name="connsiteX0" fmla="*/ 50671 w 857439"/>
                <a:gd name="connsiteY0" fmla="*/ 429339 h 429339"/>
                <a:gd name="connsiteX1" fmla="*/ 6617 w 857439"/>
                <a:gd name="connsiteY1" fmla="*/ 276701 h 429339"/>
                <a:gd name="connsiteX2" fmla="*/ 141635 w 857439"/>
                <a:gd name="connsiteY2" fmla="*/ 160735 h 429339"/>
                <a:gd name="connsiteX3" fmla="*/ 428814 w 857439"/>
                <a:gd name="connsiteY3" fmla="*/ 63341 h 429339"/>
                <a:gd name="connsiteX4" fmla="*/ 647412 w 857439"/>
                <a:gd name="connsiteY4" fmla="*/ 21192 h 429339"/>
                <a:gd name="connsiteX5" fmla="*/ 857439 w 857439"/>
                <a:gd name="connsiteY5" fmla="*/ 0 h 429339"/>
                <a:gd name="connsiteX0" fmla="*/ 50671 w 857439"/>
                <a:gd name="connsiteY0" fmla="*/ 429339 h 429339"/>
                <a:gd name="connsiteX1" fmla="*/ 6617 w 857439"/>
                <a:gd name="connsiteY1" fmla="*/ 276701 h 429339"/>
                <a:gd name="connsiteX2" fmla="*/ 141635 w 857439"/>
                <a:gd name="connsiteY2" fmla="*/ 160735 h 429339"/>
                <a:gd name="connsiteX3" fmla="*/ 428814 w 857439"/>
                <a:gd name="connsiteY3" fmla="*/ 63341 h 429339"/>
                <a:gd name="connsiteX4" fmla="*/ 647412 w 857439"/>
                <a:gd name="connsiteY4" fmla="*/ 21192 h 429339"/>
                <a:gd name="connsiteX5" fmla="*/ 857439 w 857439"/>
                <a:gd name="connsiteY5" fmla="*/ 0 h 429339"/>
                <a:gd name="connsiteX0" fmla="*/ 50671 w 857439"/>
                <a:gd name="connsiteY0" fmla="*/ 429339 h 429339"/>
                <a:gd name="connsiteX1" fmla="*/ 6617 w 857439"/>
                <a:gd name="connsiteY1" fmla="*/ 276701 h 429339"/>
                <a:gd name="connsiteX2" fmla="*/ 141635 w 857439"/>
                <a:gd name="connsiteY2" fmla="*/ 160735 h 429339"/>
                <a:gd name="connsiteX3" fmla="*/ 428814 w 857439"/>
                <a:gd name="connsiteY3" fmla="*/ 63341 h 429339"/>
                <a:gd name="connsiteX4" fmla="*/ 647412 w 857439"/>
                <a:gd name="connsiteY4" fmla="*/ 21192 h 429339"/>
                <a:gd name="connsiteX5" fmla="*/ 857439 w 857439"/>
                <a:gd name="connsiteY5" fmla="*/ 0 h 429339"/>
                <a:gd name="connsiteX0" fmla="*/ 50671 w 857439"/>
                <a:gd name="connsiteY0" fmla="*/ 429339 h 429339"/>
                <a:gd name="connsiteX1" fmla="*/ 6617 w 857439"/>
                <a:gd name="connsiteY1" fmla="*/ 276701 h 429339"/>
                <a:gd name="connsiteX2" fmla="*/ 141635 w 857439"/>
                <a:gd name="connsiteY2" fmla="*/ 160735 h 429339"/>
                <a:gd name="connsiteX3" fmla="*/ 428814 w 857439"/>
                <a:gd name="connsiteY3" fmla="*/ 63341 h 429339"/>
                <a:gd name="connsiteX4" fmla="*/ 647412 w 857439"/>
                <a:gd name="connsiteY4" fmla="*/ 28335 h 429339"/>
                <a:gd name="connsiteX5" fmla="*/ 857439 w 857439"/>
                <a:gd name="connsiteY5" fmla="*/ 0 h 429339"/>
                <a:gd name="connsiteX0" fmla="*/ 50671 w 849104"/>
                <a:gd name="connsiteY0" fmla="*/ 412670 h 412670"/>
                <a:gd name="connsiteX1" fmla="*/ 6617 w 849104"/>
                <a:gd name="connsiteY1" fmla="*/ 260032 h 412670"/>
                <a:gd name="connsiteX2" fmla="*/ 141635 w 849104"/>
                <a:gd name="connsiteY2" fmla="*/ 144066 h 412670"/>
                <a:gd name="connsiteX3" fmla="*/ 428814 w 849104"/>
                <a:gd name="connsiteY3" fmla="*/ 46672 h 412670"/>
                <a:gd name="connsiteX4" fmla="*/ 647412 w 849104"/>
                <a:gd name="connsiteY4" fmla="*/ 11666 h 412670"/>
                <a:gd name="connsiteX5" fmla="*/ 849104 w 849104"/>
                <a:gd name="connsiteY5" fmla="*/ 0 h 412670"/>
                <a:gd name="connsiteX0" fmla="*/ 50671 w 849104"/>
                <a:gd name="connsiteY0" fmla="*/ 415662 h 415662"/>
                <a:gd name="connsiteX1" fmla="*/ 6617 w 849104"/>
                <a:gd name="connsiteY1" fmla="*/ 263024 h 415662"/>
                <a:gd name="connsiteX2" fmla="*/ 141635 w 849104"/>
                <a:gd name="connsiteY2" fmla="*/ 147058 h 415662"/>
                <a:gd name="connsiteX3" fmla="*/ 428814 w 849104"/>
                <a:gd name="connsiteY3" fmla="*/ 49664 h 415662"/>
                <a:gd name="connsiteX4" fmla="*/ 637887 w 849104"/>
                <a:gd name="connsiteY4" fmla="*/ 2752 h 415662"/>
                <a:gd name="connsiteX5" fmla="*/ 849104 w 849104"/>
                <a:gd name="connsiteY5" fmla="*/ 2992 h 415662"/>
                <a:gd name="connsiteX0" fmla="*/ 50671 w 849104"/>
                <a:gd name="connsiteY0" fmla="*/ 419800 h 419800"/>
                <a:gd name="connsiteX1" fmla="*/ 6617 w 849104"/>
                <a:gd name="connsiteY1" fmla="*/ 267162 h 419800"/>
                <a:gd name="connsiteX2" fmla="*/ 141635 w 849104"/>
                <a:gd name="connsiteY2" fmla="*/ 151196 h 419800"/>
                <a:gd name="connsiteX3" fmla="*/ 428814 w 849104"/>
                <a:gd name="connsiteY3" fmla="*/ 53802 h 419800"/>
                <a:gd name="connsiteX4" fmla="*/ 639078 w 849104"/>
                <a:gd name="connsiteY4" fmla="*/ 2128 h 419800"/>
                <a:gd name="connsiteX5" fmla="*/ 849104 w 849104"/>
                <a:gd name="connsiteY5" fmla="*/ 7130 h 419800"/>
                <a:gd name="connsiteX0" fmla="*/ 50671 w 849104"/>
                <a:gd name="connsiteY0" fmla="*/ 419800 h 419800"/>
                <a:gd name="connsiteX1" fmla="*/ 6617 w 849104"/>
                <a:gd name="connsiteY1" fmla="*/ 267162 h 419800"/>
                <a:gd name="connsiteX2" fmla="*/ 141635 w 849104"/>
                <a:gd name="connsiteY2" fmla="*/ 151196 h 419800"/>
                <a:gd name="connsiteX3" fmla="*/ 428814 w 849104"/>
                <a:gd name="connsiteY3" fmla="*/ 53802 h 419800"/>
                <a:gd name="connsiteX4" fmla="*/ 639078 w 849104"/>
                <a:gd name="connsiteY4" fmla="*/ 2128 h 419800"/>
                <a:gd name="connsiteX5" fmla="*/ 849104 w 849104"/>
                <a:gd name="connsiteY5" fmla="*/ 7130 h 419800"/>
                <a:gd name="connsiteX0" fmla="*/ 50671 w 849104"/>
                <a:gd name="connsiteY0" fmla="*/ 419952 h 419952"/>
                <a:gd name="connsiteX1" fmla="*/ 6617 w 849104"/>
                <a:gd name="connsiteY1" fmla="*/ 267314 h 419952"/>
                <a:gd name="connsiteX2" fmla="*/ 141635 w 849104"/>
                <a:gd name="connsiteY2" fmla="*/ 151348 h 419952"/>
                <a:gd name="connsiteX3" fmla="*/ 372855 w 849104"/>
                <a:gd name="connsiteY3" fmla="*/ 56335 h 419952"/>
                <a:gd name="connsiteX4" fmla="*/ 639078 w 849104"/>
                <a:gd name="connsiteY4" fmla="*/ 2280 h 419952"/>
                <a:gd name="connsiteX5" fmla="*/ 849104 w 849104"/>
                <a:gd name="connsiteY5" fmla="*/ 7282 h 419952"/>
                <a:gd name="connsiteX0" fmla="*/ 50671 w 849104"/>
                <a:gd name="connsiteY0" fmla="*/ 413061 h 413061"/>
                <a:gd name="connsiteX1" fmla="*/ 6617 w 849104"/>
                <a:gd name="connsiteY1" fmla="*/ 260423 h 413061"/>
                <a:gd name="connsiteX2" fmla="*/ 141635 w 849104"/>
                <a:gd name="connsiteY2" fmla="*/ 144457 h 413061"/>
                <a:gd name="connsiteX3" fmla="*/ 372855 w 849104"/>
                <a:gd name="connsiteY3" fmla="*/ 49444 h 413061"/>
                <a:gd name="connsiteX4" fmla="*/ 565259 w 849104"/>
                <a:gd name="connsiteY4" fmla="*/ 3723 h 413061"/>
                <a:gd name="connsiteX5" fmla="*/ 849104 w 849104"/>
                <a:gd name="connsiteY5" fmla="*/ 391 h 413061"/>
                <a:gd name="connsiteX0" fmla="*/ 50671 w 1012219"/>
                <a:gd name="connsiteY0" fmla="*/ 449580 h 449580"/>
                <a:gd name="connsiteX1" fmla="*/ 6617 w 1012219"/>
                <a:gd name="connsiteY1" fmla="*/ 296942 h 449580"/>
                <a:gd name="connsiteX2" fmla="*/ 141635 w 1012219"/>
                <a:gd name="connsiteY2" fmla="*/ 180976 h 449580"/>
                <a:gd name="connsiteX3" fmla="*/ 372855 w 1012219"/>
                <a:gd name="connsiteY3" fmla="*/ 85963 h 449580"/>
                <a:gd name="connsiteX4" fmla="*/ 565259 w 1012219"/>
                <a:gd name="connsiteY4" fmla="*/ 40242 h 449580"/>
                <a:gd name="connsiteX5" fmla="*/ 1012219 w 1012219"/>
                <a:gd name="connsiteY5" fmla="*/ 0 h 449580"/>
                <a:gd name="connsiteX0" fmla="*/ 50671 w 1012219"/>
                <a:gd name="connsiteY0" fmla="*/ 449580 h 449580"/>
                <a:gd name="connsiteX1" fmla="*/ 6617 w 1012219"/>
                <a:gd name="connsiteY1" fmla="*/ 296942 h 449580"/>
                <a:gd name="connsiteX2" fmla="*/ 141635 w 1012219"/>
                <a:gd name="connsiteY2" fmla="*/ 180976 h 449580"/>
                <a:gd name="connsiteX3" fmla="*/ 372855 w 1012219"/>
                <a:gd name="connsiteY3" fmla="*/ 85963 h 449580"/>
                <a:gd name="connsiteX4" fmla="*/ 680749 w 1012219"/>
                <a:gd name="connsiteY4" fmla="*/ 16430 h 449580"/>
                <a:gd name="connsiteX5" fmla="*/ 1012219 w 1012219"/>
                <a:gd name="connsiteY5" fmla="*/ 0 h 449580"/>
                <a:gd name="connsiteX0" fmla="*/ 50671 w 1012219"/>
                <a:gd name="connsiteY0" fmla="*/ 449580 h 449580"/>
                <a:gd name="connsiteX1" fmla="*/ 6617 w 1012219"/>
                <a:gd name="connsiteY1" fmla="*/ 296942 h 449580"/>
                <a:gd name="connsiteX2" fmla="*/ 141635 w 1012219"/>
                <a:gd name="connsiteY2" fmla="*/ 180976 h 449580"/>
                <a:gd name="connsiteX3" fmla="*/ 372855 w 1012219"/>
                <a:gd name="connsiteY3" fmla="*/ 81201 h 449580"/>
                <a:gd name="connsiteX4" fmla="*/ 680749 w 1012219"/>
                <a:gd name="connsiteY4" fmla="*/ 16430 h 449580"/>
                <a:gd name="connsiteX5" fmla="*/ 1012219 w 1012219"/>
                <a:gd name="connsiteY5" fmla="*/ 0 h 449580"/>
                <a:gd name="connsiteX0" fmla="*/ 50411 w 1011959"/>
                <a:gd name="connsiteY0" fmla="*/ 449580 h 449580"/>
                <a:gd name="connsiteX1" fmla="*/ 6357 w 1011959"/>
                <a:gd name="connsiteY1" fmla="*/ 296942 h 449580"/>
                <a:gd name="connsiteX2" fmla="*/ 137803 w 1011959"/>
                <a:gd name="connsiteY2" fmla="*/ 169070 h 449580"/>
                <a:gd name="connsiteX3" fmla="*/ 372595 w 1011959"/>
                <a:gd name="connsiteY3" fmla="*/ 81201 h 449580"/>
                <a:gd name="connsiteX4" fmla="*/ 680489 w 1011959"/>
                <a:gd name="connsiteY4" fmla="*/ 16430 h 449580"/>
                <a:gd name="connsiteX5" fmla="*/ 1011959 w 1011959"/>
                <a:gd name="connsiteY5" fmla="*/ 0 h 449580"/>
                <a:gd name="connsiteX0" fmla="*/ 50411 w 1011959"/>
                <a:gd name="connsiteY0" fmla="*/ 449580 h 449580"/>
                <a:gd name="connsiteX1" fmla="*/ 6357 w 1011959"/>
                <a:gd name="connsiteY1" fmla="*/ 296942 h 449580"/>
                <a:gd name="connsiteX2" fmla="*/ 137803 w 1011959"/>
                <a:gd name="connsiteY2" fmla="*/ 169070 h 449580"/>
                <a:gd name="connsiteX3" fmla="*/ 372595 w 1011959"/>
                <a:gd name="connsiteY3" fmla="*/ 81201 h 449580"/>
                <a:gd name="connsiteX4" fmla="*/ 681680 w 1011959"/>
                <a:gd name="connsiteY4" fmla="*/ 20001 h 449580"/>
                <a:gd name="connsiteX5" fmla="*/ 1011959 w 1011959"/>
                <a:gd name="connsiteY5" fmla="*/ 0 h 449580"/>
                <a:gd name="connsiteX0" fmla="*/ 50411 w 1011959"/>
                <a:gd name="connsiteY0" fmla="*/ 449580 h 449580"/>
                <a:gd name="connsiteX1" fmla="*/ 6357 w 1011959"/>
                <a:gd name="connsiteY1" fmla="*/ 296942 h 449580"/>
                <a:gd name="connsiteX2" fmla="*/ 137803 w 1011959"/>
                <a:gd name="connsiteY2" fmla="*/ 169070 h 449580"/>
                <a:gd name="connsiteX3" fmla="*/ 372595 w 1011959"/>
                <a:gd name="connsiteY3" fmla="*/ 81201 h 449580"/>
                <a:gd name="connsiteX4" fmla="*/ 681680 w 1011959"/>
                <a:gd name="connsiteY4" fmla="*/ 20001 h 449580"/>
                <a:gd name="connsiteX5" fmla="*/ 1011959 w 1011959"/>
                <a:gd name="connsiteY5" fmla="*/ 0 h 44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1959" h="449580">
                  <a:moveTo>
                    <a:pt x="50411" y="449580"/>
                  </a:moveTo>
                  <a:cubicBezTo>
                    <a:pt x="563" y="423227"/>
                    <a:pt x="-8208" y="343694"/>
                    <a:pt x="6357" y="296942"/>
                  </a:cubicBezTo>
                  <a:cubicBezTo>
                    <a:pt x="20922" y="250190"/>
                    <a:pt x="76763" y="205027"/>
                    <a:pt x="137803" y="169070"/>
                  </a:cubicBezTo>
                  <a:cubicBezTo>
                    <a:pt x="198843" y="133113"/>
                    <a:pt x="281949" y="106046"/>
                    <a:pt x="372595" y="81201"/>
                  </a:cubicBezTo>
                  <a:cubicBezTo>
                    <a:pt x="463241" y="56356"/>
                    <a:pt x="602503" y="31153"/>
                    <a:pt x="681680" y="20001"/>
                  </a:cubicBezTo>
                  <a:cubicBezTo>
                    <a:pt x="760857" y="8849"/>
                    <a:pt x="970009" y="3532"/>
                    <a:pt x="1011959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608"/>
            </a:p>
          </p:txBody>
        </p: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D89B6674-F12F-2248-AF4F-F84AE4C319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9870" y="4631964"/>
              <a:ext cx="7765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3C1C26F1-0F42-3146-AE79-3719C83349BE}"/>
                </a:ext>
              </a:extLst>
            </p:cNvPr>
            <p:cNvCxnSpPr>
              <a:cxnSpLocks/>
            </p:cNvCxnSpPr>
            <p:nvPr/>
          </p:nvCxnSpPr>
          <p:spPr>
            <a:xfrm>
              <a:off x="6598695" y="4147156"/>
              <a:ext cx="7765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8F32C2F1-77B6-8347-B410-4671C7844DFF}"/>
                  </a:ext>
                </a:extLst>
              </p:cNvPr>
              <p:cNvSpPr/>
              <p:nvPr/>
            </p:nvSpPr>
            <p:spPr>
              <a:xfrm>
                <a:off x="4941668" y="3208077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8F32C2F1-77B6-8347-B410-4671C7844D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668" y="3208077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Rectangle 232">
            <a:extLst>
              <a:ext uri="{FF2B5EF4-FFF2-40B4-BE49-F238E27FC236}">
                <a16:creationId xmlns:a16="http://schemas.microsoft.com/office/drawing/2014/main" id="{B4D30B0B-481C-C940-AA05-0C57BFCA10BF}"/>
              </a:ext>
            </a:extLst>
          </p:cNvPr>
          <p:cNvSpPr/>
          <p:nvPr/>
        </p:nvSpPr>
        <p:spPr>
          <a:xfrm>
            <a:off x="3630076" y="3130368"/>
            <a:ext cx="1166765" cy="584676"/>
          </a:xfrm>
          <a:prstGeom prst="rect">
            <a:avLst/>
          </a:prstGeom>
          <a:noFill/>
          <a:ln w="28575">
            <a:solidFill>
              <a:srgbClr val="FF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C4EA9EA-56A3-3842-B160-84F261CDACD0}"/>
              </a:ext>
            </a:extLst>
          </p:cNvPr>
          <p:cNvSpPr/>
          <p:nvPr/>
        </p:nvSpPr>
        <p:spPr>
          <a:xfrm>
            <a:off x="5402054" y="2938186"/>
            <a:ext cx="560985" cy="897954"/>
          </a:xfrm>
          <a:prstGeom prst="rect">
            <a:avLst/>
          </a:prstGeom>
          <a:noFill/>
          <a:ln w="28575">
            <a:solidFill>
              <a:srgbClr val="FF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F47E1633-AB45-EF43-87F4-61AE9BEA1C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02492" y="1344624"/>
            <a:ext cx="600623" cy="666476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9E67A150-5FB5-E44A-A453-3D7FA0C1A8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52209" y="1310555"/>
            <a:ext cx="628058" cy="7482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09EB1CB-CD00-DC4D-9B06-C74F924D6A61}"/>
                  </a:ext>
                </a:extLst>
              </p:cNvPr>
              <p:cNvSpPr/>
              <p:nvPr/>
            </p:nvSpPr>
            <p:spPr>
              <a:xfrm>
                <a:off x="1570351" y="1518703"/>
                <a:ext cx="3917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2626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FF2626"/>
                  </a:solidFill>
                </a:endParaRPr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09EB1CB-CD00-DC4D-9B06-C74F924D6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51" y="1518703"/>
                <a:ext cx="39177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32C3610-B3F1-5F44-8AB1-BDA012EE0202}"/>
                  </a:ext>
                </a:extLst>
              </p:cNvPr>
              <p:cNvSpPr txBox="1"/>
              <p:nvPr/>
            </p:nvSpPr>
            <p:spPr>
              <a:xfrm>
                <a:off x="2198409" y="1407948"/>
                <a:ext cx="484453" cy="5829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32C3610-B3F1-5F44-8AB1-BDA012EE0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409" y="1407948"/>
                <a:ext cx="484453" cy="582954"/>
              </a:xfrm>
              <a:prstGeom prst="rect">
                <a:avLst/>
              </a:prstGeom>
              <a:blipFill>
                <a:blip r:embed="rId14"/>
                <a:stretch>
                  <a:fillRect l="-7895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DC36890-DFE3-C24B-8A37-D3D88C92E01D}"/>
                  </a:ext>
                </a:extLst>
              </p:cNvPr>
              <p:cNvSpPr txBox="1"/>
              <p:nvPr/>
            </p:nvSpPr>
            <p:spPr>
              <a:xfrm>
                <a:off x="3475280" y="1462530"/>
                <a:ext cx="7939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DC36890-DFE3-C24B-8A37-D3D88C92E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280" y="1462530"/>
                <a:ext cx="793948" cy="369332"/>
              </a:xfrm>
              <a:prstGeom prst="rect">
                <a:avLst/>
              </a:prstGeom>
              <a:blipFill>
                <a:blip r:embed="rId1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386A4BFF-A626-1E46-9597-0677C1705F67}"/>
              </a:ext>
            </a:extLst>
          </p:cNvPr>
          <p:cNvGrpSpPr/>
          <p:nvPr/>
        </p:nvGrpSpPr>
        <p:grpSpPr>
          <a:xfrm>
            <a:off x="4269228" y="1283458"/>
            <a:ext cx="1892519" cy="764357"/>
            <a:chOff x="7762660" y="3203233"/>
            <a:chExt cx="1892519" cy="764357"/>
          </a:xfrm>
        </p:grpSpPr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2339CE35-FF0E-0A41-BC33-BF05BC67E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762660" y="3203233"/>
              <a:ext cx="1892519" cy="76435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25FFD93-15BD-7940-BE85-4B47A5A4A917}"/>
                    </a:ext>
                  </a:extLst>
                </p:cNvPr>
                <p:cNvSpPr txBox="1"/>
                <p:nvPr/>
              </p:nvSpPr>
              <p:spPr>
                <a:xfrm>
                  <a:off x="7980057" y="3436309"/>
                  <a:ext cx="42819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91E76DE-C002-8F4B-B40D-4086984B1B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0057" y="3436309"/>
                  <a:ext cx="428196" cy="307777"/>
                </a:xfrm>
                <a:prstGeom prst="rect">
                  <a:avLst/>
                </a:prstGeom>
                <a:blipFill>
                  <a:blip r:embed="rId30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FA2695C-D67E-E14D-95F6-016142227B57}"/>
                    </a:ext>
                  </a:extLst>
                </p:cNvPr>
                <p:cNvSpPr txBox="1"/>
                <p:nvPr/>
              </p:nvSpPr>
              <p:spPr>
                <a:xfrm>
                  <a:off x="9018423" y="3418388"/>
                  <a:ext cx="42819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A8556E6-70EB-174E-ACF8-673099577E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8423" y="3418388"/>
                  <a:ext cx="428196" cy="307777"/>
                </a:xfrm>
                <a:prstGeom prst="rect">
                  <a:avLst/>
                </a:prstGeom>
                <a:blipFill>
                  <a:blip r:embed="rId31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9420207-6179-5446-98F1-F100EA85277D}"/>
                </a:ext>
              </a:extLst>
            </p:cNvPr>
            <p:cNvCxnSpPr>
              <a:cxnSpLocks/>
            </p:cNvCxnSpPr>
            <p:nvPr/>
          </p:nvCxnSpPr>
          <p:spPr>
            <a:xfrm>
              <a:off x="8645287" y="3296040"/>
              <a:ext cx="13928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9A01403-FFE9-C248-92F7-1B40C25EB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7303" y="3876291"/>
              <a:ext cx="1023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Oval 76">
            <a:extLst>
              <a:ext uri="{FF2B5EF4-FFF2-40B4-BE49-F238E27FC236}">
                <a16:creationId xmlns:a16="http://schemas.microsoft.com/office/drawing/2014/main" id="{1AF94814-9202-CE4B-B04E-2BEBD3347C8C}"/>
              </a:ext>
            </a:extLst>
          </p:cNvPr>
          <p:cNvSpPr/>
          <p:nvPr/>
        </p:nvSpPr>
        <p:spPr>
          <a:xfrm>
            <a:off x="3114530" y="1496414"/>
            <a:ext cx="338443" cy="338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2BBD0DC-E143-BE49-B9D7-57BA77456642}"/>
                  </a:ext>
                </a:extLst>
              </p:cNvPr>
              <p:cNvSpPr txBox="1"/>
              <p:nvPr/>
            </p:nvSpPr>
            <p:spPr>
              <a:xfrm>
                <a:off x="3088705" y="1516534"/>
                <a:ext cx="4281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2BBD0DC-E143-BE49-B9D7-57BA7745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705" y="1516534"/>
                <a:ext cx="428196" cy="307777"/>
              </a:xfrm>
              <a:prstGeom prst="rect">
                <a:avLst/>
              </a:prstGeom>
              <a:blipFill>
                <a:blip r:embed="rId3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A92F9D08-1148-3044-A367-428864FFBD99}"/>
              </a:ext>
            </a:extLst>
          </p:cNvPr>
          <p:cNvSpPr/>
          <p:nvPr/>
        </p:nvSpPr>
        <p:spPr>
          <a:xfrm>
            <a:off x="4415214" y="1260805"/>
            <a:ext cx="1613627" cy="787010"/>
          </a:xfrm>
          <a:prstGeom prst="rect">
            <a:avLst/>
          </a:prstGeom>
          <a:noFill/>
          <a:ln w="28575">
            <a:solidFill>
              <a:srgbClr val="FF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30945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505</Words>
  <Application>Microsoft Macintosh PowerPoint</Application>
  <PresentationFormat>Widescreen</PresentationFormat>
  <Paragraphs>102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Projective Parquet Equation</dc:title>
  <dc:creator>Kun Chen</dc:creator>
  <cp:lastModifiedBy>Kun Chen</cp:lastModifiedBy>
  <cp:revision>21</cp:revision>
  <dcterms:created xsi:type="dcterms:W3CDTF">2020-08-15T22:25:14Z</dcterms:created>
  <dcterms:modified xsi:type="dcterms:W3CDTF">2020-08-16T04:57:23Z</dcterms:modified>
</cp:coreProperties>
</file>