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DF4-21DF-C8AB-9C72-9391F2DE5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3CE5D-9614-CB37-E8F1-2EF0B5127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D787-B83B-0C17-CC25-C19EC949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26CF-351C-069D-78C9-9E6E1DCC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377E-2FA2-3603-4786-F280799C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38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FD8E-8AD3-D772-723D-2C666109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0855-07C5-E343-2772-4BEDB697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0704-3ABC-F8F7-EFB7-E220BF5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4643-7CB2-A5FA-BE18-FBFB2975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B905-910C-E4C6-9C9B-5F13542D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9095D-CC8E-C6BB-108D-E94333246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10A9D-46B4-F3AB-FB88-6F5DC882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9316-C886-A7E4-9C52-78C91377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331-40D2-9EF6-85DA-40D30368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CEB6C-D938-70DB-A2E5-D2BF9F88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CB11-9B98-3D44-7315-1E895825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331C-7C27-66DA-E23E-27D2CB73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E2430-C07B-D159-DCCA-677915D7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BBB7-B73C-4841-0055-91F359CC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4CAEF-2E54-B029-A5C7-1946787D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38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0017-642B-BE6A-ADE3-9EA5FBAB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A04E-B4C1-BA8B-3390-F794CB47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8245-134E-F549-FC64-561F8801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32B6-7615-6370-3B80-3FA14952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270-C20A-98EA-8F99-4E886F1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A692-4C32-8520-23F6-EFB1ACC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B9A1-8D1F-C979-5AA9-02694AA0B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2752-3C58-6BEE-8ADE-A20BBAC0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D668-A542-ACE6-0D31-95C3FB2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7123-BA70-2E23-2180-A3DDE675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54786-30C4-1B94-D8E0-22092D08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8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862F-E005-BD70-EA62-0B5FF633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B59B-E904-E7E1-ACBD-767782C3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0434-DAAD-27E5-3740-974B22D9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CD907-BC0D-5819-72CB-1EFB871CA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2D8A8-AE62-7448-C2C3-80767A89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BD440-48C7-4089-8556-DDA44CB1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F7F50-47E5-F093-CA5F-BA6BF4DF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E67C6-D9BB-36A2-EC2A-D4DA8669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D23D-7E32-9A7F-DED6-948B9B3E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26E6A-9114-F6EE-ECF1-403687C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AAFD1-B4AF-6422-F7CF-63F9818F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8F74-AD76-7968-710D-D8AB9A4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74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0E029-A7BD-9ECA-C635-9D41D0CE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A460-1C28-C200-BFCB-4C9AD857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DAB8-8AC4-24CC-1F5A-DFC016CB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9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F816-47D4-0234-139C-768D79BB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9906-8760-E5B3-DBBD-6C6F15BD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A1F8-4719-C8B5-44AB-925BA53A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0E593-CD08-EC7B-3237-4BEA6D29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C5D50-F962-8E38-C59C-65164C62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C374-DB34-6AD9-D933-FC56172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12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9F86-F371-D230-CF87-4F6DB15B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7777F-57D1-B436-88BE-01BDBF0C4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28F06-E054-3009-9973-7C143635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20AAD-5448-7F56-A826-94528177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B158B-3B90-D03C-51BA-4A056AAF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53D0-5E56-2F98-DB10-C243E2A0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3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B4FD4-03DB-6235-8F83-7F93232D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623A-56B8-E43A-152C-B44ACBAB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8643-B4B5-D866-D863-4741B053C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263-5F78-42B3-9408-C66A76CE3DA4}" type="datetimeFigureOut">
              <a:rPr lang="en-CA" smtClean="0"/>
              <a:t>2023-10-21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A90B2-12C1-8D00-F4BF-11DC3CFC3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C48D-F6CA-1F81-48F5-A60DB91D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03AA-1072-4725-8907-4A4A3FC98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142972-843B-72DD-29FE-6A8186617BF9}"/>
              </a:ext>
            </a:extLst>
          </p:cNvPr>
          <p:cNvSpPr/>
          <p:nvPr/>
        </p:nvSpPr>
        <p:spPr>
          <a:xfrm rot="17100000">
            <a:off x="1039404" y="1387844"/>
            <a:ext cx="2348552" cy="1147742"/>
          </a:xfrm>
          <a:custGeom>
            <a:avLst/>
            <a:gdLst>
              <a:gd name="connsiteX0" fmla="*/ 1338148 w 2676296"/>
              <a:gd name="connsiteY0" fmla="*/ 0 h 1307911"/>
              <a:gd name="connsiteX1" fmla="*/ 2670987 w 2676296"/>
              <a:gd name="connsiteY1" fmla="*/ 1202774 h 1307911"/>
              <a:gd name="connsiteX2" fmla="*/ 2676296 w 2676296"/>
              <a:gd name="connsiteY2" fmla="*/ 1307911 h 1307911"/>
              <a:gd name="connsiteX3" fmla="*/ 0 w 2676296"/>
              <a:gd name="connsiteY3" fmla="*/ 1307911 h 1307911"/>
              <a:gd name="connsiteX4" fmla="*/ 5309 w 2676296"/>
              <a:gd name="connsiteY4" fmla="*/ 1202774 h 1307911"/>
              <a:gd name="connsiteX5" fmla="*/ 1338148 w 2676296"/>
              <a:gd name="connsiteY5" fmla="*/ 0 h 13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296" h="1307911">
                <a:moveTo>
                  <a:pt x="1338148" y="0"/>
                </a:moveTo>
                <a:cubicBezTo>
                  <a:pt x="2031830" y="0"/>
                  <a:pt x="2602378" y="527194"/>
                  <a:pt x="2670987" y="1202774"/>
                </a:cubicBezTo>
                <a:lnTo>
                  <a:pt x="2676296" y="1307911"/>
                </a:lnTo>
                <a:lnTo>
                  <a:pt x="0" y="1307911"/>
                </a:lnTo>
                <a:lnTo>
                  <a:pt x="5309" y="1202774"/>
                </a:lnTo>
                <a:cubicBezTo>
                  <a:pt x="73918" y="527194"/>
                  <a:pt x="644467" y="0"/>
                  <a:pt x="133814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B266EE-C2C0-FF84-F318-42F68823AD7E}"/>
              </a:ext>
            </a:extLst>
          </p:cNvPr>
          <p:cNvSpPr/>
          <p:nvPr/>
        </p:nvSpPr>
        <p:spPr>
          <a:xfrm rot="6300000">
            <a:off x="2213368" y="1702068"/>
            <a:ext cx="2348552" cy="1147742"/>
          </a:xfrm>
          <a:custGeom>
            <a:avLst/>
            <a:gdLst>
              <a:gd name="connsiteX0" fmla="*/ 1338148 w 2676296"/>
              <a:gd name="connsiteY0" fmla="*/ 0 h 1307911"/>
              <a:gd name="connsiteX1" fmla="*/ 2670987 w 2676296"/>
              <a:gd name="connsiteY1" fmla="*/ 1202774 h 1307911"/>
              <a:gd name="connsiteX2" fmla="*/ 2676296 w 2676296"/>
              <a:gd name="connsiteY2" fmla="*/ 1307911 h 1307911"/>
              <a:gd name="connsiteX3" fmla="*/ 0 w 2676296"/>
              <a:gd name="connsiteY3" fmla="*/ 1307911 h 1307911"/>
              <a:gd name="connsiteX4" fmla="*/ 5309 w 2676296"/>
              <a:gd name="connsiteY4" fmla="*/ 1202774 h 1307911"/>
              <a:gd name="connsiteX5" fmla="*/ 1338148 w 2676296"/>
              <a:gd name="connsiteY5" fmla="*/ 0 h 13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6296" h="1307911">
                <a:moveTo>
                  <a:pt x="1338148" y="0"/>
                </a:moveTo>
                <a:cubicBezTo>
                  <a:pt x="2031830" y="0"/>
                  <a:pt x="2602378" y="527194"/>
                  <a:pt x="2670987" y="1202774"/>
                </a:cubicBezTo>
                <a:lnTo>
                  <a:pt x="2676296" y="1307911"/>
                </a:lnTo>
                <a:lnTo>
                  <a:pt x="0" y="1307911"/>
                </a:lnTo>
                <a:lnTo>
                  <a:pt x="5309" y="1202774"/>
                </a:lnTo>
                <a:cubicBezTo>
                  <a:pt x="73918" y="527194"/>
                  <a:pt x="644467" y="0"/>
                  <a:pt x="133814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62D174-9277-3920-1772-5B2FAF614EDD}"/>
              </a:ext>
            </a:extLst>
          </p:cNvPr>
          <p:cNvGrpSpPr/>
          <p:nvPr/>
        </p:nvGrpSpPr>
        <p:grpSpPr>
          <a:xfrm>
            <a:off x="1896807" y="1445588"/>
            <a:ext cx="1606506" cy="1058715"/>
            <a:chOff x="7034542" y="144009"/>
            <a:chExt cx="1606506" cy="1058715"/>
          </a:xfrm>
          <a:solidFill>
            <a:schemeClr val="bg1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FC96E9-4D5E-7D85-F355-429A938207D0}"/>
                </a:ext>
              </a:extLst>
            </p:cNvPr>
            <p:cNvSpPr/>
            <p:nvPr/>
          </p:nvSpPr>
          <p:spPr>
            <a:xfrm>
              <a:off x="7034542" y="794293"/>
              <a:ext cx="446858" cy="4084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E72CA5-C6A4-175B-53B9-9E415713FEA3}"/>
                </a:ext>
              </a:extLst>
            </p:cNvPr>
            <p:cNvSpPr/>
            <p:nvPr/>
          </p:nvSpPr>
          <p:spPr>
            <a:xfrm>
              <a:off x="7742893" y="144009"/>
              <a:ext cx="189624" cy="1896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BF5B77-3535-CC31-24C5-A24B53DB6E93}"/>
                </a:ext>
              </a:extLst>
            </p:cNvPr>
            <p:cNvSpPr/>
            <p:nvPr/>
          </p:nvSpPr>
          <p:spPr>
            <a:xfrm>
              <a:off x="8513022" y="870482"/>
              <a:ext cx="128026" cy="128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A5B339B-DE13-323E-4C91-5410242AF453}"/>
              </a:ext>
            </a:extLst>
          </p:cNvPr>
          <p:cNvSpPr/>
          <p:nvPr/>
        </p:nvSpPr>
        <p:spPr>
          <a:xfrm rot="18836960" flipH="1">
            <a:off x="3046658" y="1434399"/>
            <a:ext cx="56629" cy="9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FEC31D-4470-D3B8-BD14-9053463B8C85}"/>
              </a:ext>
            </a:extLst>
          </p:cNvPr>
          <p:cNvSpPr/>
          <p:nvPr/>
        </p:nvSpPr>
        <p:spPr>
          <a:xfrm rot="2218444" flipH="1">
            <a:off x="2388184" y="1471087"/>
            <a:ext cx="49011" cy="91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55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Velasquez</dc:creator>
  <cp:lastModifiedBy>Harold Velasquez</cp:lastModifiedBy>
  <cp:revision>1</cp:revision>
  <dcterms:created xsi:type="dcterms:W3CDTF">2023-10-21T21:16:56Z</dcterms:created>
  <dcterms:modified xsi:type="dcterms:W3CDTF">2023-10-22T04:50:59Z</dcterms:modified>
</cp:coreProperties>
</file>