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A1ED73-B3C2-4609-AC70-81FE0982CBB5}" v="2580" dt="2020-08-24T18:08:19.2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nming Zhang" userId="74d41fc4e206c4cc" providerId="Windows Live" clId="Web-{88A1ED73-B3C2-4609-AC70-81FE0982CBB5}"/>
    <pc:docChg chg="addSld modSld addMainMaster delMainMaster">
      <pc:chgData name="Yanming Zhang" userId="74d41fc4e206c4cc" providerId="Windows Live" clId="Web-{88A1ED73-B3C2-4609-AC70-81FE0982CBB5}" dt="2020-08-24T18:08:18.827" v="2562" actId="20577"/>
      <pc:docMkLst>
        <pc:docMk/>
      </pc:docMkLst>
      <pc:sldChg chg="addSp delSp modSp mod setBg modClrScheme chgLayout">
        <pc:chgData name="Yanming Zhang" userId="74d41fc4e206c4cc" providerId="Windows Live" clId="Web-{88A1ED73-B3C2-4609-AC70-81FE0982CBB5}" dt="2020-08-24T17:10:46.457" v="71" actId="20577"/>
        <pc:sldMkLst>
          <pc:docMk/>
          <pc:sldMk cId="109857222" sldId="256"/>
        </pc:sldMkLst>
        <pc:spChg chg="mod">
          <ac:chgData name="Yanming Zhang" userId="74d41fc4e206c4cc" providerId="Windows Live" clId="Web-{88A1ED73-B3C2-4609-AC70-81FE0982CBB5}" dt="2020-08-24T17:10:30.409" v="25" actId="20577"/>
          <ac:spMkLst>
            <pc:docMk/>
            <pc:sldMk cId="109857222" sldId="256"/>
            <ac:spMk id="2" creationId="{00000000-0000-0000-0000-000000000000}"/>
          </ac:spMkLst>
        </pc:spChg>
        <pc:spChg chg="mod">
          <ac:chgData name="Yanming Zhang" userId="74d41fc4e206c4cc" providerId="Windows Live" clId="Web-{88A1ED73-B3C2-4609-AC70-81FE0982CBB5}" dt="2020-08-24T17:10:46.457" v="71" actId="20577"/>
          <ac:spMkLst>
            <pc:docMk/>
            <pc:sldMk cId="109857222" sldId="256"/>
            <ac:spMk id="3" creationId="{00000000-0000-0000-0000-000000000000}"/>
          </ac:spMkLst>
        </pc:spChg>
        <pc:spChg chg="add">
          <ac:chgData name="Yanming Zhang" userId="74d41fc4e206c4cc" providerId="Windows Live" clId="Web-{88A1ED73-B3C2-4609-AC70-81FE0982CBB5}" dt="2020-08-24T17:09:41.937" v="4"/>
          <ac:spMkLst>
            <pc:docMk/>
            <pc:sldMk cId="109857222" sldId="256"/>
            <ac:spMk id="5" creationId="{3E760B8C-89FC-4C84-BDDB-42EAB2395F15}"/>
          </ac:spMkLst>
        </pc:spChg>
        <pc:spChg chg="add">
          <ac:chgData name="Yanming Zhang" userId="74d41fc4e206c4cc" providerId="Windows Live" clId="Web-{88A1ED73-B3C2-4609-AC70-81FE0982CBB5}" dt="2020-08-24T17:09:41.937" v="4"/>
          <ac:spMkLst>
            <pc:docMk/>
            <pc:sldMk cId="109857222" sldId="256"/>
            <ac:spMk id="7" creationId="{26D9977B-0E49-40A1-B999-9C80377FCF76}"/>
          </ac:spMkLst>
        </pc:spChg>
        <pc:spChg chg="add del">
          <ac:chgData name="Yanming Zhang" userId="74d41fc4e206c4cc" providerId="Windows Live" clId="Web-{88A1ED73-B3C2-4609-AC70-81FE0982CBB5}" dt="2020-08-24T17:09:41.828" v="3"/>
          <ac:spMkLst>
            <pc:docMk/>
            <pc:sldMk cId="109857222" sldId="256"/>
            <ac:spMk id="8" creationId="{289ED1AA-8684-4D37-B208-8777E1A7780D}"/>
          </ac:spMkLst>
        </pc:spChg>
        <pc:spChg chg="add del">
          <ac:chgData name="Yanming Zhang" userId="74d41fc4e206c4cc" providerId="Windows Live" clId="Web-{88A1ED73-B3C2-4609-AC70-81FE0982CBB5}" dt="2020-08-24T17:09:35.968" v="1"/>
          <ac:spMkLst>
            <pc:docMk/>
            <pc:sldMk cId="109857222" sldId="256"/>
            <ac:spMk id="9" creationId="{4D896123-1B32-4CB1-B2ED-E34BBC26B423}"/>
          </ac:spMkLst>
        </pc:spChg>
        <pc:spChg chg="add del">
          <ac:chgData name="Yanming Zhang" userId="74d41fc4e206c4cc" providerId="Windows Live" clId="Web-{88A1ED73-B3C2-4609-AC70-81FE0982CBB5}" dt="2020-08-24T17:09:41.828" v="3"/>
          <ac:spMkLst>
            <pc:docMk/>
            <pc:sldMk cId="109857222" sldId="256"/>
            <ac:spMk id="10" creationId="{5E0D0E5A-6E97-46A9-AF74-EAEA1E044294}"/>
          </ac:spMkLst>
        </pc:spChg>
        <pc:spChg chg="add del">
          <ac:chgData name="Yanming Zhang" userId="74d41fc4e206c4cc" providerId="Windows Live" clId="Web-{88A1ED73-B3C2-4609-AC70-81FE0982CBB5}" dt="2020-08-24T17:09:35.968" v="1"/>
          <ac:spMkLst>
            <pc:docMk/>
            <pc:sldMk cId="109857222" sldId="256"/>
            <ac:spMk id="11" creationId="{1145F121-7DB3-4C20-B960-333CE2967F69}"/>
          </ac:spMkLst>
        </pc:spChg>
        <pc:spChg chg="add del">
          <ac:chgData name="Yanming Zhang" userId="74d41fc4e206c4cc" providerId="Windows Live" clId="Web-{88A1ED73-B3C2-4609-AC70-81FE0982CBB5}" dt="2020-08-24T17:09:41.828" v="3"/>
          <ac:spMkLst>
            <pc:docMk/>
            <pc:sldMk cId="109857222" sldId="256"/>
            <ac:spMk id="12" creationId="{E197A7FD-CD8D-4609-AE35-64C89063E332}"/>
          </ac:spMkLst>
        </pc:spChg>
        <pc:spChg chg="add del">
          <ac:chgData name="Yanming Zhang" userId="74d41fc4e206c4cc" providerId="Windows Live" clId="Web-{88A1ED73-B3C2-4609-AC70-81FE0982CBB5}" dt="2020-08-24T17:09:41.828" v="3"/>
          <ac:spMkLst>
            <pc:docMk/>
            <pc:sldMk cId="109857222" sldId="256"/>
            <ac:spMk id="14" creationId="{4180E01B-B1F4-437C-807D-1C930718EE64}"/>
          </ac:spMkLst>
        </pc:spChg>
        <pc:spChg chg="add del">
          <ac:chgData name="Yanming Zhang" userId="74d41fc4e206c4cc" providerId="Windows Live" clId="Web-{88A1ED73-B3C2-4609-AC70-81FE0982CBB5}" dt="2020-08-24T17:09:41.828" v="3"/>
          <ac:spMkLst>
            <pc:docMk/>
            <pc:sldMk cId="109857222" sldId="256"/>
            <ac:spMk id="16" creationId="{C0B64B74-19BE-47D9-8BB8-7081BF0E0833}"/>
          </ac:spMkLst>
        </pc:spChg>
        <pc:picChg chg="add del">
          <ac:chgData name="Yanming Zhang" userId="74d41fc4e206c4cc" providerId="Windows Live" clId="Web-{88A1ED73-B3C2-4609-AC70-81FE0982CBB5}" dt="2020-08-24T17:09:35.968" v="1"/>
          <ac:picMkLst>
            <pc:docMk/>
            <pc:sldMk cId="109857222" sldId="256"/>
            <ac:picMk id="4" creationId="{AAAE33CF-ECE8-4924-8B61-8494551F728C}"/>
          </ac:picMkLst>
        </pc:picChg>
        <pc:picChg chg="add">
          <ac:chgData name="Yanming Zhang" userId="74d41fc4e206c4cc" providerId="Windows Live" clId="Web-{88A1ED73-B3C2-4609-AC70-81FE0982CBB5}" dt="2020-08-24T17:09:41.937" v="4"/>
          <ac:picMkLst>
            <pc:docMk/>
            <pc:sldMk cId="109857222" sldId="256"/>
            <ac:picMk id="6" creationId="{0969075F-1E71-4E9C-857B-5F67AA753985}"/>
          </ac:picMkLst>
        </pc:picChg>
      </pc:sldChg>
      <pc:sldChg chg="modSp new">
        <pc:chgData name="Yanming Zhang" userId="74d41fc4e206c4cc" providerId="Windows Live" clId="Web-{88A1ED73-B3C2-4609-AC70-81FE0982CBB5}" dt="2020-08-24T17:19:04.834" v="373" actId="20577"/>
        <pc:sldMkLst>
          <pc:docMk/>
          <pc:sldMk cId="2074829730" sldId="257"/>
        </pc:sldMkLst>
        <pc:spChg chg="mod">
          <ac:chgData name="Yanming Zhang" userId="74d41fc4e206c4cc" providerId="Windows Live" clId="Web-{88A1ED73-B3C2-4609-AC70-81FE0982CBB5}" dt="2020-08-24T17:13:12.576" v="95" actId="20577"/>
          <ac:spMkLst>
            <pc:docMk/>
            <pc:sldMk cId="2074829730" sldId="257"/>
            <ac:spMk id="2" creationId="{F010ADB9-9403-4EE1-B673-699FF0A30EFD}"/>
          </ac:spMkLst>
        </pc:spChg>
        <pc:spChg chg="mod">
          <ac:chgData name="Yanming Zhang" userId="74d41fc4e206c4cc" providerId="Windows Live" clId="Web-{88A1ED73-B3C2-4609-AC70-81FE0982CBB5}" dt="2020-08-24T17:19:04.834" v="373" actId="20577"/>
          <ac:spMkLst>
            <pc:docMk/>
            <pc:sldMk cId="2074829730" sldId="257"/>
            <ac:spMk id="3" creationId="{860B8352-0A5B-4B93-A8B3-75013CDE1DCE}"/>
          </ac:spMkLst>
        </pc:spChg>
      </pc:sldChg>
      <pc:sldChg chg="modSp new">
        <pc:chgData name="Yanming Zhang" userId="74d41fc4e206c4cc" providerId="Windows Live" clId="Web-{88A1ED73-B3C2-4609-AC70-81FE0982CBB5}" dt="2020-08-24T17:29:45.517" v="943" actId="14100"/>
        <pc:sldMkLst>
          <pc:docMk/>
          <pc:sldMk cId="961731794" sldId="258"/>
        </pc:sldMkLst>
        <pc:spChg chg="mod">
          <ac:chgData name="Yanming Zhang" userId="74d41fc4e206c4cc" providerId="Windows Live" clId="Web-{88A1ED73-B3C2-4609-AC70-81FE0982CBB5}" dt="2020-08-24T17:19:45.040" v="430" actId="20577"/>
          <ac:spMkLst>
            <pc:docMk/>
            <pc:sldMk cId="961731794" sldId="258"/>
            <ac:spMk id="2" creationId="{2B29CE85-535F-4C1A-8DAA-BE88736BA22C}"/>
          </ac:spMkLst>
        </pc:spChg>
        <pc:spChg chg="mod">
          <ac:chgData name="Yanming Zhang" userId="74d41fc4e206c4cc" providerId="Windows Live" clId="Web-{88A1ED73-B3C2-4609-AC70-81FE0982CBB5}" dt="2020-08-24T17:29:45.517" v="943" actId="14100"/>
          <ac:spMkLst>
            <pc:docMk/>
            <pc:sldMk cId="961731794" sldId="258"/>
            <ac:spMk id="3" creationId="{1336D415-B9E5-42EF-B6C1-F6049D604AB0}"/>
          </ac:spMkLst>
        </pc:spChg>
      </pc:sldChg>
      <pc:sldChg chg="modSp new">
        <pc:chgData name="Yanming Zhang" userId="74d41fc4e206c4cc" providerId="Windows Live" clId="Web-{88A1ED73-B3C2-4609-AC70-81FE0982CBB5}" dt="2020-08-24T17:51:29.666" v="1517" actId="20577"/>
        <pc:sldMkLst>
          <pc:docMk/>
          <pc:sldMk cId="2836870036" sldId="259"/>
        </pc:sldMkLst>
        <pc:spChg chg="mod">
          <ac:chgData name="Yanming Zhang" userId="74d41fc4e206c4cc" providerId="Windows Live" clId="Web-{88A1ED73-B3C2-4609-AC70-81FE0982CBB5}" dt="2020-08-24T17:51:22.087" v="1514" actId="20577"/>
          <ac:spMkLst>
            <pc:docMk/>
            <pc:sldMk cId="2836870036" sldId="259"/>
            <ac:spMk id="2" creationId="{6FC851E6-61BF-4CEF-B33C-EBEB57B3CC60}"/>
          </ac:spMkLst>
        </pc:spChg>
        <pc:spChg chg="mod">
          <ac:chgData name="Yanming Zhang" userId="74d41fc4e206c4cc" providerId="Windows Live" clId="Web-{88A1ED73-B3C2-4609-AC70-81FE0982CBB5}" dt="2020-08-24T17:51:29.666" v="1517" actId="20577"/>
          <ac:spMkLst>
            <pc:docMk/>
            <pc:sldMk cId="2836870036" sldId="259"/>
            <ac:spMk id="3" creationId="{86717F9F-1C05-4E64-9BD5-AD818005671D}"/>
          </ac:spMkLst>
        </pc:spChg>
      </pc:sldChg>
      <pc:sldChg chg="addSp delSp modSp new">
        <pc:chgData name="Yanming Zhang" userId="74d41fc4e206c4cc" providerId="Windows Live" clId="Web-{88A1ED73-B3C2-4609-AC70-81FE0982CBB5}" dt="2020-08-24T18:04:32.234" v="2263" actId="1076"/>
        <pc:sldMkLst>
          <pc:docMk/>
          <pc:sldMk cId="4051216820" sldId="260"/>
        </pc:sldMkLst>
        <pc:spChg chg="mod">
          <ac:chgData name="Yanming Zhang" userId="74d41fc4e206c4cc" providerId="Windows Live" clId="Web-{88A1ED73-B3C2-4609-AC70-81FE0982CBB5}" dt="2020-08-24T17:55:21.494" v="1657" actId="20577"/>
          <ac:spMkLst>
            <pc:docMk/>
            <pc:sldMk cId="4051216820" sldId="260"/>
            <ac:spMk id="2" creationId="{12585CE9-F291-483C-A3B9-4BEB0EA16D07}"/>
          </ac:spMkLst>
        </pc:spChg>
        <pc:spChg chg="add del mod">
          <ac:chgData name="Yanming Zhang" userId="74d41fc4e206c4cc" providerId="Windows Live" clId="Web-{88A1ED73-B3C2-4609-AC70-81FE0982CBB5}" dt="2020-08-24T18:04:28.421" v="2260" actId="20577"/>
          <ac:spMkLst>
            <pc:docMk/>
            <pc:sldMk cId="4051216820" sldId="260"/>
            <ac:spMk id="3" creationId="{29C4A3A1-A781-45D5-8644-7A29041F906F}"/>
          </ac:spMkLst>
        </pc:spChg>
        <pc:picChg chg="add del mod ord">
          <ac:chgData name="Yanming Zhang" userId="74d41fc4e206c4cc" providerId="Windows Live" clId="Web-{88A1ED73-B3C2-4609-AC70-81FE0982CBB5}" dt="2020-08-24T17:53:56.035" v="1566"/>
          <ac:picMkLst>
            <pc:docMk/>
            <pc:sldMk cId="4051216820" sldId="260"/>
            <ac:picMk id="4" creationId="{01DF6D6E-2F5B-49CC-B7B7-798903EB5D29}"/>
          </ac:picMkLst>
        </pc:picChg>
        <pc:picChg chg="add mod">
          <ac:chgData name="Yanming Zhang" userId="74d41fc4e206c4cc" providerId="Windows Live" clId="Web-{88A1ED73-B3C2-4609-AC70-81FE0982CBB5}" dt="2020-08-24T18:04:32.234" v="2263" actId="1076"/>
          <ac:picMkLst>
            <pc:docMk/>
            <pc:sldMk cId="4051216820" sldId="260"/>
            <ac:picMk id="5" creationId="{7E552033-0747-4638-BE2D-08F644CA5478}"/>
          </ac:picMkLst>
        </pc:picChg>
      </pc:sldChg>
      <pc:sldChg chg="addSp delSp modSp new">
        <pc:chgData name="Yanming Zhang" userId="74d41fc4e206c4cc" providerId="Windows Live" clId="Web-{88A1ED73-B3C2-4609-AC70-81FE0982CBB5}" dt="2020-08-24T18:04:48.875" v="2265" actId="1076"/>
        <pc:sldMkLst>
          <pc:docMk/>
          <pc:sldMk cId="3638462550" sldId="261"/>
        </pc:sldMkLst>
        <pc:spChg chg="mod">
          <ac:chgData name="Yanming Zhang" userId="74d41fc4e206c4cc" providerId="Windows Live" clId="Web-{88A1ED73-B3C2-4609-AC70-81FE0982CBB5}" dt="2020-08-24T18:03:51.715" v="2252" actId="20577"/>
          <ac:spMkLst>
            <pc:docMk/>
            <pc:sldMk cId="3638462550" sldId="261"/>
            <ac:spMk id="2" creationId="{BEC56CC9-C672-4363-89E1-9C0C79E215E0}"/>
          </ac:spMkLst>
        </pc:spChg>
        <pc:spChg chg="del mod">
          <ac:chgData name="Yanming Zhang" userId="74d41fc4e206c4cc" providerId="Windows Live" clId="Web-{88A1ED73-B3C2-4609-AC70-81FE0982CBB5}" dt="2020-08-24T18:00:05.560" v="1977"/>
          <ac:spMkLst>
            <pc:docMk/>
            <pc:sldMk cId="3638462550" sldId="261"/>
            <ac:spMk id="3" creationId="{E9B80942-95E7-4768-97F4-985EC66D2683}"/>
          </ac:spMkLst>
        </pc:spChg>
        <pc:spChg chg="add mod">
          <ac:chgData name="Yanming Zhang" userId="74d41fc4e206c4cc" providerId="Windows Live" clId="Web-{88A1ED73-B3C2-4609-AC70-81FE0982CBB5}" dt="2020-08-24T18:03:58.185" v="2255" actId="1076"/>
          <ac:spMkLst>
            <pc:docMk/>
            <pc:sldMk cId="3638462550" sldId="261"/>
            <ac:spMk id="6" creationId="{602B728E-7BFC-4CA5-B7F6-61E561FC9202}"/>
          </ac:spMkLst>
        </pc:spChg>
        <pc:picChg chg="add del mod ord">
          <ac:chgData name="Yanming Zhang" userId="74d41fc4e206c4cc" providerId="Windows Live" clId="Web-{88A1ED73-B3C2-4609-AC70-81FE0982CBB5}" dt="2020-08-24T18:00:07.279" v="1978"/>
          <ac:picMkLst>
            <pc:docMk/>
            <pc:sldMk cId="3638462550" sldId="261"/>
            <ac:picMk id="4" creationId="{25FA467A-A811-4953-A8DB-8C4226D59449}"/>
          </ac:picMkLst>
        </pc:picChg>
        <pc:picChg chg="add del mod">
          <ac:chgData name="Yanming Zhang" userId="74d41fc4e206c4cc" providerId="Windows Live" clId="Web-{88A1ED73-B3C2-4609-AC70-81FE0982CBB5}" dt="2020-08-24T18:02:37.835" v="2240"/>
          <ac:picMkLst>
            <pc:docMk/>
            <pc:sldMk cId="3638462550" sldId="261"/>
            <ac:picMk id="7" creationId="{D78F4E05-C269-46FF-BDB9-3F248C0949FF}"/>
          </ac:picMkLst>
        </pc:picChg>
        <pc:picChg chg="add mod">
          <ac:chgData name="Yanming Zhang" userId="74d41fc4e206c4cc" providerId="Windows Live" clId="Web-{88A1ED73-B3C2-4609-AC70-81FE0982CBB5}" dt="2020-08-24T18:04:48.875" v="2265" actId="1076"/>
          <ac:picMkLst>
            <pc:docMk/>
            <pc:sldMk cId="3638462550" sldId="261"/>
            <ac:picMk id="8" creationId="{E6F81923-A1D2-4DDE-A4E3-1F6FB4C24DCC}"/>
          </ac:picMkLst>
        </pc:picChg>
      </pc:sldChg>
      <pc:sldChg chg="addSp delSp modSp new">
        <pc:chgData name="Yanming Zhang" userId="74d41fc4e206c4cc" providerId="Windows Live" clId="Web-{88A1ED73-B3C2-4609-AC70-81FE0982CBB5}" dt="2020-08-24T18:08:18.827" v="2561" actId="20577"/>
        <pc:sldMkLst>
          <pc:docMk/>
          <pc:sldMk cId="3808479587" sldId="262"/>
        </pc:sldMkLst>
        <pc:spChg chg="mod">
          <ac:chgData name="Yanming Zhang" userId="74d41fc4e206c4cc" providerId="Windows Live" clId="Web-{88A1ED73-B3C2-4609-AC70-81FE0982CBB5}" dt="2020-08-24T18:05:14.565" v="2272" actId="20577"/>
          <ac:spMkLst>
            <pc:docMk/>
            <pc:sldMk cId="3808479587" sldId="262"/>
            <ac:spMk id="2" creationId="{5F7C857B-96AD-4714-878C-76264AC339EB}"/>
          </ac:spMkLst>
        </pc:spChg>
        <pc:spChg chg="add del mod">
          <ac:chgData name="Yanming Zhang" userId="74d41fc4e206c4cc" providerId="Windows Live" clId="Web-{88A1ED73-B3C2-4609-AC70-81FE0982CBB5}" dt="2020-08-24T18:08:18.827" v="2561" actId="20577"/>
          <ac:spMkLst>
            <pc:docMk/>
            <pc:sldMk cId="3808479587" sldId="262"/>
            <ac:spMk id="3" creationId="{37715FA3-9500-4651-A548-BDA1D80D5654}"/>
          </ac:spMkLst>
        </pc:spChg>
        <pc:picChg chg="add del mod ord">
          <ac:chgData name="Yanming Zhang" userId="74d41fc4e206c4cc" providerId="Windows Live" clId="Web-{88A1ED73-B3C2-4609-AC70-81FE0982CBB5}" dt="2020-08-24T18:05:02.845" v="2267"/>
          <ac:picMkLst>
            <pc:docMk/>
            <pc:sldMk cId="3808479587" sldId="262"/>
            <ac:picMk id="4" creationId="{81CE5C36-FDD9-4726-96E4-216FA83EC9FD}"/>
          </ac:picMkLst>
        </pc:picChg>
      </pc:sldChg>
      <pc:sldMasterChg chg="add del addSldLayout delSldLayout">
        <pc:chgData name="Yanming Zhang" userId="74d41fc4e206c4cc" providerId="Windows Live" clId="Web-{88A1ED73-B3C2-4609-AC70-81FE0982CBB5}" dt="2020-08-24T17:09:41.937" v="4"/>
        <pc:sldMasterMkLst>
          <pc:docMk/>
          <pc:sldMasterMk cId="2460954070" sldId="2147483660"/>
        </pc:sldMasterMkLst>
        <pc:sldLayoutChg chg="add del">
          <pc:chgData name="Yanming Zhang" userId="74d41fc4e206c4cc" providerId="Windows Live" clId="Web-{88A1ED73-B3C2-4609-AC70-81FE0982CBB5}" dt="2020-08-24T17:09:41.937" v="4"/>
          <pc:sldLayoutMkLst>
            <pc:docMk/>
            <pc:sldMasterMk cId="2460954070" sldId="2147483660"/>
            <pc:sldLayoutMk cId="2385387890" sldId="2147483661"/>
          </pc:sldLayoutMkLst>
        </pc:sldLayoutChg>
        <pc:sldLayoutChg chg="add del">
          <pc:chgData name="Yanming Zhang" userId="74d41fc4e206c4cc" providerId="Windows Live" clId="Web-{88A1ED73-B3C2-4609-AC70-81FE0982CBB5}" dt="2020-08-24T17:09:41.937" v="4"/>
          <pc:sldLayoutMkLst>
            <pc:docMk/>
            <pc:sldMasterMk cId="2460954070" sldId="2147483660"/>
            <pc:sldLayoutMk cId="949138452" sldId="2147483662"/>
          </pc:sldLayoutMkLst>
        </pc:sldLayoutChg>
        <pc:sldLayoutChg chg="add del">
          <pc:chgData name="Yanming Zhang" userId="74d41fc4e206c4cc" providerId="Windows Live" clId="Web-{88A1ED73-B3C2-4609-AC70-81FE0982CBB5}" dt="2020-08-24T17:09:41.937" v="4"/>
          <pc:sldLayoutMkLst>
            <pc:docMk/>
            <pc:sldMasterMk cId="2460954070" sldId="2147483660"/>
            <pc:sldLayoutMk cId="2591524520" sldId="2147483663"/>
          </pc:sldLayoutMkLst>
        </pc:sldLayoutChg>
        <pc:sldLayoutChg chg="add del">
          <pc:chgData name="Yanming Zhang" userId="74d41fc4e206c4cc" providerId="Windows Live" clId="Web-{88A1ED73-B3C2-4609-AC70-81FE0982CBB5}" dt="2020-08-24T17:09:41.937" v="4"/>
          <pc:sldLayoutMkLst>
            <pc:docMk/>
            <pc:sldMasterMk cId="2460954070" sldId="2147483660"/>
            <pc:sldLayoutMk cId="1203092039" sldId="2147483664"/>
          </pc:sldLayoutMkLst>
        </pc:sldLayoutChg>
        <pc:sldLayoutChg chg="add del">
          <pc:chgData name="Yanming Zhang" userId="74d41fc4e206c4cc" providerId="Windows Live" clId="Web-{88A1ED73-B3C2-4609-AC70-81FE0982CBB5}" dt="2020-08-24T17:09:41.937" v="4"/>
          <pc:sldLayoutMkLst>
            <pc:docMk/>
            <pc:sldMasterMk cId="2460954070" sldId="2147483660"/>
            <pc:sldLayoutMk cId="3733172339" sldId="2147483665"/>
          </pc:sldLayoutMkLst>
        </pc:sldLayoutChg>
        <pc:sldLayoutChg chg="add del">
          <pc:chgData name="Yanming Zhang" userId="74d41fc4e206c4cc" providerId="Windows Live" clId="Web-{88A1ED73-B3C2-4609-AC70-81FE0982CBB5}" dt="2020-08-24T17:09:41.937" v="4"/>
          <pc:sldLayoutMkLst>
            <pc:docMk/>
            <pc:sldMasterMk cId="2460954070" sldId="2147483660"/>
            <pc:sldLayoutMk cId="3210312558" sldId="2147483666"/>
          </pc:sldLayoutMkLst>
        </pc:sldLayoutChg>
        <pc:sldLayoutChg chg="add del">
          <pc:chgData name="Yanming Zhang" userId="74d41fc4e206c4cc" providerId="Windows Live" clId="Web-{88A1ED73-B3C2-4609-AC70-81FE0982CBB5}" dt="2020-08-24T17:09:41.937" v="4"/>
          <pc:sldLayoutMkLst>
            <pc:docMk/>
            <pc:sldMasterMk cId="2460954070" sldId="2147483660"/>
            <pc:sldLayoutMk cId="3146388984" sldId="2147483667"/>
          </pc:sldLayoutMkLst>
        </pc:sldLayoutChg>
        <pc:sldLayoutChg chg="add del">
          <pc:chgData name="Yanming Zhang" userId="74d41fc4e206c4cc" providerId="Windows Live" clId="Web-{88A1ED73-B3C2-4609-AC70-81FE0982CBB5}" dt="2020-08-24T17:09:41.937" v="4"/>
          <pc:sldLayoutMkLst>
            <pc:docMk/>
            <pc:sldMasterMk cId="2460954070" sldId="2147483660"/>
            <pc:sldLayoutMk cId="3171841454" sldId="2147483668"/>
          </pc:sldLayoutMkLst>
        </pc:sldLayoutChg>
        <pc:sldLayoutChg chg="add del">
          <pc:chgData name="Yanming Zhang" userId="74d41fc4e206c4cc" providerId="Windows Live" clId="Web-{88A1ED73-B3C2-4609-AC70-81FE0982CBB5}" dt="2020-08-24T17:09:41.937" v="4"/>
          <pc:sldLayoutMkLst>
            <pc:docMk/>
            <pc:sldMasterMk cId="2460954070" sldId="2147483660"/>
            <pc:sldLayoutMk cId="1718958274" sldId="2147483669"/>
          </pc:sldLayoutMkLst>
        </pc:sldLayoutChg>
        <pc:sldLayoutChg chg="add del">
          <pc:chgData name="Yanming Zhang" userId="74d41fc4e206c4cc" providerId="Windows Live" clId="Web-{88A1ED73-B3C2-4609-AC70-81FE0982CBB5}" dt="2020-08-24T17:09:41.937" v="4"/>
          <pc:sldLayoutMkLst>
            <pc:docMk/>
            <pc:sldMasterMk cId="2460954070" sldId="2147483660"/>
            <pc:sldLayoutMk cId="2202905451" sldId="2147483670"/>
          </pc:sldLayoutMkLst>
        </pc:sldLayoutChg>
        <pc:sldLayoutChg chg="add del">
          <pc:chgData name="Yanming Zhang" userId="74d41fc4e206c4cc" providerId="Windows Live" clId="Web-{88A1ED73-B3C2-4609-AC70-81FE0982CBB5}" dt="2020-08-24T17:09:41.937" v="4"/>
          <pc:sldLayoutMkLst>
            <pc:docMk/>
            <pc:sldMasterMk cId="2460954070" sldId="2147483660"/>
            <pc:sldLayoutMk cId="3479445657" sldId="2147483671"/>
          </pc:sldLayoutMkLst>
        </pc:sldLayoutChg>
      </pc:sldMasterChg>
      <pc:sldMasterChg chg="add del addSldLayout delSldLayout">
        <pc:chgData name="Yanming Zhang" userId="74d41fc4e206c4cc" providerId="Windows Live" clId="Web-{88A1ED73-B3C2-4609-AC70-81FE0982CBB5}" dt="2020-08-24T17:09:35.968" v="1"/>
        <pc:sldMasterMkLst>
          <pc:docMk/>
          <pc:sldMasterMk cId="3063259422" sldId="2147483699"/>
        </pc:sldMasterMkLst>
        <pc:sldLayoutChg chg="add del">
          <pc:chgData name="Yanming Zhang" userId="74d41fc4e206c4cc" providerId="Windows Live" clId="Web-{88A1ED73-B3C2-4609-AC70-81FE0982CBB5}" dt="2020-08-24T17:09:35.968" v="1"/>
          <pc:sldLayoutMkLst>
            <pc:docMk/>
            <pc:sldMasterMk cId="3063259422" sldId="2147483699"/>
            <pc:sldLayoutMk cId="2863598517" sldId="2147483688"/>
          </pc:sldLayoutMkLst>
        </pc:sldLayoutChg>
        <pc:sldLayoutChg chg="add del">
          <pc:chgData name="Yanming Zhang" userId="74d41fc4e206c4cc" providerId="Windows Live" clId="Web-{88A1ED73-B3C2-4609-AC70-81FE0982CBB5}" dt="2020-08-24T17:09:35.968" v="1"/>
          <pc:sldLayoutMkLst>
            <pc:docMk/>
            <pc:sldMasterMk cId="3063259422" sldId="2147483699"/>
            <pc:sldLayoutMk cId="1643015561" sldId="2147483689"/>
          </pc:sldLayoutMkLst>
        </pc:sldLayoutChg>
        <pc:sldLayoutChg chg="add del">
          <pc:chgData name="Yanming Zhang" userId="74d41fc4e206c4cc" providerId="Windows Live" clId="Web-{88A1ED73-B3C2-4609-AC70-81FE0982CBB5}" dt="2020-08-24T17:09:35.968" v="1"/>
          <pc:sldLayoutMkLst>
            <pc:docMk/>
            <pc:sldMasterMk cId="3063259422" sldId="2147483699"/>
            <pc:sldLayoutMk cId="2807481495" sldId="2147483690"/>
          </pc:sldLayoutMkLst>
        </pc:sldLayoutChg>
        <pc:sldLayoutChg chg="add del">
          <pc:chgData name="Yanming Zhang" userId="74d41fc4e206c4cc" providerId="Windows Live" clId="Web-{88A1ED73-B3C2-4609-AC70-81FE0982CBB5}" dt="2020-08-24T17:09:35.968" v="1"/>
          <pc:sldLayoutMkLst>
            <pc:docMk/>
            <pc:sldMasterMk cId="3063259422" sldId="2147483699"/>
            <pc:sldLayoutMk cId="2482041526" sldId="2147483691"/>
          </pc:sldLayoutMkLst>
        </pc:sldLayoutChg>
        <pc:sldLayoutChg chg="add del">
          <pc:chgData name="Yanming Zhang" userId="74d41fc4e206c4cc" providerId="Windows Live" clId="Web-{88A1ED73-B3C2-4609-AC70-81FE0982CBB5}" dt="2020-08-24T17:09:35.968" v="1"/>
          <pc:sldLayoutMkLst>
            <pc:docMk/>
            <pc:sldMasterMk cId="3063259422" sldId="2147483699"/>
            <pc:sldLayoutMk cId="4206846573" sldId="2147483692"/>
          </pc:sldLayoutMkLst>
        </pc:sldLayoutChg>
        <pc:sldLayoutChg chg="add del">
          <pc:chgData name="Yanming Zhang" userId="74d41fc4e206c4cc" providerId="Windows Live" clId="Web-{88A1ED73-B3C2-4609-AC70-81FE0982CBB5}" dt="2020-08-24T17:09:35.968" v="1"/>
          <pc:sldLayoutMkLst>
            <pc:docMk/>
            <pc:sldMasterMk cId="3063259422" sldId="2147483699"/>
            <pc:sldLayoutMk cId="2371920396" sldId="2147483693"/>
          </pc:sldLayoutMkLst>
        </pc:sldLayoutChg>
        <pc:sldLayoutChg chg="add del">
          <pc:chgData name="Yanming Zhang" userId="74d41fc4e206c4cc" providerId="Windows Live" clId="Web-{88A1ED73-B3C2-4609-AC70-81FE0982CBB5}" dt="2020-08-24T17:09:35.968" v="1"/>
          <pc:sldLayoutMkLst>
            <pc:docMk/>
            <pc:sldMasterMk cId="3063259422" sldId="2147483699"/>
            <pc:sldLayoutMk cId="4237288598" sldId="2147483694"/>
          </pc:sldLayoutMkLst>
        </pc:sldLayoutChg>
        <pc:sldLayoutChg chg="add del">
          <pc:chgData name="Yanming Zhang" userId="74d41fc4e206c4cc" providerId="Windows Live" clId="Web-{88A1ED73-B3C2-4609-AC70-81FE0982CBB5}" dt="2020-08-24T17:09:35.968" v="1"/>
          <pc:sldLayoutMkLst>
            <pc:docMk/>
            <pc:sldMasterMk cId="3063259422" sldId="2147483699"/>
            <pc:sldLayoutMk cId="3166727954" sldId="2147483695"/>
          </pc:sldLayoutMkLst>
        </pc:sldLayoutChg>
        <pc:sldLayoutChg chg="add del">
          <pc:chgData name="Yanming Zhang" userId="74d41fc4e206c4cc" providerId="Windows Live" clId="Web-{88A1ED73-B3C2-4609-AC70-81FE0982CBB5}" dt="2020-08-24T17:09:35.968" v="1"/>
          <pc:sldLayoutMkLst>
            <pc:docMk/>
            <pc:sldMasterMk cId="3063259422" sldId="2147483699"/>
            <pc:sldLayoutMk cId="1592864284" sldId="2147483696"/>
          </pc:sldLayoutMkLst>
        </pc:sldLayoutChg>
        <pc:sldLayoutChg chg="add del">
          <pc:chgData name="Yanming Zhang" userId="74d41fc4e206c4cc" providerId="Windows Live" clId="Web-{88A1ED73-B3C2-4609-AC70-81FE0982CBB5}" dt="2020-08-24T17:09:35.968" v="1"/>
          <pc:sldLayoutMkLst>
            <pc:docMk/>
            <pc:sldMasterMk cId="3063259422" sldId="2147483699"/>
            <pc:sldLayoutMk cId="696946326" sldId="2147483697"/>
          </pc:sldLayoutMkLst>
        </pc:sldLayoutChg>
        <pc:sldLayoutChg chg="add del">
          <pc:chgData name="Yanming Zhang" userId="74d41fc4e206c4cc" providerId="Windows Live" clId="Web-{88A1ED73-B3C2-4609-AC70-81FE0982CBB5}" dt="2020-08-24T17:09:35.968" v="1"/>
          <pc:sldLayoutMkLst>
            <pc:docMk/>
            <pc:sldMasterMk cId="3063259422" sldId="2147483699"/>
            <pc:sldLayoutMk cId="1064538090" sldId="2147483698"/>
          </pc:sldLayoutMkLst>
        </pc:sldLayoutChg>
      </pc:sldMasterChg>
      <pc:sldMasterChg chg="add del addSldLayout delSldLayout">
        <pc:chgData name="Yanming Zhang" userId="74d41fc4e206c4cc" providerId="Windows Live" clId="Web-{88A1ED73-B3C2-4609-AC70-81FE0982CBB5}" dt="2020-08-24T17:09:41.828" v="3"/>
        <pc:sldMasterMkLst>
          <pc:docMk/>
          <pc:sldMasterMk cId="1695593274" sldId="2147483712"/>
        </pc:sldMasterMkLst>
        <pc:sldLayoutChg chg="add del">
          <pc:chgData name="Yanming Zhang" userId="74d41fc4e206c4cc" providerId="Windows Live" clId="Web-{88A1ED73-B3C2-4609-AC70-81FE0982CBB5}" dt="2020-08-24T17:09:41.828" v="3"/>
          <pc:sldLayoutMkLst>
            <pc:docMk/>
            <pc:sldMasterMk cId="1695593274" sldId="2147483712"/>
            <pc:sldLayoutMk cId="2111299990" sldId="2147483701"/>
          </pc:sldLayoutMkLst>
        </pc:sldLayoutChg>
        <pc:sldLayoutChg chg="add del">
          <pc:chgData name="Yanming Zhang" userId="74d41fc4e206c4cc" providerId="Windows Live" clId="Web-{88A1ED73-B3C2-4609-AC70-81FE0982CBB5}" dt="2020-08-24T17:09:41.828" v="3"/>
          <pc:sldLayoutMkLst>
            <pc:docMk/>
            <pc:sldMasterMk cId="1695593274" sldId="2147483712"/>
            <pc:sldLayoutMk cId="3012703466" sldId="2147483702"/>
          </pc:sldLayoutMkLst>
        </pc:sldLayoutChg>
        <pc:sldLayoutChg chg="add del">
          <pc:chgData name="Yanming Zhang" userId="74d41fc4e206c4cc" providerId="Windows Live" clId="Web-{88A1ED73-B3C2-4609-AC70-81FE0982CBB5}" dt="2020-08-24T17:09:41.828" v="3"/>
          <pc:sldLayoutMkLst>
            <pc:docMk/>
            <pc:sldMasterMk cId="1695593274" sldId="2147483712"/>
            <pc:sldLayoutMk cId="187942419" sldId="2147483703"/>
          </pc:sldLayoutMkLst>
        </pc:sldLayoutChg>
        <pc:sldLayoutChg chg="add del">
          <pc:chgData name="Yanming Zhang" userId="74d41fc4e206c4cc" providerId="Windows Live" clId="Web-{88A1ED73-B3C2-4609-AC70-81FE0982CBB5}" dt="2020-08-24T17:09:41.828" v="3"/>
          <pc:sldLayoutMkLst>
            <pc:docMk/>
            <pc:sldMasterMk cId="1695593274" sldId="2147483712"/>
            <pc:sldLayoutMk cId="1341323245" sldId="2147483704"/>
          </pc:sldLayoutMkLst>
        </pc:sldLayoutChg>
        <pc:sldLayoutChg chg="add del">
          <pc:chgData name="Yanming Zhang" userId="74d41fc4e206c4cc" providerId="Windows Live" clId="Web-{88A1ED73-B3C2-4609-AC70-81FE0982CBB5}" dt="2020-08-24T17:09:41.828" v="3"/>
          <pc:sldLayoutMkLst>
            <pc:docMk/>
            <pc:sldMasterMk cId="1695593274" sldId="2147483712"/>
            <pc:sldLayoutMk cId="381316841" sldId="2147483705"/>
          </pc:sldLayoutMkLst>
        </pc:sldLayoutChg>
        <pc:sldLayoutChg chg="add del">
          <pc:chgData name="Yanming Zhang" userId="74d41fc4e206c4cc" providerId="Windows Live" clId="Web-{88A1ED73-B3C2-4609-AC70-81FE0982CBB5}" dt="2020-08-24T17:09:41.828" v="3"/>
          <pc:sldLayoutMkLst>
            <pc:docMk/>
            <pc:sldMasterMk cId="1695593274" sldId="2147483712"/>
            <pc:sldLayoutMk cId="3117985442" sldId="2147483706"/>
          </pc:sldLayoutMkLst>
        </pc:sldLayoutChg>
        <pc:sldLayoutChg chg="add del">
          <pc:chgData name="Yanming Zhang" userId="74d41fc4e206c4cc" providerId="Windows Live" clId="Web-{88A1ED73-B3C2-4609-AC70-81FE0982CBB5}" dt="2020-08-24T17:09:41.828" v="3"/>
          <pc:sldLayoutMkLst>
            <pc:docMk/>
            <pc:sldMasterMk cId="1695593274" sldId="2147483712"/>
            <pc:sldLayoutMk cId="3012289123" sldId="2147483707"/>
          </pc:sldLayoutMkLst>
        </pc:sldLayoutChg>
        <pc:sldLayoutChg chg="add del">
          <pc:chgData name="Yanming Zhang" userId="74d41fc4e206c4cc" providerId="Windows Live" clId="Web-{88A1ED73-B3C2-4609-AC70-81FE0982CBB5}" dt="2020-08-24T17:09:41.828" v="3"/>
          <pc:sldLayoutMkLst>
            <pc:docMk/>
            <pc:sldMasterMk cId="1695593274" sldId="2147483712"/>
            <pc:sldLayoutMk cId="184442361" sldId="2147483708"/>
          </pc:sldLayoutMkLst>
        </pc:sldLayoutChg>
        <pc:sldLayoutChg chg="add del">
          <pc:chgData name="Yanming Zhang" userId="74d41fc4e206c4cc" providerId="Windows Live" clId="Web-{88A1ED73-B3C2-4609-AC70-81FE0982CBB5}" dt="2020-08-24T17:09:41.828" v="3"/>
          <pc:sldLayoutMkLst>
            <pc:docMk/>
            <pc:sldMasterMk cId="1695593274" sldId="2147483712"/>
            <pc:sldLayoutMk cId="428302621" sldId="2147483709"/>
          </pc:sldLayoutMkLst>
        </pc:sldLayoutChg>
        <pc:sldLayoutChg chg="add del">
          <pc:chgData name="Yanming Zhang" userId="74d41fc4e206c4cc" providerId="Windows Live" clId="Web-{88A1ED73-B3C2-4609-AC70-81FE0982CBB5}" dt="2020-08-24T17:09:41.828" v="3"/>
          <pc:sldLayoutMkLst>
            <pc:docMk/>
            <pc:sldMasterMk cId="1695593274" sldId="2147483712"/>
            <pc:sldLayoutMk cId="663340767" sldId="2147483710"/>
          </pc:sldLayoutMkLst>
        </pc:sldLayoutChg>
        <pc:sldLayoutChg chg="add del">
          <pc:chgData name="Yanming Zhang" userId="74d41fc4e206c4cc" providerId="Windows Live" clId="Web-{88A1ED73-B3C2-4609-AC70-81FE0982CBB5}" dt="2020-08-24T17:09:41.828" v="3"/>
          <pc:sldLayoutMkLst>
            <pc:docMk/>
            <pc:sldMasterMk cId="1695593274" sldId="2147483712"/>
            <pc:sldLayoutMk cId="1649436819" sldId="2147483711"/>
          </pc:sldLayoutMkLst>
        </pc:sldLayoutChg>
      </pc:sldMasterChg>
      <pc:sldMasterChg chg="add addSldLayout">
        <pc:chgData name="Yanming Zhang" userId="74d41fc4e206c4cc" providerId="Windows Live" clId="Web-{88A1ED73-B3C2-4609-AC70-81FE0982CBB5}" dt="2020-08-24T17:09:41.937" v="4"/>
        <pc:sldMasterMkLst>
          <pc:docMk/>
          <pc:sldMasterMk cId="2116447940" sldId="2147483725"/>
        </pc:sldMasterMkLst>
        <pc:sldLayoutChg chg="add">
          <pc:chgData name="Yanming Zhang" userId="74d41fc4e206c4cc" providerId="Windows Live" clId="Web-{88A1ED73-B3C2-4609-AC70-81FE0982CBB5}" dt="2020-08-24T17:09:41.937" v="4"/>
          <pc:sldLayoutMkLst>
            <pc:docMk/>
            <pc:sldMasterMk cId="2116447940" sldId="2147483725"/>
            <pc:sldLayoutMk cId="371057485" sldId="2147483714"/>
          </pc:sldLayoutMkLst>
        </pc:sldLayoutChg>
        <pc:sldLayoutChg chg="add">
          <pc:chgData name="Yanming Zhang" userId="74d41fc4e206c4cc" providerId="Windows Live" clId="Web-{88A1ED73-B3C2-4609-AC70-81FE0982CBB5}" dt="2020-08-24T17:09:41.937" v="4"/>
          <pc:sldLayoutMkLst>
            <pc:docMk/>
            <pc:sldMasterMk cId="2116447940" sldId="2147483725"/>
            <pc:sldLayoutMk cId="3383753878" sldId="2147483715"/>
          </pc:sldLayoutMkLst>
        </pc:sldLayoutChg>
        <pc:sldLayoutChg chg="add">
          <pc:chgData name="Yanming Zhang" userId="74d41fc4e206c4cc" providerId="Windows Live" clId="Web-{88A1ED73-B3C2-4609-AC70-81FE0982CBB5}" dt="2020-08-24T17:09:41.937" v="4"/>
          <pc:sldLayoutMkLst>
            <pc:docMk/>
            <pc:sldMasterMk cId="2116447940" sldId="2147483725"/>
            <pc:sldLayoutMk cId="2176188241" sldId="2147483716"/>
          </pc:sldLayoutMkLst>
        </pc:sldLayoutChg>
        <pc:sldLayoutChg chg="add">
          <pc:chgData name="Yanming Zhang" userId="74d41fc4e206c4cc" providerId="Windows Live" clId="Web-{88A1ED73-B3C2-4609-AC70-81FE0982CBB5}" dt="2020-08-24T17:09:41.937" v="4"/>
          <pc:sldLayoutMkLst>
            <pc:docMk/>
            <pc:sldMasterMk cId="2116447940" sldId="2147483725"/>
            <pc:sldLayoutMk cId="4172873103" sldId="2147483717"/>
          </pc:sldLayoutMkLst>
        </pc:sldLayoutChg>
        <pc:sldLayoutChg chg="add">
          <pc:chgData name="Yanming Zhang" userId="74d41fc4e206c4cc" providerId="Windows Live" clId="Web-{88A1ED73-B3C2-4609-AC70-81FE0982CBB5}" dt="2020-08-24T17:09:41.937" v="4"/>
          <pc:sldLayoutMkLst>
            <pc:docMk/>
            <pc:sldMasterMk cId="2116447940" sldId="2147483725"/>
            <pc:sldLayoutMk cId="1481253159" sldId="2147483718"/>
          </pc:sldLayoutMkLst>
        </pc:sldLayoutChg>
        <pc:sldLayoutChg chg="add">
          <pc:chgData name="Yanming Zhang" userId="74d41fc4e206c4cc" providerId="Windows Live" clId="Web-{88A1ED73-B3C2-4609-AC70-81FE0982CBB5}" dt="2020-08-24T17:09:41.937" v="4"/>
          <pc:sldLayoutMkLst>
            <pc:docMk/>
            <pc:sldMasterMk cId="2116447940" sldId="2147483725"/>
            <pc:sldLayoutMk cId="3739211359" sldId="2147483719"/>
          </pc:sldLayoutMkLst>
        </pc:sldLayoutChg>
        <pc:sldLayoutChg chg="add">
          <pc:chgData name="Yanming Zhang" userId="74d41fc4e206c4cc" providerId="Windows Live" clId="Web-{88A1ED73-B3C2-4609-AC70-81FE0982CBB5}" dt="2020-08-24T17:09:41.937" v="4"/>
          <pc:sldLayoutMkLst>
            <pc:docMk/>
            <pc:sldMasterMk cId="2116447940" sldId="2147483725"/>
            <pc:sldLayoutMk cId="2725117094" sldId="2147483720"/>
          </pc:sldLayoutMkLst>
        </pc:sldLayoutChg>
        <pc:sldLayoutChg chg="add">
          <pc:chgData name="Yanming Zhang" userId="74d41fc4e206c4cc" providerId="Windows Live" clId="Web-{88A1ED73-B3C2-4609-AC70-81FE0982CBB5}" dt="2020-08-24T17:09:41.937" v="4"/>
          <pc:sldLayoutMkLst>
            <pc:docMk/>
            <pc:sldMasterMk cId="2116447940" sldId="2147483725"/>
            <pc:sldLayoutMk cId="3086632476" sldId="2147483721"/>
          </pc:sldLayoutMkLst>
        </pc:sldLayoutChg>
        <pc:sldLayoutChg chg="add">
          <pc:chgData name="Yanming Zhang" userId="74d41fc4e206c4cc" providerId="Windows Live" clId="Web-{88A1ED73-B3C2-4609-AC70-81FE0982CBB5}" dt="2020-08-24T17:09:41.937" v="4"/>
          <pc:sldLayoutMkLst>
            <pc:docMk/>
            <pc:sldMasterMk cId="2116447940" sldId="2147483725"/>
            <pc:sldLayoutMk cId="60531417" sldId="2147483722"/>
          </pc:sldLayoutMkLst>
        </pc:sldLayoutChg>
        <pc:sldLayoutChg chg="add">
          <pc:chgData name="Yanming Zhang" userId="74d41fc4e206c4cc" providerId="Windows Live" clId="Web-{88A1ED73-B3C2-4609-AC70-81FE0982CBB5}" dt="2020-08-24T17:09:41.937" v="4"/>
          <pc:sldLayoutMkLst>
            <pc:docMk/>
            <pc:sldMasterMk cId="2116447940" sldId="2147483725"/>
            <pc:sldLayoutMk cId="359178381" sldId="2147483723"/>
          </pc:sldLayoutMkLst>
        </pc:sldLayoutChg>
        <pc:sldLayoutChg chg="add">
          <pc:chgData name="Yanming Zhang" userId="74d41fc4e206c4cc" providerId="Windows Live" clId="Web-{88A1ED73-B3C2-4609-AC70-81FE0982CBB5}" dt="2020-08-24T17:09:41.937" v="4"/>
          <pc:sldLayoutMkLst>
            <pc:docMk/>
            <pc:sldMasterMk cId="2116447940" sldId="2147483725"/>
            <pc:sldLayoutMk cId="2935985109" sldId="2147483724"/>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Monday, August 24, 2020</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71057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Monday, August 24,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086632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Monday, August 24,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60531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Monday, August 24, 2020</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383753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Monday, August 24,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76188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Monday, August 24,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172873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Monday, August 24, 2020</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935985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Monday, August 24, 2020</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481253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Monday, August 24, 2020</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739211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Monday, August 24,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25117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Monday, August 24,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59178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Monday, August 24, 2020</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116447940"/>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24" r:id="rId5"/>
    <p:sldLayoutId id="2147483718" r:id="rId6"/>
    <p:sldLayoutId id="2147483719" r:id="rId7"/>
    <p:sldLayoutId id="2147483720" r:id="rId8"/>
    <p:sldLayoutId id="2147483723" r:id="rId9"/>
    <p:sldLayoutId id="2147483721" r:id="rId10"/>
    <p:sldLayoutId id="2147483722"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8">
            <a:extLst>
              <a:ext uri="{FF2B5EF4-FFF2-40B4-BE49-F238E27FC236}">
                <a16:creationId xmlns:a16="http://schemas.microsoft.com/office/drawing/2014/main" id="{3E760B8C-89FC-4C84-BDDB-42EAB2395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a:extLst>
              <a:ext uri="{FF2B5EF4-FFF2-40B4-BE49-F238E27FC236}">
                <a16:creationId xmlns:a16="http://schemas.microsoft.com/office/drawing/2014/main" id="{0969075F-1E71-4E9C-857B-5F67AA753985}"/>
              </a:ext>
            </a:extLst>
          </p:cNvPr>
          <p:cNvPicPr>
            <a:picLocks noChangeAspect="1"/>
          </p:cNvPicPr>
          <p:nvPr/>
        </p:nvPicPr>
        <p:blipFill rotWithShape="1">
          <a:blip r:embed="rId2"/>
          <a:srcRect t="14617" r="9085" b="8655"/>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useBgFill="1">
        <p:nvSpPr>
          <p:cNvPr id="7" name="Freeform: Shape 10">
            <a:extLst>
              <a:ext uri="{FF2B5EF4-FFF2-40B4-BE49-F238E27FC236}">
                <a16:creationId xmlns:a16="http://schemas.microsoft.com/office/drawing/2014/main" id="{26D9977B-0E49-40A1-B999-9C80377FCF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100407" cy="6858000"/>
          </a:xfrm>
          <a:custGeom>
            <a:avLst/>
            <a:gdLst>
              <a:gd name="connsiteX0" fmla="*/ 1478232 w 7100407"/>
              <a:gd name="connsiteY0" fmla="*/ 0 h 6858000"/>
              <a:gd name="connsiteX1" fmla="*/ 5123701 w 7100407"/>
              <a:gd name="connsiteY1" fmla="*/ 0 h 6858000"/>
              <a:gd name="connsiteX2" fmla="*/ 5336836 w 7100407"/>
              <a:gd name="connsiteY2" fmla="*/ 117758 h 6858000"/>
              <a:gd name="connsiteX3" fmla="*/ 5569892 w 7100407"/>
              <a:gd name="connsiteY3" fmla="*/ 265913 h 6858000"/>
              <a:gd name="connsiteX4" fmla="*/ 6748214 w 7100407"/>
              <a:gd name="connsiteY4" fmla="*/ 1870260 h 6858000"/>
              <a:gd name="connsiteX5" fmla="*/ 7044312 w 7100407"/>
              <a:gd name="connsiteY5" fmla="*/ 3583629 h 6858000"/>
              <a:gd name="connsiteX6" fmla="*/ 5784507 w 7100407"/>
              <a:gd name="connsiteY6" fmla="*/ 6102159 h 6858000"/>
              <a:gd name="connsiteX7" fmla="*/ 4543102 w 7100407"/>
              <a:gd name="connsiteY7" fmla="*/ 6794309 h 6858000"/>
              <a:gd name="connsiteX8" fmla="*/ 4294648 w 7100407"/>
              <a:gd name="connsiteY8" fmla="*/ 6858000 h 6858000"/>
              <a:gd name="connsiteX9" fmla="*/ 2401901 w 7100407"/>
              <a:gd name="connsiteY9" fmla="*/ 6858000 h 6858000"/>
              <a:gd name="connsiteX10" fmla="*/ 2199908 w 7100407"/>
              <a:gd name="connsiteY10" fmla="*/ 6808527 h 6858000"/>
              <a:gd name="connsiteX11" fmla="*/ 1561496 w 7100407"/>
              <a:gd name="connsiteY11" fmla="*/ 6516913 h 6858000"/>
              <a:gd name="connsiteX12" fmla="*/ 508318 w 7100407"/>
              <a:gd name="connsiteY12" fmla="*/ 5721038 h 6858000"/>
              <a:gd name="connsiteX13" fmla="*/ 43792 w 7100407"/>
              <a:gd name="connsiteY13" fmla="*/ 5068808 h 6858000"/>
              <a:gd name="connsiteX14" fmla="*/ 0 w 7100407"/>
              <a:gd name="connsiteY14" fmla="*/ 4992019 h 6858000"/>
              <a:gd name="connsiteX15" fmla="*/ 0 w 7100407"/>
              <a:gd name="connsiteY15" fmla="*/ 1586010 h 6858000"/>
              <a:gd name="connsiteX16" fmla="*/ 3658 w 7100407"/>
              <a:gd name="connsiteY16" fmla="*/ 1575960 h 6858000"/>
              <a:gd name="connsiteX17" fmla="*/ 763224 w 7100407"/>
              <a:gd name="connsiteY17" fmla="*/ 435512 h 6858000"/>
              <a:gd name="connsiteX18" fmla="*/ 1376867 w 7100407"/>
              <a:gd name="connsiteY18" fmla="*/ 535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100407" h="6858000">
                <a:moveTo>
                  <a:pt x="1478232" y="0"/>
                </a:moveTo>
                <a:lnTo>
                  <a:pt x="5123701" y="0"/>
                </a:lnTo>
                <a:lnTo>
                  <a:pt x="5336836" y="117758"/>
                </a:lnTo>
                <a:cubicBezTo>
                  <a:pt x="5419064" y="166493"/>
                  <a:pt x="5496999" y="216088"/>
                  <a:pt x="5569892" y="265913"/>
                </a:cubicBezTo>
                <a:cubicBezTo>
                  <a:pt x="5738965" y="373824"/>
                  <a:pt x="6502212" y="1317394"/>
                  <a:pt x="6748214" y="1870260"/>
                </a:cubicBezTo>
                <a:cubicBezTo>
                  <a:pt x="6993681" y="2422592"/>
                  <a:pt x="7205013" y="2877517"/>
                  <a:pt x="7044312" y="3583629"/>
                </a:cubicBezTo>
                <a:cubicBezTo>
                  <a:pt x="6883604" y="4288680"/>
                  <a:pt x="6353534" y="5625104"/>
                  <a:pt x="5784507" y="6102159"/>
                </a:cubicBezTo>
                <a:cubicBezTo>
                  <a:pt x="5429525" y="6399659"/>
                  <a:pt x="5014472" y="6649034"/>
                  <a:pt x="4543102" y="6794309"/>
                </a:cubicBezTo>
                <a:lnTo>
                  <a:pt x="4294648" y="6858000"/>
                </a:lnTo>
                <a:lnTo>
                  <a:pt x="2401901" y="6858000"/>
                </a:lnTo>
                <a:lnTo>
                  <a:pt x="2199908" y="6808527"/>
                </a:lnTo>
                <a:cubicBezTo>
                  <a:pt x="1966062" y="6739921"/>
                  <a:pt x="1757315" y="6643529"/>
                  <a:pt x="1561496" y="6516913"/>
                </a:cubicBezTo>
                <a:cubicBezTo>
                  <a:pt x="1210791" y="6251624"/>
                  <a:pt x="784153" y="6061198"/>
                  <a:pt x="508318" y="5721038"/>
                </a:cubicBezTo>
                <a:cubicBezTo>
                  <a:pt x="370401" y="5550958"/>
                  <a:pt x="199309" y="5325558"/>
                  <a:pt x="43792" y="5068808"/>
                </a:cubicBezTo>
                <a:lnTo>
                  <a:pt x="0" y="4992019"/>
                </a:lnTo>
                <a:lnTo>
                  <a:pt x="0" y="1586010"/>
                </a:lnTo>
                <a:lnTo>
                  <a:pt x="3658" y="1575960"/>
                </a:lnTo>
                <a:cubicBezTo>
                  <a:pt x="175346" y="1155399"/>
                  <a:pt x="427427" y="771309"/>
                  <a:pt x="763224" y="435512"/>
                </a:cubicBezTo>
                <a:cubicBezTo>
                  <a:pt x="809294" y="389442"/>
                  <a:pt x="1049752" y="231096"/>
                  <a:pt x="1376867" y="53544"/>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20000" y="1449388"/>
            <a:ext cx="5015638" cy="2075012"/>
          </a:xfrm>
        </p:spPr>
        <p:txBody>
          <a:bodyPr>
            <a:normAutofit/>
          </a:bodyPr>
          <a:lstStyle/>
          <a:p>
            <a:r>
              <a:rPr lang="en-US" dirty="0"/>
              <a:t>Big Mountain Resort</a:t>
            </a:r>
          </a:p>
        </p:txBody>
      </p:sp>
      <p:sp>
        <p:nvSpPr>
          <p:cNvPr id="3" name="Subtitle 2"/>
          <p:cNvSpPr>
            <a:spLocks noGrp="1"/>
          </p:cNvSpPr>
          <p:nvPr>
            <p:ph type="subTitle" idx="1"/>
          </p:nvPr>
        </p:nvSpPr>
        <p:spPr>
          <a:xfrm>
            <a:off x="720000" y="3830398"/>
            <a:ext cx="5015638" cy="1219439"/>
          </a:xfrm>
        </p:spPr>
        <p:txBody>
          <a:bodyPr vert="horz" lIns="0" tIns="0" rIns="0" bIns="0" rtlCol="0" anchor="t">
            <a:normAutofit/>
          </a:bodyPr>
          <a:lstStyle/>
          <a:p>
            <a:r>
              <a:rPr lang="en-US" dirty="0">
                <a:solidFill>
                  <a:srgbClr val="FFFFFF"/>
                </a:solidFill>
              </a:rPr>
              <a:t>Refining pricing strategy</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0ADB9-9403-4EE1-B673-699FF0A30EFD}"/>
              </a:ext>
            </a:extLst>
          </p:cNvPr>
          <p:cNvSpPr>
            <a:spLocks noGrp="1"/>
          </p:cNvSpPr>
          <p:nvPr>
            <p:ph type="title"/>
          </p:nvPr>
        </p:nvSpPr>
        <p:spPr/>
        <p:txBody>
          <a:bodyPr>
            <a:normAutofit/>
          </a:bodyPr>
          <a:lstStyle/>
          <a:p>
            <a:r>
              <a:rPr lang="en-US" sz="3600" dirty="0"/>
              <a:t>Problem Statement</a:t>
            </a:r>
          </a:p>
        </p:txBody>
      </p:sp>
      <p:sp>
        <p:nvSpPr>
          <p:cNvPr id="3" name="Content Placeholder 2">
            <a:extLst>
              <a:ext uri="{FF2B5EF4-FFF2-40B4-BE49-F238E27FC236}">
                <a16:creationId xmlns:a16="http://schemas.microsoft.com/office/drawing/2014/main" id="{860B8352-0A5B-4B93-A8B3-75013CDE1DCE}"/>
              </a:ext>
            </a:extLst>
          </p:cNvPr>
          <p:cNvSpPr>
            <a:spLocks noGrp="1"/>
          </p:cNvSpPr>
          <p:nvPr>
            <p:ph idx="1"/>
          </p:nvPr>
        </p:nvSpPr>
        <p:spPr/>
        <p:txBody>
          <a:bodyPr vert="horz" lIns="0" tIns="0" rIns="0" bIns="0" rtlCol="0" anchor="t">
            <a:normAutofit/>
          </a:bodyPr>
          <a:lstStyle/>
          <a:p>
            <a:r>
              <a:rPr lang="en-AU" sz="2400" b="1" dirty="0">
                <a:solidFill>
                  <a:srgbClr val="FFFFFF"/>
                </a:solidFill>
                <a:ea typeface="+mn-lt"/>
                <a:cs typeface="+mn-lt"/>
              </a:rPr>
              <a:t>Big Mountain Resort recently installed another chair lift that would help visitors to get on top of skiing hills faster, but this increased their projected operating cost for the season by $1.5 million. The resort is hoping to compensate for this increased cost by refining their ticket pricing strategy, by the end of this season.</a:t>
            </a:r>
            <a:endParaRPr lang="en-US" sz="2400" dirty="0">
              <a:solidFill>
                <a:srgbClr val="FFFFFF"/>
              </a:solidFill>
            </a:endParaRPr>
          </a:p>
        </p:txBody>
      </p:sp>
    </p:spTree>
    <p:extLst>
      <p:ext uri="{BB962C8B-B14F-4D97-AF65-F5344CB8AC3E}">
        <p14:creationId xmlns:p14="http://schemas.microsoft.com/office/powerpoint/2010/main" val="2074829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9CE85-535F-4C1A-8DAA-BE88736BA22C}"/>
              </a:ext>
            </a:extLst>
          </p:cNvPr>
          <p:cNvSpPr>
            <a:spLocks noGrp="1"/>
          </p:cNvSpPr>
          <p:nvPr>
            <p:ph type="title"/>
          </p:nvPr>
        </p:nvSpPr>
        <p:spPr/>
        <p:txBody>
          <a:bodyPr>
            <a:normAutofit/>
          </a:bodyPr>
          <a:lstStyle/>
          <a:p>
            <a:r>
              <a:rPr lang="en-US" sz="3600" dirty="0"/>
              <a:t>Key Findings and Recommendations</a:t>
            </a:r>
          </a:p>
        </p:txBody>
      </p:sp>
      <p:sp>
        <p:nvSpPr>
          <p:cNvPr id="3" name="Content Placeholder 2">
            <a:extLst>
              <a:ext uri="{FF2B5EF4-FFF2-40B4-BE49-F238E27FC236}">
                <a16:creationId xmlns:a16="http://schemas.microsoft.com/office/drawing/2014/main" id="{1336D415-B9E5-42EF-B6C1-F6049D604AB0}"/>
              </a:ext>
            </a:extLst>
          </p:cNvPr>
          <p:cNvSpPr>
            <a:spLocks noGrp="1"/>
          </p:cNvSpPr>
          <p:nvPr>
            <p:ph idx="1"/>
          </p:nvPr>
        </p:nvSpPr>
        <p:spPr>
          <a:xfrm>
            <a:off x="720000" y="1958194"/>
            <a:ext cx="10728325" cy="3810781"/>
          </a:xfrm>
        </p:spPr>
        <p:txBody>
          <a:bodyPr vert="horz" lIns="0" tIns="0" rIns="0" bIns="0" rtlCol="0" anchor="t">
            <a:normAutofit fontScale="92500" lnSpcReduction="20000"/>
          </a:bodyPr>
          <a:lstStyle/>
          <a:p>
            <a:pPr marL="0" indent="0">
              <a:buNone/>
            </a:pPr>
            <a:r>
              <a:rPr lang="en-US" sz="2400" dirty="0">
                <a:solidFill>
                  <a:srgbClr val="FFFFFF"/>
                </a:solidFill>
              </a:rPr>
              <a:t>After analyzing more than 300 skiing resorts across the US, the following can be concluded:</a:t>
            </a:r>
            <a:endParaRPr lang="en-US"/>
          </a:p>
          <a:p>
            <a:pPr>
              <a:buFont typeface="Arial" panose="03070A02030502020204" pitchFamily="66" charset="0"/>
              <a:buChar char="•"/>
            </a:pPr>
            <a:r>
              <a:rPr lang="en-US" sz="2400" dirty="0">
                <a:solidFill>
                  <a:srgbClr val="FFFFFF"/>
                </a:solidFill>
              </a:rPr>
              <a:t>Top 4 features affecting ticket prices are:</a:t>
            </a:r>
          </a:p>
          <a:p>
            <a:pPr lvl="1">
              <a:buFont typeface="Arial,Sans-Serif" panose="03070A02030502020204" pitchFamily="66" charset="0"/>
              <a:buChar char="•"/>
            </a:pPr>
            <a:r>
              <a:rPr lang="en-US" sz="2400" dirty="0">
                <a:solidFill>
                  <a:srgbClr val="FFFFFF"/>
                </a:solidFill>
                <a:ea typeface="+mn-lt"/>
                <a:cs typeface="+mn-lt"/>
              </a:rPr>
              <a:t>Highest vertical drop</a:t>
            </a:r>
            <a:endParaRPr lang="en-US" sz="2400" dirty="0">
              <a:ea typeface="+mn-lt"/>
              <a:cs typeface="+mn-lt"/>
            </a:endParaRPr>
          </a:p>
          <a:p>
            <a:pPr lvl="1">
              <a:buFont typeface="Arial,Sans-Serif" panose="03070A02030502020204" pitchFamily="66" charset="0"/>
              <a:buChar char="•"/>
            </a:pPr>
            <a:r>
              <a:rPr lang="en-US" sz="2400" dirty="0">
                <a:solidFill>
                  <a:srgbClr val="FFFFFF"/>
                </a:solidFill>
                <a:ea typeface="+mn-lt"/>
                <a:cs typeface="+mn-lt"/>
              </a:rPr>
              <a:t>Areas covered by snow making machines</a:t>
            </a:r>
            <a:endParaRPr lang="en-US" sz="2400" dirty="0">
              <a:ea typeface="+mn-lt"/>
              <a:cs typeface="+mn-lt"/>
            </a:endParaRPr>
          </a:p>
          <a:p>
            <a:pPr lvl="1">
              <a:buFont typeface="Arial,Sans-Serif" panose="03070A02030502020204" pitchFamily="66" charset="0"/>
              <a:buChar char="•"/>
            </a:pPr>
            <a:r>
              <a:rPr lang="en-US" sz="2400" dirty="0">
                <a:solidFill>
                  <a:srgbClr val="FFFFFF"/>
                </a:solidFill>
                <a:ea typeface="+mn-lt"/>
                <a:cs typeface="+mn-lt"/>
              </a:rPr>
              <a:t>Total number of runs</a:t>
            </a:r>
            <a:endParaRPr lang="en-US" sz="2400" dirty="0">
              <a:ea typeface="+mn-lt"/>
              <a:cs typeface="+mn-lt"/>
            </a:endParaRPr>
          </a:p>
          <a:p>
            <a:pPr lvl="1">
              <a:buFont typeface="Arial,Sans-Serif" panose="03070A02030502020204" pitchFamily="66" charset="0"/>
              <a:buChar char="•"/>
            </a:pPr>
            <a:r>
              <a:rPr lang="en-US" sz="2400" dirty="0">
                <a:solidFill>
                  <a:srgbClr val="FFFFFF"/>
                </a:solidFill>
                <a:ea typeface="+mn-lt"/>
                <a:cs typeface="+mn-lt"/>
              </a:rPr>
              <a:t>Total number of fast quad chairs</a:t>
            </a:r>
            <a:endParaRPr lang="en-US" dirty="0"/>
          </a:p>
          <a:p>
            <a:pPr>
              <a:buFont typeface="Arial" panose="03070A02030502020204" pitchFamily="66" charset="0"/>
              <a:buChar char="•"/>
            </a:pPr>
            <a:r>
              <a:rPr lang="en-US" sz="2400" dirty="0">
                <a:solidFill>
                  <a:srgbClr val="FFFFFF"/>
                </a:solidFill>
              </a:rPr>
              <a:t>Big Mountain Resorts are well above market average on all 4 features</a:t>
            </a:r>
          </a:p>
          <a:p>
            <a:pPr>
              <a:buFont typeface="Arial" panose="03070A02030502020204" pitchFamily="66" charset="0"/>
              <a:buChar char="•"/>
            </a:pPr>
            <a:r>
              <a:rPr lang="en-US" sz="2400" dirty="0">
                <a:solidFill>
                  <a:srgbClr val="FFFFFF"/>
                </a:solidFill>
              </a:rPr>
              <a:t>Big Mountain Resorts should increase the ticket price to $94</a:t>
            </a:r>
          </a:p>
          <a:p>
            <a:pPr lvl="1">
              <a:buFont typeface="Arial" panose="03070A02030502020204" pitchFamily="66" charset="0"/>
              <a:buChar char="•"/>
            </a:pPr>
            <a:endParaRPr lang="en-US" sz="2400" dirty="0">
              <a:solidFill>
                <a:srgbClr val="FFFFFF"/>
              </a:solidFill>
            </a:endParaRPr>
          </a:p>
          <a:p>
            <a:pPr marL="457200" lvl="1" indent="0">
              <a:buNone/>
            </a:pPr>
            <a:endParaRPr lang="en-US" sz="2400" dirty="0">
              <a:solidFill>
                <a:srgbClr val="FFFFFF"/>
              </a:solidFill>
            </a:endParaRPr>
          </a:p>
          <a:p>
            <a:pPr marL="457200" lvl="1" indent="0">
              <a:buNone/>
            </a:pPr>
            <a:endParaRPr lang="en-US" sz="2400" dirty="0">
              <a:solidFill>
                <a:srgbClr val="FFFFFF"/>
              </a:solidFill>
            </a:endParaRPr>
          </a:p>
        </p:txBody>
      </p:sp>
    </p:spTree>
    <p:extLst>
      <p:ext uri="{BB962C8B-B14F-4D97-AF65-F5344CB8AC3E}">
        <p14:creationId xmlns:p14="http://schemas.microsoft.com/office/powerpoint/2010/main" val="961731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51E6-61BF-4CEF-B33C-EBEB57B3CC60}"/>
              </a:ext>
            </a:extLst>
          </p:cNvPr>
          <p:cNvSpPr>
            <a:spLocks noGrp="1"/>
          </p:cNvSpPr>
          <p:nvPr>
            <p:ph type="title"/>
          </p:nvPr>
        </p:nvSpPr>
        <p:spPr/>
        <p:txBody>
          <a:bodyPr>
            <a:normAutofit/>
          </a:bodyPr>
          <a:lstStyle/>
          <a:p>
            <a:r>
              <a:rPr lang="en-US" sz="3600" dirty="0"/>
              <a:t>Linear Regression vs. Random Forest</a:t>
            </a:r>
          </a:p>
        </p:txBody>
      </p:sp>
      <p:sp>
        <p:nvSpPr>
          <p:cNvPr id="3" name="Content Placeholder 2">
            <a:extLst>
              <a:ext uri="{FF2B5EF4-FFF2-40B4-BE49-F238E27FC236}">
                <a16:creationId xmlns:a16="http://schemas.microsoft.com/office/drawing/2014/main" id="{86717F9F-1C05-4E64-9BD5-AD818005671D}"/>
              </a:ext>
            </a:extLst>
          </p:cNvPr>
          <p:cNvSpPr>
            <a:spLocks noGrp="1"/>
          </p:cNvSpPr>
          <p:nvPr>
            <p:ph idx="1"/>
          </p:nvPr>
        </p:nvSpPr>
        <p:spPr/>
        <p:txBody>
          <a:bodyPr vert="horz" lIns="0" tIns="0" rIns="0" bIns="0" rtlCol="0" anchor="t">
            <a:normAutofit/>
          </a:bodyPr>
          <a:lstStyle/>
          <a:p>
            <a:pPr>
              <a:buFont typeface="Wingdings" panose="03070A02030502020204" pitchFamily="66" charset="0"/>
              <a:buChar char="§"/>
            </a:pPr>
            <a:r>
              <a:rPr lang="en-US" sz="2400" dirty="0">
                <a:solidFill>
                  <a:srgbClr val="FFFFFF"/>
                </a:solidFill>
              </a:rPr>
              <a:t>Both models' hyperparameters were optimized with 5 fold cross validation</a:t>
            </a:r>
          </a:p>
          <a:p>
            <a:pPr>
              <a:buFont typeface="Wingdings" panose="03070A02030502020204" pitchFamily="66" charset="0"/>
              <a:buChar char="§"/>
            </a:pPr>
            <a:r>
              <a:rPr lang="en-US" sz="2400" dirty="0">
                <a:solidFill>
                  <a:srgbClr val="FFFFFF"/>
                </a:solidFill>
              </a:rPr>
              <a:t>70% of the data was used for training, and 30% for testing</a:t>
            </a:r>
          </a:p>
          <a:p>
            <a:pPr>
              <a:buFont typeface="Wingdings" panose="03070A02030502020204" pitchFamily="66" charset="0"/>
              <a:buChar char="§"/>
            </a:pPr>
            <a:r>
              <a:rPr lang="en-US" sz="2400" dirty="0">
                <a:solidFill>
                  <a:srgbClr val="FFFFFF"/>
                </a:solidFill>
              </a:rPr>
              <a:t>Linear regression model is on average $10.49 off on testing set</a:t>
            </a:r>
            <a:endParaRPr lang="en-US" sz="2400" dirty="0">
              <a:solidFill>
                <a:srgbClr val="FFFFFF">
                  <a:alpha val="58000"/>
                </a:srgbClr>
              </a:solidFill>
            </a:endParaRPr>
          </a:p>
          <a:p>
            <a:pPr>
              <a:buFont typeface="Wingdings" panose="03070A02030502020204" pitchFamily="66" charset="0"/>
              <a:buChar char="§"/>
            </a:pPr>
            <a:r>
              <a:rPr lang="en-US" sz="2400" dirty="0">
                <a:solidFill>
                  <a:srgbClr val="FFFFFF"/>
                </a:solidFill>
              </a:rPr>
              <a:t>Random forest model is on average $9.50 off on testing set</a:t>
            </a:r>
            <a:endParaRPr lang="en-US" sz="2400" dirty="0">
              <a:solidFill>
                <a:srgbClr val="FFFFFF">
                  <a:alpha val="58000"/>
                </a:srgbClr>
              </a:solidFill>
            </a:endParaRPr>
          </a:p>
          <a:p>
            <a:pPr>
              <a:buFont typeface="Wingdings" panose="03070A02030502020204" pitchFamily="66" charset="0"/>
              <a:buChar char="§"/>
            </a:pPr>
            <a:r>
              <a:rPr lang="en-US" sz="2400" dirty="0">
                <a:solidFill>
                  <a:srgbClr val="FFFFFF"/>
                </a:solidFill>
              </a:rPr>
              <a:t>Random forest model will be used for predictions</a:t>
            </a:r>
            <a:endParaRPr lang="en-US" sz="2400" dirty="0">
              <a:solidFill>
                <a:srgbClr val="FFFFFF">
                  <a:alpha val="58000"/>
                </a:srgbClr>
              </a:solidFill>
            </a:endParaRPr>
          </a:p>
          <a:p>
            <a:pPr>
              <a:buFont typeface="Wingdings" panose="03070A02030502020204" pitchFamily="66" charset="0"/>
              <a:buChar char="§"/>
            </a:pPr>
            <a:endParaRPr lang="en-US" dirty="0">
              <a:solidFill>
                <a:srgbClr val="FFFFFF">
                  <a:alpha val="58000"/>
                </a:srgbClr>
              </a:solidFill>
            </a:endParaRPr>
          </a:p>
        </p:txBody>
      </p:sp>
    </p:spTree>
    <p:extLst>
      <p:ext uri="{BB962C8B-B14F-4D97-AF65-F5344CB8AC3E}">
        <p14:creationId xmlns:p14="http://schemas.microsoft.com/office/powerpoint/2010/main" val="2836870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85CE9-F291-483C-A3B9-4BEB0EA16D07}"/>
              </a:ext>
            </a:extLst>
          </p:cNvPr>
          <p:cNvSpPr>
            <a:spLocks noGrp="1"/>
          </p:cNvSpPr>
          <p:nvPr>
            <p:ph type="title"/>
          </p:nvPr>
        </p:nvSpPr>
        <p:spPr/>
        <p:txBody>
          <a:bodyPr>
            <a:normAutofit/>
          </a:bodyPr>
          <a:lstStyle/>
          <a:p>
            <a:r>
              <a:rPr lang="en-US" sz="3600" dirty="0"/>
              <a:t>Random Forest Model: Most Important Features</a:t>
            </a:r>
            <a:br>
              <a:rPr lang="en-US" sz="3600" dirty="0"/>
            </a:br>
            <a:endParaRPr lang="en-US" sz="3600" dirty="0"/>
          </a:p>
        </p:txBody>
      </p:sp>
      <p:sp>
        <p:nvSpPr>
          <p:cNvPr id="3" name="Content Placeholder 2">
            <a:extLst>
              <a:ext uri="{FF2B5EF4-FFF2-40B4-BE49-F238E27FC236}">
                <a16:creationId xmlns:a16="http://schemas.microsoft.com/office/drawing/2014/main" id="{29C4A3A1-A781-45D5-8644-7A29041F906F}"/>
              </a:ext>
            </a:extLst>
          </p:cNvPr>
          <p:cNvSpPr>
            <a:spLocks noGrp="1"/>
          </p:cNvSpPr>
          <p:nvPr>
            <p:ph idx="1"/>
          </p:nvPr>
        </p:nvSpPr>
        <p:spPr>
          <a:xfrm>
            <a:off x="720000" y="2148694"/>
            <a:ext cx="10728325" cy="3227375"/>
          </a:xfrm>
        </p:spPr>
        <p:txBody>
          <a:bodyPr vert="horz" lIns="0" tIns="0" rIns="0" bIns="0" rtlCol="0" anchor="t">
            <a:normAutofit/>
          </a:bodyPr>
          <a:lstStyle/>
          <a:p>
            <a:r>
              <a:rPr lang="en-US" dirty="0">
                <a:solidFill>
                  <a:srgbClr val="FFFFFF"/>
                </a:solidFill>
              </a:rPr>
              <a:t>Original data set has 25 features recorded for each resort, most of them are not important to be considered for the future improvement of Big Mountain Resort</a:t>
            </a:r>
          </a:p>
          <a:p>
            <a:r>
              <a:rPr lang="en-US" dirty="0">
                <a:solidFill>
                  <a:srgbClr val="FFFFFF"/>
                </a:solidFill>
              </a:rPr>
              <a:t>The following are the 8 most important features, emphasis on the top 4</a:t>
            </a:r>
            <a:endParaRPr lang="en-US"/>
          </a:p>
        </p:txBody>
      </p:sp>
      <p:pic>
        <p:nvPicPr>
          <p:cNvPr id="5" name="Picture 5" descr="A screenshot of a cell phone&#10;&#10;Description automatically generated">
            <a:extLst>
              <a:ext uri="{FF2B5EF4-FFF2-40B4-BE49-F238E27FC236}">
                <a16:creationId xmlns:a16="http://schemas.microsoft.com/office/drawing/2014/main" id="{7E552033-0747-4638-BE2D-08F644CA5478}"/>
              </a:ext>
            </a:extLst>
          </p:cNvPr>
          <p:cNvPicPr>
            <a:picLocks noChangeAspect="1"/>
          </p:cNvPicPr>
          <p:nvPr/>
        </p:nvPicPr>
        <p:blipFill>
          <a:blip r:embed="rId2"/>
          <a:stretch>
            <a:fillRect/>
          </a:stretch>
        </p:blipFill>
        <p:spPr>
          <a:xfrm>
            <a:off x="4355306" y="3648933"/>
            <a:ext cx="3231356" cy="2429541"/>
          </a:xfrm>
          <a:prstGeom prst="rect">
            <a:avLst/>
          </a:prstGeom>
        </p:spPr>
      </p:pic>
    </p:spTree>
    <p:extLst>
      <p:ext uri="{BB962C8B-B14F-4D97-AF65-F5344CB8AC3E}">
        <p14:creationId xmlns:p14="http://schemas.microsoft.com/office/powerpoint/2010/main" val="4051216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56CC9-C672-4363-89E1-9C0C79E215E0}"/>
              </a:ext>
            </a:extLst>
          </p:cNvPr>
          <p:cNvSpPr>
            <a:spLocks noGrp="1"/>
          </p:cNvSpPr>
          <p:nvPr>
            <p:ph type="title"/>
          </p:nvPr>
        </p:nvSpPr>
        <p:spPr/>
        <p:txBody>
          <a:bodyPr>
            <a:normAutofit/>
          </a:bodyPr>
          <a:lstStyle/>
          <a:p>
            <a:r>
              <a:rPr lang="en-US" sz="3600" dirty="0">
                <a:ea typeface="+mj-lt"/>
                <a:cs typeface="+mj-lt"/>
              </a:rPr>
              <a:t>Random Forest Model: Prediction</a:t>
            </a:r>
            <a:endParaRPr lang="en-US" sz="3600" dirty="0"/>
          </a:p>
        </p:txBody>
      </p:sp>
      <p:sp>
        <p:nvSpPr>
          <p:cNvPr id="6" name="Content Placeholder 5">
            <a:extLst>
              <a:ext uri="{FF2B5EF4-FFF2-40B4-BE49-F238E27FC236}">
                <a16:creationId xmlns:a16="http://schemas.microsoft.com/office/drawing/2014/main" id="{602B728E-7BFC-4CA5-B7F6-61E561FC9202}"/>
              </a:ext>
            </a:extLst>
          </p:cNvPr>
          <p:cNvSpPr>
            <a:spLocks noGrp="1"/>
          </p:cNvSpPr>
          <p:nvPr>
            <p:ph idx="1"/>
          </p:nvPr>
        </p:nvSpPr>
        <p:spPr>
          <a:xfrm>
            <a:off x="720000" y="4506130"/>
            <a:ext cx="10728325" cy="1465251"/>
          </a:xfrm>
        </p:spPr>
        <p:txBody>
          <a:bodyPr vert="horz" lIns="0" tIns="0" rIns="0" bIns="0" rtlCol="0" anchor="t">
            <a:normAutofit/>
          </a:bodyPr>
          <a:lstStyle/>
          <a:p>
            <a:r>
              <a:rPr lang="en-US" dirty="0">
                <a:solidFill>
                  <a:srgbClr val="FFFFFF"/>
                </a:solidFill>
              </a:rPr>
              <a:t>The above is Big Mountain Resorts current ticket price compared to the market</a:t>
            </a:r>
          </a:p>
          <a:p>
            <a:r>
              <a:rPr lang="en-US" dirty="0">
                <a:solidFill>
                  <a:srgbClr val="FFFFFF"/>
                </a:solidFill>
              </a:rPr>
              <a:t>Even though the price is already above average, the random forest model predicts the price can be further increased to $94</a:t>
            </a:r>
            <a:endParaRPr lang="en-US" dirty="0"/>
          </a:p>
        </p:txBody>
      </p:sp>
      <p:pic>
        <p:nvPicPr>
          <p:cNvPr id="8" name="Picture 8" descr="A screenshot of a cell phone&#10;&#10;Description automatically generated">
            <a:extLst>
              <a:ext uri="{FF2B5EF4-FFF2-40B4-BE49-F238E27FC236}">
                <a16:creationId xmlns:a16="http://schemas.microsoft.com/office/drawing/2014/main" id="{E6F81923-A1D2-4DDE-A4E3-1F6FB4C24DCC}"/>
              </a:ext>
            </a:extLst>
          </p:cNvPr>
          <p:cNvPicPr>
            <a:picLocks noChangeAspect="1"/>
          </p:cNvPicPr>
          <p:nvPr/>
        </p:nvPicPr>
        <p:blipFill>
          <a:blip r:embed="rId2"/>
          <a:stretch>
            <a:fillRect/>
          </a:stretch>
        </p:blipFill>
        <p:spPr>
          <a:xfrm>
            <a:off x="3605212" y="2096403"/>
            <a:ext cx="4112419" cy="2284191"/>
          </a:xfrm>
          <a:prstGeom prst="rect">
            <a:avLst/>
          </a:prstGeom>
        </p:spPr>
      </p:pic>
    </p:spTree>
    <p:extLst>
      <p:ext uri="{BB962C8B-B14F-4D97-AF65-F5344CB8AC3E}">
        <p14:creationId xmlns:p14="http://schemas.microsoft.com/office/powerpoint/2010/main" val="3638462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C857B-96AD-4714-878C-76264AC339EB}"/>
              </a:ext>
            </a:extLst>
          </p:cNvPr>
          <p:cNvSpPr>
            <a:spLocks noGrp="1"/>
          </p:cNvSpPr>
          <p:nvPr>
            <p:ph type="title"/>
          </p:nvPr>
        </p:nvSpPr>
        <p:spPr/>
        <p:txBody>
          <a:bodyPr>
            <a:normAutofit/>
          </a:bodyPr>
          <a:lstStyle/>
          <a:p>
            <a:r>
              <a:rPr lang="en-US" sz="3600" dirty="0"/>
              <a:t>Conclusion</a:t>
            </a:r>
          </a:p>
        </p:txBody>
      </p:sp>
      <p:sp>
        <p:nvSpPr>
          <p:cNvPr id="3" name="Content Placeholder 2">
            <a:extLst>
              <a:ext uri="{FF2B5EF4-FFF2-40B4-BE49-F238E27FC236}">
                <a16:creationId xmlns:a16="http://schemas.microsoft.com/office/drawing/2014/main" id="{37715FA3-9500-4651-A548-BDA1D80D5654}"/>
              </a:ext>
            </a:extLst>
          </p:cNvPr>
          <p:cNvSpPr>
            <a:spLocks noGrp="1"/>
          </p:cNvSpPr>
          <p:nvPr>
            <p:ph idx="1"/>
          </p:nvPr>
        </p:nvSpPr>
        <p:spPr/>
        <p:txBody>
          <a:bodyPr vert="horz" lIns="0" tIns="0" rIns="0" bIns="0" rtlCol="0" anchor="t">
            <a:normAutofit lnSpcReduction="10000"/>
          </a:bodyPr>
          <a:lstStyle/>
          <a:p>
            <a:r>
              <a:rPr lang="en-US" dirty="0">
                <a:solidFill>
                  <a:srgbClr val="FFFFFF"/>
                </a:solidFill>
              </a:rPr>
              <a:t>By increasing Big Mountain Resort's ticket price from $81 to $94, it will see more than $22 million increase revenue per season</a:t>
            </a:r>
          </a:p>
          <a:p>
            <a:r>
              <a:rPr lang="en-US" dirty="0">
                <a:solidFill>
                  <a:srgbClr val="FFFFFF"/>
                </a:solidFill>
              </a:rPr>
              <a:t>Is it enough to cover the increase operating cost this season? YES!</a:t>
            </a:r>
          </a:p>
          <a:p>
            <a:r>
              <a:rPr lang="en-US" dirty="0">
                <a:solidFill>
                  <a:srgbClr val="FFFFFF"/>
                </a:solidFill>
              </a:rPr>
              <a:t>For future improvements of the resort, it should focus on these 4 features:</a:t>
            </a:r>
          </a:p>
          <a:p>
            <a:pPr lvl="1">
              <a:buFont typeface="Arial,Sans-Serif" panose="03070A02030502020204" pitchFamily="66" charset="0"/>
            </a:pPr>
            <a:r>
              <a:rPr lang="en-US" dirty="0">
                <a:solidFill>
                  <a:srgbClr val="FFFFFF"/>
                </a:solidFill>
                <a:ea typeface="+mn-lt"/>
                <a:cs typeface="+mn-lt"/>
              </a:rPr>
              <a:t>Highest vertical drop</a:t>
            </a:r>
          </a:p>
          <a:p>
            <a:pPr lvl="1">
              <a:buFont typeface="Arial,Sans-Serif" panose="03070A02030502020204" pitchFamily="66" charset="0"/>
            </a:pPr>
            <a:r>
              <a:rPr lang="en-US" dirty="0">
                <a:solidFill>
                  <a:srgbClr val="FFFFFF"/>
                </a:solidFill>
                <a:ea typeface="+mn-lt"/>
                <a:cs typeface="+mn-lt"/>
              </a:rPr>
              <a:t>Areas covered by snow making machines</a:t>
            </a:r>
          </a:p>
          <a:p>
            <a:pPr lvl="1">
              <a:buFont typeface="Arial,Sans-Serif" panose="03070A02030502020204" pitchFamily="66" charset="0"/>
            </a:pPr>
            <a:r>
              <a:rPr lang="en-US" dirty="0">
                <a:solidFill>
                  <a:srgbClr val="FFFFFF"/>
                </a:solidFill>
                <a:ea typeface="+mn-lt"/>
                <a:cs typeface="+mn-lt"/>
              </a:rPr>
              <a:t>Total number of runs</a:t>
            </a:r>
          </a:p>
          <a:p>
            <a:pPr lvl="1">
              <a:buFont typeface="Arial,Sans-Serif" panose="03070A02030502020204" pitchFamily="66" charset="0"/>
            </a:pPr>
            <a:r>
              <a:rPr lang="en-US" dirty="0">
                <a:solidFill>
                  <a:srgbClr val="FFFFFF">
                    <a:alpha val="58000"/>
                  </a:srgbClr>
                </a:solidFill>
                <a:ea typeface="+mn-lt"/>
                <a:cs typeface="+mn-lt"/>
              </a:rPr>
              <a:t>Total number of fast quad chairs</a:t>
            </a:r>
            <a:endParaRPr lang="en-US" dirty="0"/>
          </a:p>
        </p:txBody>
      </p:sp>
    </p:spTree>
    <p:extLst>
      <p:ext uri="{BB962C8B-B14F-4D97-AF65-F5344CB8AC3E}">
        <p14:creationId xmlns:p14="http://schemas.microsoft.com/office/powerpoint/2010/main" val="3808479587"/>
      </p:ext>
    </p:extLst>
  </p:cSld>
  <p:clrMapOvr>
    <a:masterClrMapping/>
  </p:clrMapOvr>
</p:sld>
</file>

<file path=ppt/theme/theme1.xml><?xml version="1.0" encoding="utf-8"?>
<a:theme xmlns:a="http://schemas.openxmlformats.org/drawingml/2006/main" name="BlobVTI">
  <a:themeElements>
    <a:clrScheme name="AnalogousFromDarkSeedLeftStep">
      <a:dk1>
        <a:srgbClr val="000000"/>
      </a:dk1>
      <a:lt1>
        <a:srgbClr val="FFFFFF"/>
      </a:lt1>
      <a:dk2>
        <a:srgbClr val="243841"/>
      </a:dk2>
      <a:lt2>
        <a:srgbClr val="E2E8E2"/>
      </a:lt2>
      <a:accent1>
        <a:srgbClr val="BF4DC3"/>
      </a:accent1>
      <a:accent2>
        <a:srgbClr val="8346B6"/>
      </a:accent2>
      <a:accent3>
        <a:srgbClr val="6152C5"/>
      </a:accent3>
      <a:accent4>
        <a:srgbClr val="3E5FB2"/>
      </a:accent4>
      <a:accent5>
        <a:srgbClr val="4DA0C3"/>
      </a:accent5>
      <a:accent6>
        <a:srgbClr val="3BB1A3"/>
      </a:accent6>
      <a:hlink>
        <a:srgbClr val="3F83BF"/>
      </a:hlink>
      <a:folHlink>
        <a:srgbClr val="7F7F7F"/>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BlobVTI</vt:lpstr>
      <vt:lpstr>Big Mountain Resort</vt:lpstr>
      <vt:lpstr>Problem Statement</vt:lpstr>
      <vt:lpstr>Key Findings and Recommendations</vt:lpstr>
      <vt:lpstr>Linear Regression vs. Random Forest</vt:lpstr>
      <vt:lpstr>Random Forest Model: Most Important Features </vt:lpstr>
      <vt:lpstr>Random Forest Model: Prediction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336</cp:revision>
  <dcterms:created xsi:type="dcterms:W3CDTF">2020-08-24T17:08:25Z</dcterms:created>
  <dcterms:modified xsi:type="dcterms:W3CDTF">2020-08-24T18:08:22Z</dcterms:modified>
</cp:coreProperties>
</file>