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8" r:id="rId4"/>
    <p:sldId id="275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89" r:id="rId15"/>
    <p:sldId id="29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1104">
          <p15:clr>
            <a:srgbClr val="A4A3A4"/>
          </p15:clr>
        </p15:guide>
        <p15:guide id="6" pos="3839">
          <p15:clr>
            <a:srgbClr val="A4A3A4"/>
          </p15:clr>
        </p15:guide>
        <p15:guide id="7" pos="384">
          <p15:clr>
            <a:srgbClr val="A4A3A4"/>
          </p15:clr>
        </p15:guide>
        <p15:guide id="8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zej Poblocki" initials="AP" lastIdx="1" clrIdx="0">
    <p:extLst>
      <p:ext uri="{19B8F6BF-5375-455C-9EA6-DF929625EA0E}">
        <p15:presenceInfo xmlns:p15="http://schemas.microsoft.com/office/powerpoint/2012/main" userId="S-1-5-21-4182138220-2875555735-1312631894-43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7CF"/>
    <a:srgbClr val="FFC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977" autoAdjust="0"/>
    <p:restoredTop sz="86146" autoAdjust="0"/>
  </p:normalViewPr>
  <p:slideViewPr>
    <p:cSldViewPr snapToGrid="0" snapToObjects="1">
      <p:cViewPr varScale="1">
        <p:scale>
          <a:sx n="47" d="100"/>
          <a:sy n="47" d="100"/>
        </p:scale>
        <p:origin x="208" y="1184"/>
      </p:cViewPr>
      <p:guideLst>
        <p:guide orient="horz" pos="2160"/>
        <p:guide orient="horz" pos="912"/>
        <p:guide orient="horz" pos="720"/>
        <p:guide orient="horz" pos="3744"/>
        <p:guide orient="horz" pos="1104"/>
        <p:guide pos="3839"/>
        <p:guide pos="384"/>
        <p:guide pos="72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536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3A3DD-7C70-C04D-A0AB-DF3E18FAA3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3097-495D-1241-AD6C-9F2FB2DC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2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9D83-F0B0-A44E-865C-D659494CB32D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6B7E1-4822-D64D-82B5-5688A833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sample 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content source https://www.slideshare.net/</a:t>
            </a:r>
            <a:r>
              <a:rPr lang="en-US" dirty="0" err="1"/>
              <a:t>teoliphant</a:t>
            </a:r>
            <a:r>
              <a:rPr lang="en-US" dirty="0"/>
              <a:t>/pycon-estonia-2019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sample title slide with presenters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7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 simple with a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Slide with title and textual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slide with title, text content and placeholder for table/chart/graph/picture/video</a:t>
            </a:r>
          </a:p>
          <a:p>
            <a:endParaRPr lang="en-US" dirty="0"/>
          </a:p>
          <a:p>
            <a:r>
              <a:rPr lang="en-US" dirty="0"/>
              <a:t>Content ref https://www.slideshare.net/</a:t>
            </a:r>
            <a:r>
              <a:rPr lang="en-US" dirty="0" err="1"/>
              <a:t>teoliphant</a:t>
            </a:r>
            <a:r>
              <a:rPr lang="en-US" dirty="0"/>
              <a:t>/pycon-estonia-2019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source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enthought</a:t>
            </a:r>
            <a:r>
              <a:rPr lang="en-US" dirty="0"/>
              <a:t>/Numpy-Tutorial-SciPyConf-2019/blob/master/</a:t>
            </a:r>
            <a:r>
              <a:rPr lang="en-US" dirty="0" err="1"/>
              <a:t>slides.pdf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9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two column layout slide</a:t>
            </a:r>
          </a:p>
          <a:p>
            <a:endParaRPr lang="en-US" dirty="0"/>
          </a:p>
          <a:p>
            <a:r>
              <a:rPr lang="en-US" dirty="0"/>
              <a:t>Content Ref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enthought</a:t>
            </a:r>
            <a:r>
              <a:rPr lang="en-US" dirty="0"/>
              <a:t>/Numpy-Tutorial-SciPyConf-2019/blob/master/</a:t>
            </a:r>
            <a:r>
              <a:rPr lang="en-US" dirty="0" err="1"/>
              <a:t>slides.pdf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with Caption and a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6648" y="4034496"/>
            <a:ext cx="4983201" cy="3810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rgbClr val="6A717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/>
              <a:t>Click to add presenter’s name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52217D-877B-F548-87DA-ECB61D1A10A7}"/>
              </a:ext>
            </a:extLst>
          </p:cNvPr>
          <p:cNvGrpSpPr/>
          <p:nvPr userDrawn="1"/>
        </p:nvGrpSpPr>
        <p:grpSpPr>
          <a:xfrm>
            <a:off x="601342" y="876025"/>
            <a:ext cx="10422254" cy="5728226"/>
            <a:chOff x="731970" y="245353"/>
            <a:chExt cx="10422254" cy="572822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5BD4A5-5C14-D04C-9644-7DB85FC7A41D}"/>
                </a:ext>
              </a:extLst>
            </p:cNvPr>
            <p:cNvGrpSpPr/>
            <p:nvPr userDrawn="1"/>
          </p:nvGrpSpPr>
          <p:grpSpPr>
            <a:xfrm>
              <a:off x="731970" y="245353"/>
              <a:ext cx="10422254" cy="5728226"/>
              <a:chOff x="731970" y="245353"/>
              <a:chExt cx="10422254" cy="57282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3C324A5-E040-1C40-BFC4-716AD5CC86E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1" r="21086"/>
              <a:stretch/>
            </p:blipFill>
            <p:spPr>
              <a:xfrm>
                <a:off x="731970" y="245353"/>
                <a:ext cx="5655514" cy="5728226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7B38ADF-7B89-1040-903B-511E9367C8AE}"/>
                  </a:ext>
                </a:extLst>
              </p:cNvPr>
              <p:cNvCxnSpPr/>
              <p:nvPr userDrawn="1"/>
            </p:nvCxnSpPr>
            <p:spPr bwMode="auto">
              <a:xfrm>
                <a:off x="6207402" y="3238500"/>
                <a:ext cx="494682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4D77CF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</p:cxn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69FBDA5-18D0-E349-8526-B74EA47919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710" y="2372643"/>
              <a:ext cx="884862" cy="63906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1808" y="1929024"/>
            <a:ext cx="6098041" cy="1393825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6790DE-929D-A644-A765-ED8F2FB017D4}"/>
              </a:ext>
            </a:extLst>
          </p:cNvPr>
          <p:cNvGrpSpPr/>
          <p:nvPr userDrawn="1"/>
        </p:nvGrpSpPr>
        <p:grpSpPr>
          <a:xfrm>
            <a:off x="9375525" y="5519635"/>
            <a:ext cx="2660442" cy="966225"/>
            <a:chOff x="9375525" y="5519635"/>
            <a:chExt cx="2660442" cy="966225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B8D4432-3E9F-EA4A-B624-DD607A27B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75525" y="5519635"/>
              <a:ext cx="1958781" cy="7754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F47B8-D460-3540-B19B-3D8E7E95A712}"/>
                </a:ext>
              </a:extLst>
            </p:cNvPr>
            <p:cNvSpPr txBox="1"/>
            <p:nvPr userDrawn="1"/>
          </p:nvSpPr>
          <p:spPr>
            <a:xfrm>
              <a:off x="9375525" y="5907345"/>
              <a:ext cx="2660442" cy="57851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no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Computing Foundation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1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304800"/>
            <a:ext cx="1096994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1"/>
            <a:ext cx="5241195" cy="609599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886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1264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886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6C6332B-3635-5741-A96B-2D988E1C15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903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0"/>
            <a:ext cx="7313771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8401" y="1447800"/>
            <a:ext cx="3290983" cy="449580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DEB7786-4D02-B64D-8039-0F84D3D1C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6132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" y="1447800"/>
            <a:ext cx="7838053" cy="3840480"/>
          </a:xfrm>
          <a:solidFill>
            <a:schemeClr val="bg2"/>
          </a:solidFill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8401" y="1447801"/>
            <a:ext cx="3290983" cy="384048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148DA1-6848-AA4F-9B5D-263CD890F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317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 noEditPoints="1"/>
          </p:cNvSpPr>
          <p:nvPr/>
        </p:nvSpPr>
        <p:spPr bwMode="ltGray">
          <a:xfrm>
            <a:off x="1676429" y="1355379"/>
            <a:ext cx="458956" cy="406469"/>
          </a:xfrm>
          <a:custGeom>
            <a:avLst/>
            <a:gdLst>
              <a:gd name="T0" fmla="*/ 1445 w 6269"/>
              <a:gd name="T1" fmla="*/ 3135 h 5547"/>
              <a:gd name="T2" fmla="*/ 2412 w 6269"/>
              <a:gd name="T3" fmla="*/ 3135 h 5547"/>
              <a:gd name="T4" fmla="*/ 2412 w 6269"/>
              <a:gd name="T5" fmla="*/ 5547 h 5547"/>
              <a:gd name="T6" fmla="*/ 0 w 6269"/>
              <a:gd name="T7" fmla="*/ 5547 h 5547"/>
              <a:gd name="T8" fmla="*/ 0 w 6269"/>
              <a:gd name="T9" fmla="*/ 3454 h 5547"/>
              <a:gd name="T10" fmla="*/ 132 w 6269"/>
              <a:gd name="T11" fmla="*/ 1742 h 5547"/>
              <a:gd name="T12" fmla="*/ 771 w 6269"/>
              <a:gd name="T13" fmla="*/ 754 h 5547"/>
              <a:gd name="T14" fmla="*/ 2412 w 6269"/>
              <a:gd name="T15" fmla="*/ 0 h 5547"/>
              <a:gd name="T16" fmla="*/ 2412 w 6269"/>
              <a:gd name="T17" fmla="*/ 596 h 5547"/>
              <a:gd name="T18" fmla="*/ 1445 w 6269"/>
              <a:gd name="T19" fmla="*/ 2498 h 5547"/>
              <a:gd name="T20" fmla="*/ 1445 w 6269"/>
              <a:gd name="T21" fmla="*/ 3135 h 5547"/>
              <a:gd name="T22" fmla="*/ 5302 w 6269"/>
              <a:gd name="T23" fmla="*/ 3135 h 5547"/>
              <a:gd name="T24" fmla="*/ 6269 w 6269"/>
              <a:gd name="T25" fmla="*/ 3135 h 5547"/>
              <a:gd name="T26" fmla="*/ 6269 w 6269"/>
              <a:gd name="T27" fmla="*/ 5547 h 5547"/>
              <a:gd name="T28" fmla="*/ 3857 w 6269"/>
              <a:gd name="T29" fmla="*/ 5547 h 5547"/>
              <a:gd name="T30" fmla="*/ 3857 w 6269"/>
              <a:gd name="T31" fmla="*/ 3454 h 5547"/>
              <a:gd name="T32" fmla="*/ 3989 w 6269"/>
              <a:gd name="T33" fmla="*/ 1742 h 5547"/>
              <a:gd name="T34" fmla="*/ 4629 w 6269"/>
              <a:gd name="T35" fmla="*/ 754 h 5547"/>
              <a:gd name="T36" fmla="*/ 6269 w 6269"/>
              <a:gd name="T37" fmla="*/ 0 h 5547"/>
              <a:gd name="T38" fmla="*/ 6269 w 6269"/>
              <a:gd name="T39" fmla="*/ 596 h 5547"/>
              <a:gd name="T40" fmla="*/ 5302 w 6269"/>
              <a:gd name="T41" fmla="*/ 2498 h 5547"/>
              <a:gd name="T42" fmla="*/ 5302 w 6269"/>
              <a:gd name="T43" fmla="*/ 3135 h 5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69" h="5547">
                <a:moveTo>
                  <a:pt x="1445" y="3135"/>
                </a:moveTo>
                <a:lnTo>
                  <a:pt x="2412" y="3135"/>
                </a:lnTo>
                <a:lnTo>
                  <a:pt x="2412" y="5547"/>
                </a:lnTo>
                <a:lnTo>
                  <a:pt x="0" y="5547"/>
                </a:lnTo>
                <a:lnTo>
                  <a:pt x="0" y="3454"/>
                </a:lnTo>
                <a:cubicBezTo>
                  <a:pt x="0" y="2626"/>
                  <a:pt x="44" y="2055"/>
                  <a:pt x="132" y="1742"/>
                </a:cubicBezTo>
                <a:cubicBezTo>
                  <a:pt x="219" y="1429"/>
                  <a:pt x="433" y="1099"/>
                  <a:pt x="771" y="754"/>
                </a:cubicBezTo>
                <a:cubicBezTo>
                  <a:pt x="1227" y="291"/>
                  <a:pt x="1774" y="40"/>
                  <a:pt x="2412" y="0"/>
                </a:cubicBezTo>
                <a:lnTo>
                  <a:pt x="2412" y="596"/>
                </a:lnTo>
                <a:cubicBezTo>
                  <a:pt x="1767" y="648"/>
                  <a:pt x="1445" y="1282"/>
                  <a:pt x="1445" y="2498"/>
                </a:cubicBezTo>
                <a:lnTo>
                  <a:pt x="1445" y="3135"/>
                </a:lnTo>
                <a:close/>
                <a:moveTo>
                  <a:pt x="5302" y="3135"/>
                </a:moveTo>
                <a:lnTo>
                  <a:pt x="6269" y="3135"/>
                </a:lnTo>
                <a:lnTo>
                  <a:pt x="6269" y="5547"/>
                </a:lnTo>
                <a:lnTo>
                  <a:pt x="3857" y="5547"/>
                </a:lnTo>
                <a:lnTo>
                  <a:pt x="3857" y="3454"/>
                </a:lnTo>
                <a:cubicBezTo>
                  <a:pt x="3857" y="2619"/>
                  <a:pt x="3901" y="2048"/>
                  <a:pt x="3989" y="1742"/>
                </a:cubicBezTo>
                <a:cubicBezTo>
                  <a:pt x="4077" y="1435"/>
                  <a:pt x="4290" y="1106"/>
                  <a:pt x="4629" y="754"/>
                </a:cubicBezTo>
                <a:cubicBezTo>
                  <a:pt x="5084" y="291"/>
                  <a:pt x="5631" y="40"/>
                  <a:pt x="6269" y="0"/>
                </a:cubicBezTo>
                <a:lnTo>
                  <a:pt x="6269" y="596"/>
                </a:lnTo>
                <a:cubicBezTo>
                  <a:pt x="5625" y="648"/>
                  <a:pt x="5302" y="1282"/>
                  <a:pt x="5302" y="2498"/>
                </a:cubicBezTo>
                <a:lnTo>
                  <a:pt x="5302" y="3135"/>
                </a:lnTo>
                <a:close/>
              </a:path>
            </a:pathLst>
          </a:custGeom>
          <a:solidFill>
            <a:srgbClr val="4D77C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36194" y="1371601"/>
            <a:ext cx="7516439" cy="19812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800" b="1" baseline="0"/>
            </a:lvl1pPr>
            <a:lvl2pPr marL="0" indent="0">
              <a:spcBef>
                <a:spcPts val="0"/>
              </a:spcBef>
              <a:buNone/>
              <a:defRPr sz="2800" b="1"/>
            </a:lvl2pPr>
            <a:lvl3pPr marL="0" indent="0">
              <a:spcBef>
                <a:spcPts val="0"/>
              </a:spcBef>
              <a:buNone/>
              <a:defRPr sz="2800" b="1"/>
            </a:lvl3pPr>
            <a:lvl4pPr marL="0" indent="0">
              <a:spcBef>
                <a:spcPts val="0"/>
              </a:spcBef>
              <a:buNone/>
              <a:defRPr sz="2800" b="1"/>
            </a:lvl4pPr>
            <a:lvl5pPr marL="0" indent="0">
              <a:spcBef>
                <a:spcPts val="0"/>
              </a:spcBef>
              <a:buNone/>
              <a:defRPr sz="2800" b="1"/>
            </a:lvl5pPr>
            <a:lvl6pPr marL="0" indent="0">
              <a:spcBef>
                <a:spcPts val="0"/>
              </a:spcBef>
              <a:buNone/>
              <a:defRPr sz="2800" b="1"/>
            </a:lvl6pPr>
            <a:lvl7pPr marL="0" indent="0">
              <a:spcBef>
                <a:spcPts val="0"/>
              </a:spcBef>
              <a:buNone/>
              <a:defRPr sz="2800" b="1"/>
            </a:lvl7pPr>
            <a:lvl8pPr marL="0" indent="0">
              <a:spcBef>
                <a:spcPts val="0"/>
              </a:spcBef>
              <a:buNone/>
              <a:defRPr sz="2800" b="1"/>
            </a:lvl8pPr>
            <a:lvl9pPr marL="0" indent="0">
              <a:spcBef>
                <a:spcPts val="0"/>
              </a:spcBef>
              <a:buNone/>
              <a:defRPr sz="2800" b="1"/>
            </a:lvl9pPr>
          </a:lstStyle>
          <a:p>
            <a:pPr lvl="0"/>
            <a:r>
              <a:rPr dirty="0"/>
              <a:t>This is a sample quote slide. Type a brief quotation inside this textbox. Add a close quote mark at the end of the quotation.”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637213" y="3657600"/>
            <a:ext cx="4215422" cy="304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/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pPr lvl="0"/>
            <a:r>
              <a:rPr dirty="0"/>
              <a:t>Name of Person Quoted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637213" y="3979652"/>
            <a:ext cx="4215422" cy="74474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i="1">
                <a:solidFill>
                  <a:srgbClr val="4D77CF"/>
                </a:solidFill>
              </a:defRPr>
            </a:lvl1pPr>
            <a:lvl2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9pPr>
          </a:lstStyle>
          <a:p>
            <a:pPr lvl="0"/>
            <a:r>
              <a:rPr dirty="0"/>
              <a:t>Title, Company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12C1A44-029F-5240-8024-4BE2B3828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88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218883" y="1370013"/>
            <a:ext cx="2286000" cy="2743200"/>
          </a:xfrm>
          <a:solidFill>
            <a:schemeClr val="bg2"/>
          </a:solidFill>
        </p:spPr>
        <p:txBody>
          <a:bodyPr tIns="914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t>Click icon to insert picture</a:t>
            </a: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ltGray">
          <a:xfrm>
            <a:off x="4263856" y="1355379"/>
            <a:ext cx="458956" cy="406469"/>
          </a:xfrm>
          <a:custGeom>
            <a:avLst/>
            <a:gdLst>
              <a:gd name="T0" fmla="*/ 1445 w 6269"/>
              <a:gd name="T1" fmla="*/ 3135 h 5547"/>
              <a:gd name="T2" fmla="*/ 2412 w 6269"/>
              <a:gd name="T3" fmla="*/ 3135 h 5547"/>
              <a:gd name="T4" fmla="*/ 2412 w 6269"/>
              <a:gd name="T5" fmla="*/ 5547 h 5547"/>
              <a:gd name="T6" fmla="*/ 0 w 6269"/>
              <a:gd name="T7" fmla="*/ 5547 h 5547"/>
              <a:gd name="T8" fmla="*/ 0 w 6269"/>
              <a:gd name="T9" fmla="*/ 3454 h 5547"/>
              <a:gd name="T10" fmla="*/ 132 w 6269"/>
              <a:gd name="T11" fmla="*/ 1742 h 5547"/>
              <a:gd name="T12" fmla="*/ 771 w 6269"/>
              <a:gd name="T13" fmla="*/ 754 h 5547"/>
              <a:gd name="T14" fmla="*/ 2412 w 6269"/>
              <a:gd name="T15" fmla="*/ 0 h 5547"/>
              <a:gd name="T16" fmla="*/ 2412 w 6269"/>
              <a:gd name="T17" fmla="*/ 596 h 5547"/>
              <a:gd name="T18" fmla="*/ 1445 w 6269"/>
              <a:gd name="T19" fmla="*/ 2498 h 5547"/>
              <a:gd name="T20" fmla="*/ 1445 w 6269"/>
              <a:gd name="T21" fmla="*/ 3135 h 5547"/>
              <a:gd name="T22" fmla="*/ 5302 w 6269"/>
              <a:gd name="T23" fmla="*/ 3135 h 5547"/>
              <a:gd name="T24" fmla="*/ 6269 w 6269"/>
              <a:gd name="T25" fmla="*/ 3135 h 5547"/>
              <a:gd name="T26" fmla="*/ 6269 w 6269"/>
              <a:gd name="T27" fmla="*/ 5547 h 5547"/>
              <a:gd name="T28" fmla="*/ 3857 w 6269"/>
              <a:gd name="T29" fmla="*/ 5547 h 5547"/>
              <a:gd name="T30" fmla="*/ 3857 w 6269"/>
              <a:gd name="T31" fmla="*/ 3454 h 5547"/>
              <a:gd name="T32" fmla="*/ 3989 w 6269"/>
              <a:gd name="T33" fmla="*/ 1742 h 5547"/>
              <a:gd name="T34" fmla="*/ 4629 w 6269"/>
              <a:gd name="T35" fmla="*/ 754 h 5547"/>
              <a:gd name="T36" fmla="*/ 6269 w 6269"/>
              <a:gd name="T37" fmla="*/ 0 h 5547"/>
              <a:gd name="T38" fmla="*/ 6269 w 6269"/>
              <a:gd name="T39" fmla="*/ 596 h 5547"/>
              <a:gd name="T40" fmla="*/ 5302 w 6269"/>
              <a:gd name="T41" fmla="*/ 2498 h 5547"/>
              <a:gd name="T42" fmla="*/ 5302 w 6269"/>
              <a:gd name="T43" fmla="*/ 3135 h 5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69" h="5547">
                <a:moveTo>
                  <a:pt x="1445" y="3135"/>
                </a:moveTo>
                <a:lnTo>
                  <a:pt x="2412" y="3135"/>
                </a:lnTo>
                <a:lnTo>
                  <a:pt x="2412" y="5547"/>
                </a:lnTo>
                <a:lnTo>
                  <a:pt x="0" y="5547"/>
                </a:lnTo>
                <a:lnTo>
                  <a:pt x="0" y="3454"/>
                </a:lnTo>
                <a:cubicBezTo>
                  <a:pt x="0" y="2626"/>
                  <a:pt x="44" y="2055"/>
                  <a:pt x="132" y="1742"/>
                </a:cubicBezTo>
                <a:cubicBezTo>
                  <a:pt x="219" y="1429"/>
                  <a:pt x="433" y="1099"/>
                  <a:pt x="771" y="754"/>
                </a:cubicBezTo>
                <a:cubicBezTo>
                  <a:pt x="1227" y="291"/>
                  <a:pt x="1774" y="40"/>
                  <a:pt x="2412" y="0"/>
                </a:cubicBezTo>
                <a:lnTo>
                  <a:pt x="2412" y="596"/>
                </a:lnTo>
                <a:cubicBezTo>
                  <a:pt x="1767" y="648"/>
                  <a:pt x="1445" y="1282"/>
                  <a:pt x="1445" y="2498"/>
                </a:cubicBezTo>
                <a:lnTo>
                  <a:pt x="1445" y="3135"/>
                </a:lnTo>
                <a:close/>
                <a:moveTo>
                  <a:pt x="5302" y="3135"/>
                </a:moveTo>
                <a:lnTo>
                  <a:pt x="6269" y="3135"/>
                </a:lnTo>
                <a:lnTo>
                  <a:pt x="6269" y="5547"/>
                </a:lnTo>
                <a:lnTo>
                  <a:pt x="3857" y="5547"/>
                </a:lnTo>
                <a:lnTo>
                  <a:pt x="3857" y="3454"/>
                </a:lnTo>
                <a:cubicBezTo>
                  <a:pt x="3857" y="2619"/>
                  <a:pt x="3901" y="2048"/>
                  <a:pt x="3989" y="1742"/>
                </a:cubicBezTo>
                <a:cubicBezTo>
                  <a:pt x="4077" y="1435"/>
                  <a:pt x="4290" y="1106"/>
                  <a:pt x="4629" y="754"/>
                </a:cubicBezTo>
                <a:cubicBezTo>
                  <a:pt x="5084" y="291"/>
                  <a:pt x="5631" y="40"/>
                  <a:pt x="6269" y="0"/>
                </a:cubicBezTo>
                <a:lnTo>
                  <a:pt x="6269" y="596"/>
                </a:lnTo>
                <a:cubicBezTo>
                  <a:pt x="5625" y="648"/>
                  <a:pt x="5302" y="1282"/>
                  <a:pt x="5302" y="2498"/>
                </a:cubicBezTo>
                <a:lnTo>
                  <a:pt x="5302" y="3135"/>
                </a:lnTo>
                <a:close/>
              </a:path>
            </a:pathLst>
          </a:custGeom>
          <a:solidFill>
            <a:srgbClr val="4D77C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75211" y="1440612"/>
            <a:ext cx="6094731" cy="267260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800" b="1"/>
            </a:lvl2pPr>
            <a:lvl3pPr marL="0" indent="0">
              <a:spcBef>
                <a:spcPts val="0"/>
              </a:spcBef>
              <a:buNone/>
              <a:defRPr sz="2800" b="1"/>
            </a:lvl3pPr>
            <a:lvl4pPr marL="0" indent="0">
              <a:spcBef>
                <a:spcPts val="0"/>
              </a:spcBef>
              <a:buNone/>
              <a:defRPr sz="2800" b="1"/>
            </a:lvl4pPr>
            <a:lvl5pPr marL="0" indent="0">
              <a:spcBef>
                <a:spcPts val="0"/>
              </a:spcBef>
              <a:buNone/>
              <a:defRPr sz="2800" b="1"/>
            </a:lvl5pPr>
            <a:lvl6pPr marL="0" indent="0">
              <a:spcBef>
                <a:spcPts val="0"/>
              </a:spcBef>
              <a:buNone/>
              <a:defRPr sz="2800" b="1"/>
            </a:lvl6pPr>
            <a:lvl7pPr marL="0" indent="0">
              <a:spcBef>
                <a:spcPts val="0"/>
              </a:spcBef>
              <a:buNone/>
              <a:defRPr sz="2800" b="1"/>
            </a:lvl7pPr>
            <a:lvl8pPr marL="0" indent="0">
              <a:spcBef>
                <a:spcPts val="0"/>
              </a:spcBef>
              <a:buNone/>
              <a:defRPr sz="2800" b="1"/>
            </a:lvl8pPr>
            <a:lvl9pPr marL="0" indent="0">
              <a:spcBef>
                <a:spcPts val="0"/>
              </a:spcBef>
              <a:buNone/>
              <a:defRPr sz="2800" b="1"/>
            </a:lvl9pPr>
          </a:lstStyle>
          <a:p>
            <a:pPr lvl="0"/>
            <a:r>
              <a:rPr dirty="0"/>
              <a:t>This is a sample quote slide. Type a brief quotation inside this textbox. Add a close quote mark at the end of the quotation.”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1634" y="4267200"/>
            <a:ext cx="3017520" cy="304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/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pPr lvl="0"/>
            <a:r>
              <a:t>Name of Person Quoted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01634" y="4572000"/>
            <a:ext cx="3017520" cy="74474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i="1">
                <a:solidFill>
                  <a:srgbClr val="4D77CF"/>
                </a:solidFill>
              </a:defRPr>
            </a:lvl1pPr>
            <a:lvl2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9pPr>
          </a:lstStyle>
          <a:p>
            <a:pPr lvl="0"/>
            <a:r>
              <a:rPr dirty="0"/>
              <a:t>Title, Company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6DFE28F-DF26-C240-8594-8E96FF59B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59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47661" y="2313177"/>
            <a:ext cx="2789597" cy="1246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sz="6600" b="0" i="0" dirty="0">
                <a:solidFill>
                  <a:schemeClr val="tx1">
                    <a:lumMod val="60000"/>
                    <a:lumOff val="40000"/>
                  </a:schemeClr>
                </a:solidFill>
                <a:latin typeface="Corbel"/>
                <a:cs typeface="Corbel"/>
              </a:rPr>
              <a:t>Q</a:t>
            </a:r>
            <a:r>
              <a:rPr lang="en-US" sz="6600" b="0" i="0" dirty="0">
                <a:solidFill>
                  <a:schemeClr val="tx1">
                    <a:lumMod val="60000"/>
                    <a:lumOff val="40000"/>
                  </a:schemeClr>
                </a:solidFill>
                <a:latin typeface="Corbel"/>
                <a:cs typeface="Corbel"/>
              </a:rPr>
              <a:t> &amp; A</a:t>
            </a:r>
            <a:endParaRPr sz="6600" b="0" i="0" dirty="0">
              <a:solidFill>
                <a:schemeClr val="tx1">
                  <a:lumMod val="60000"/>
                  <a:lumOff val="40000"/>
                </a:schemeClr>
              </a:solidFill>
              <a:latin typeface="Corbel"/>
              <a:cs typeface="Corb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47661" y="2313177"/>
            <a:ext cx="2789597" cy="1246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sz="6600" b="0" i="0" dirty="0">
                <a:solidFill>
                  <a:srgbClr val="4D77C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r>
              <a:rPr lang="en-US" sz="6600" b="0" i="0" dirty="0">
                <a:solidFill>
                  <a:srgbClr val="4D77C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A</a:t>
            </a:r>
            <a:endParaRPr sz="6600" b="0" i="0" dirty="0">
              <a:solidFill>
                <a:srgbClr val="4D77C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97B5C8-AA9B-6840-9DD6-CC4A86F196A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2651" y="3588327"/>
            <a:ext cx="118233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D77CF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8167185-8CE4-C24A-951A-07DF60BC8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322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23166" y="2130552"/>
            <a:ext cx="4814091" cy="451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sz="3200" b="1" dirty="0">
                <a:solidFill>
                  <a:srgbClr val="4D77C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218882" y="2877712"/>
            <a:ext cx="9618376" cy="40322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9pPr>
          </a:lstStyle>
          <a:p>
            <a:pPr lvl="0"/>
            <a:r>
              <a:rPr dirty="0"/>
              <a:t>Click to add presenter’s name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218881" y="3665846"/>
            <a:ext cx="9618376" cy="65193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Presenter’s email</a:t>
            </a:r>
            <a:br>
              <a:rPr dirty="0"/>
            </a:br>
            <a:r>
              <a:rPr dirty="0"/>
              <a:t>Presenter’s phone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-13804" y="3429000"/>
            <a:ext cx="10851063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D77CF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FBC7F5-03E8-8C4B-864E-28A54EF2E695}"/>
              </a:ext>
            </a:extLst>
          </p:cNvPr>
          <p:cNvGrpSpPr/>
          <p:nvPr userDrawn="1"/>
        </p:nvGrpSpPr>
        <p:grpSpPr>
          <a:xfrm>
            <a:off x="8865162" y="5251873"/>
            <a:ext cx="2660442" cy="966225"/>
            <a:chOff x="9375525" y="5519635"/>
            <a:chExt cx="2660442" cy="966225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9A099869-12D2-D54F-931F-D186E9BC8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75525" y="5519635"/>
              <a:ext cx="1958781" cy="77542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26885A-2E7A-4B4A-8F4D-28F9528396D8}"/>
                </a:ext>
              </a:extLst>
            </p:cNvPr>
            <p:cNvSpPr txBox="1"/>
            <p:nvPr userDrawn="1"/>
          </p:nvSpPr>
          <p:spPr>
            <a:xfrm>
              <a:off x="9375525" y="5907345"/>
              <a:ext cx="2660442" cy="57851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no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Computing Foundation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1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7285964-8BE6-994E-9AB8-F55EEE8DB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" r="21086"/>
          <a:stretch/>
        </p:blipFill>
        <p:spPr>
          <a:xfrm>
            <a:off x="471055" y="0"/>
            <a:ext cx="6770948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36478" y="4326553"/>
            <a:ext cx="5813371" cy="30192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rgbClr val="838B8F"/>
                </a:solidFill>
              </a:defRPr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r>
              <a:rPr dirty="0"/>
              <a:t>Click to add presenter’s 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642320" y="1929024"/>
            <a:ext cx="6207530" cy="1393825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6478" y="3869172"/>
            <a:ext cx="5813371" cy="3810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/>
              <a:t>Click to add presenter’s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A5649D-227F-254B-84ED-507CE3A24F03}"/>
              </a:ext>
            </a:extLst>
          </p:cNvPr>
          <p:cNvCxnSpPr/>
          <p:nvPr userDrawn="1"/>
        </p:nvCxnSpPr>
        <p:spPr bwMode="auto">
          <a:xfrm>
            <a:off x="7089145" y="3588327"/>
            <a:ext cx="49468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D77CF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500665-7B60-F148-9D4A-8D8E96F4C053}"/>
              </a:ext>
            </a:extLst>
          </p:cNvPr>
          <p:cNvGrpSpPr/>
          <p:nvPr userDrawn="1"/>
        </p:nvGrpSpPr>
        <p:grpSpPr>
          <a:xfrm>
            <a:off x="8865162" y="5251873"/>
            <a:ext cx="2660442" cy="966225"/>
            <a:chOff x="9375525" y="5519635"/>
            <a:chExt cx="2660442" cy="966225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B43A9E2D-C15F-874D-96E1-294E32CAFC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75525" y="5519635"/>
              <a:ext cx="1958781" cy="7754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9886-B5FC-3942-95F8-E84CF7BDB4DC}"/>
                </a:ext>
              </a:extLst>
            </p:cNvPr>
            <p:cNvSpPr txBox="1"/>
            <p:nvPr userDrawn="1"/>
          </p:nvSpPr>
          <p:spPr>
            <a:xfrm>
              <a:off x="9375525" y="5907345"/>
              <a:ext cx="2660442" cy="57851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no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Computing Foundation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46F5071-0DF9-8C4B-9FA5-57538242A0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61" y="2625936"/>
            <a:ext cx="884862" cy="6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in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6225" y="1844675"/>
            <a:ext cx="8034338" cy="1477963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200" spc="-100"/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67861" y="3874871"/>
            <a:ext cx="4983201" cy="30192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838B8F"/>
                </a:solidFill>
              </a:defRPr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Click to add presenter’s name</a:t>
            </a:r>
            <a:endParaRPr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866648" y="4326553"/>
            <a:ext cx="4983201" cy="30192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rgbClr val="838B8F"/>
                </a:solidFill>
              </a:defRPr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r>
              <a:rPr dirty="0"/>
              <a:t>Click to add presenter’s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929608-F115-4042-AA47-BECE7B9BBB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2651" y="3588327"/>
            <a:ext cx="118233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D77CF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C9C26F-E6C3-2B4E-A327-7BC3A9100AB9}"/>
              </a:ext>
            </a:extLst>
          </p:cNvPr>
          <p:cNvGrpSpPr/>
          <p:nvPr userDrawn="1"/>
        </p:nvGrpSpPr>
        <p:grpSpPr>
          <a:xfrm>
            <a:off x="8865162" y="5251873"/>
            <a:ext cx="2660442" cy="966225"/>
            <a:chOff x="9375525" y="5519635"/>
            <a:chExt cx="2660442" cy="966225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C6AEFC-55FF-3D4D-BFFA-A80DFF8738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75525" y="5519635"/>
              <a:ext cx="1958781" cy="7754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FA3E59-63C6-7946-BE81-952AA2919DF9}"/>
                </a:ext>
              </a:extLst>
            </p:cNvPr>
            <p:cNvSpPr txBox="1"/>
            <p:nvPr userDrawn="1"/>
          </p:nvSpPr>
          <p:spPr>
            <a:xfrm>
              <a:off x="9375525" y="5907345"/>
              <a:ext cx="2660442" cy="57851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no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Computing Foundation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9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‹#›</a:t>
            </a:fld>
            <a:endParaRPr lang="uk-UA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6BF72E6-05E5-A24E-AECE-27E01B6BC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numpy.org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.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14219" y="6488684"/>
            <a:ext cx="1422030" cy="182880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‹#›</a:t>
            </a:fld>
            <a:endParaRPr lang="uk-UA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1C95C4-03BF-A94B-9E14-784DFBF95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907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4419005" y="6488684"/>
            <a:ext cx="1422030" cy="182880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614229" y="6488684"/>
            <a:ext cx="406294" cy="182880"/>
          </a:xfrm>
        </p:spPr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68878"/>
            <a:ext cx="10969943" cy="33211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9pPr>
          </a:lstStyle>
          <a:p>
            <a:pPr lvl="0"/>
            <a:r>
              <a:rPr dirty="0"/>
              <a:t>Click to </a:t>
            </a:r>
            <a:r>
              <a:rPr lang="en-US" dirty="0"/>
              <a:t>add subtitle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752601"/>
            <a:ext cx="10969943" cy="4191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8937988-7B3A-E74C-8914-708CC1958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821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E3F648-08E3-4E49-8FF2-D8F27A492271}"/>
              </a:ext>
            </a:extLst>
          </p:cNvPr>
          <p:cNvSpPr txBox="1">
            <a:spLocks/>
          </p:cNvSpPr>
          <p:nvPr userDrawn="1"/>
        </p:nvSpPr>
        <p:spPr>
          <a:xfrm>
            <a:off x="1223115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5412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7BEE3D9-C3A3-C94C-978B-A3A1FCBBB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numpy.org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304800"/>
            <a:ext cx="1096994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447801"/>
            <a:ext cx="5241195" cy="4495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447801"/>
            <a:ext cx="5241195" cy="4495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‹#›</a:t>
            </a:fld>
            <a:endParaRPr lang="uk-U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E603CE1-E522-5F47-9FB7-57C1C948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35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304800"/>
            <a:ext cx="10969940" cy="838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495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217" y="6488684"/>
            <a:ext cx="142203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Corbe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441" y="6488684"/>
            <a:ext cx="406294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Corbel"/>
              </a:defRPr>
            </a:lvl1pPr>
          </a:lstStyle>
          <a:p>
            <a:pPr algn="l"/>
            <a:fld id="{C1960183-D323-4677-9D78-78D1D39B0029}" type="slidenum">
              <a:rPr lang="uk-UA" smtClean="0"/>
              <a:pPr algn="l"/>
              <a:t>‹#›</a:t>
            </a:fld>
            <a:endParaRPr lang="uk-UA" dirty="0"/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-13803" y="6468998"/>
            <a:ext cx="106189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553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A40BC347-7901-4E4E-B4EF-31B382F2E3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06766" y="6240370"/>
            <a:ext cx="1017256" cy="402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BC8E10-1CFC-7642-B0BF-33C268C24A16}"/>
              </a:ext>
            </a:extLst>
          </p:cNvPr>
          <p:cNvCxnSpPr/>
          <p:nvPr userDrawn="1"/>
        </p:nvCxnSpPr>
        <p:spPr bwMode="auto">
          <a:xfrm>
            <a:off x="609441" y="1143000"/>
            <a:ext cx="10969943" cy="0"/>
          </a:xfrm>
          <a:prstGeom prst="line">
            <a:avLst/>
          </a:prstGeom>
          <a:ln>
            <a:solidFill>
              <a:srgbClr val="4D77CF"/>
            </a:solidFill>
            <a:headEnd type="none" w="med" len="med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1" r:id="rId4"/>
    <p:sldLayoutId id="2147483682" r:id="rId5"/>
    <p:sldLayoutId id="2147483683" r:id="rId6"/>
    <p:sldLayoutId id="2147483684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spc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B3B3B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0292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B3B3B4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929024"/>
            <a:ext cx="7649450" cy="139382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edit subtitle or CTA</a:t>
            </a:r>
          </a:p>
        </p:txBody>
      </p:sp>
    </p:spTree>
    <p:extLst>
      <p:ext uri="{BB962C8B-B14F-4D97-AF65-F5344CB8AC3E}">
        <p14:creationId xmlns:p14="http://schemas.microsoft.com/office/powerpoint/2010/main" val="24917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B31-97CC-5247-AAF8-C7D2CCCB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Calculation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4A1-7AF3-5C43-ACD3-2B7CA19E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# Methods act on data stored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# in the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&gt;&gt;&gt; a = </a:t>
            </a:r>
            <a:r>
              <a:rPr lang="en-US" sz="1200" dirty="0" err="1">
                <a:latin typeface="Courier" pitchFamily="2" charset="0"/>
              </a:rPr>
              <a:t>np.array</a:t>
            </a:r>
            <a:r>
              <a:rPr lang="en-US" sz="1200" dirty="0">
                <a:latin typeface="Courier" pitchFamily="2" charset="0"/>
              </a:rPr>
              <a:t>([1,2,3], [4,5,6]])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# .sum() defaults to adding up all the values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&gt;&gt;&gt; </a:t>
            </a:r>
            <a:r>
              <a:rPr lang="en-US" sz="1200" dirty="0" err="1">
                <a:latin typeface="Courier" pitchFamily="2" charset="0"/>
              </a:rPr>
              <a:t>a.sum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# supply the keyword axis to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# sum along the 0</a:t>
            </a:r>
            <a:r>
              <a:rPr lang="en-US" sz="1200" baseline="30000" dirty="0">
                <a:latin typeface="Courier" pitchFamily="2" charset="0"/>
              </a:rPr>
              <a:t>th</a:t>
            </a:r>
            <a:r>
              <a:rPr lang="en-US" sz="1200" dirty="0">
                <a:latin typeface="Courier" pitchFamily="2" charset="0"/>
              </a:rPr>
              <a:t> axis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&gt;&gt;&gt; </a:t>
            </a:r>
            <a:r>
              <a:rPr lang="en-US" sz="1200" dirty="0" err="1">
                <a:latin typeface="Courier" pitchFamily="2" charset="0"/>
              </a:rPr>
              <a:t>a.sum</a:t>
            </a:r>
            <a:r>
              <a:rPr lang="en-US" sz="1200" dirty="0">
                <a:latin typeface="Courier" pitchFamily="2" charset="0"/>
              </a:rPr>
              <a:t>(axis=0)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array([5,7,9])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urier" pitchFamily="2" charset="0"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C78FC-31B2-2348-984B-82910A73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Some caption if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298B1-656D-A04A-8C09-E64E0E48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5EBA2-C36E-614E-9377-A3A1608BD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9DC02-AC39-B541-BABE-91581C4EB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50" y="2285935"/>
            <a:ext cx="2669934" cy="33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E6A0-A3E5-304C-92D2-7861B0F8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94B16E-4987-3649-A039-7380A79EC6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7" b="745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3C2CC-5348-CD47-AA98-FB4EF4689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4198D-00C9-7246-8DF8-919B0D34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8A750-935B-D248-9342-5F99F1627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9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050098-46B1-F549-9EB5-A422128F1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53CE-D22A-5F4C-8B90-52540703C6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 of the Person who is quoted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1490-7C2B-C64D-A1D7-FF3612A0D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Title, Company, Expertise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EFA2D-7CC2-7749-BEBD-0B982F4C19A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85838-99A8-C648-8EE6-9C53BED3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724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25CCC-AD8E-714A-98C8-3E8C2D4DF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quote. Replace this with whatever you have for your talk.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78A9A-0F4A-A844-BCCA-5FFE728137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Ilan</a:t>
            </a:r>
            <a:r>
              <a:rPr lang="en-US" dirty="0"/>
              <a:t> Schnell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DAA7F-5555-8540-8022-E688BF97E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Built all first versions of Anaconda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4FFB-E177-CF4D-85D1-CEC7ED8D282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3A92B9-9601-6541-AB6A-3F5B70DF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C9EC402-CE64-044D-B914-0134A79F9B4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117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79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3855E-EC05-D243-950C-5974DD2F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DC15B-58B2-8F4F-B7D8-B73F8DFB4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806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D97ABB-256C-104A-BD34-6A9003A29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D3BAE-1824-B047-BDA8-3481085CC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5E0CB5-49CB-384A-A2E6-EF40CD619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FE8072-38C9-B343-9153-19E31CFC9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897D75-68AE-8743-839A-CC062D922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392F6-DCAB-BC41-BF96-3AE73E8DB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971F5-17FA-3E46-9FE7-90E472F63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5AE8B-067C-FA4C-B1FA-6874278BF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77890C-2C31-4576-86E4-0656C1C7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47800"/>
            <a:ext cx="10969943" cy="488325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Level 1</a:t>
            </a:r>
          </a:p>
          <a:p>
            <a:pPr lvl="1"/>
            <a:r>
              <a:rPr lang="en-US" dirty="0"/>
              <a:t>Level11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pPr lvl="4"/>
            <a:r>
              <a:rPr lang="en-US" dirty="0"/>
              <a:t>Level4</a:t>
            </a:r>
          </a:p>
          <a:p>
            <a:pPr lvl="5"/>
            <a:r>
              <a:rPr lang="en-US" dirty="0"/>
              <a:t>level5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0C99-9E2D-46D4-95A8-AD7EA11D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4</a:t>
            </a:fld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00CEE4-13B4-40E6-8A39-B3B75340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update title of the slide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5A2185E-D948-D945-955B-3B5C6C68E9A3}"/>
              </a:ext>
            </a:extLst>
          </p:cNvPr>
          <p:cNvSpPr txBox="1">
            <a:spLocks/>
          </p:cNvSpPr>
          <p:nvPr/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https://numpy.org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4A423-8F1F-6545-BBBB-C6CC5A10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46E43-D0D9-9C4B-B750-2D6228F3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5</a:t>
            </a:fld>
            <a:endParaRPr lang="uk-U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DE135-3ECF-D441-80DB-A6F2EB22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Slide with code and graph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837F-D631-8D4F-B8FE-C6673C634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numpy.org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080BE-D3E5-374F-86FA-E3C10C19A032}"/>
              </a:ext>
            </a:extLst>
          </p:cNvPr>
          <p:cNvSpPr/>
          <p:nvPr/>
        </p:nvSpPr>
        <p:spPr bwMode="auto">
          <a:xfrm>
            <a:off x="1015735" y="1911627"/>
            <a:ext cx="10563490" cy="15173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@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numbs.jit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nopython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=True, parallel=True)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logistic_regression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Y, X,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w,iterations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for I in range(iterations):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w-=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np.dot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((1.0 / (1.0 +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np.exp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(-Y *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np.dot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(X, w))) – 1.0) * Y), X)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return 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BE91A-E283-8441-8FA7-5914E0804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2" y="3676651"/>
            <a:ext cx="7239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3F072E-FF9A-554B-8A91-EDA6CB3BD6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75DBAA-7DC2-024E-8966-19240261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with a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58C29-52F5-D449-8E09-E9D133A1A1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subtitle of this slide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C992F6-A5FA-8049-A3A8-D329B2F2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5" y="2329729"/>
            <a:ext cx="5427836" cy="324233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12121-77D8-3C47-B4BC-357B0AA13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0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7D36-BC33-224E-A7A4-912B50CD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title only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BD7B7-D2F0-6E43-BC70-152AFAF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AB399-E7B2-9642-9A35-6DED782B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934E-59F0-F843-B4DF-F8F9A63208E3}"/>
              </a:ext>
            </a:extLst>
          </p:cNvPr>
          <p:cNvSpPr txBox="1">
            <a:spLocks/>
          </p:cNvSpPr>
          <p:nvPr/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https://numpy.org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886A-9FDD-4344-A79D-78511C49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F9E2-FB2F-674B-B791-6C2063857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LinSpace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737E-2925-D145-82DE-C7F6AC4227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LogSpace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1DDD6-BAF2-5F44-8E5A-DE82770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9</a:t>
            </a:fld>
            <a:endParaRPr lang="uk-U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A08A6-FF21-1D4B-B27C-16D1C941F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A4350-0316-894F-B397-88B8FF36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8" y="1942982"/>
            <a:ext cx="3111500" cy="116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8C3C37-010D-694A-898E-8434D38E9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18" y="1853160"/>
            <a:ext cx="3111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itas_Brand_2017_widescreen">
  <a:themeElements>
    <a:clrScheme name="VTAS-2017">
      <a:dk1>
        <a:srgbClr val="2C2C2B"/>
      </a:dk1>
      <a:lt1>
        <a:sysClr val="window" lastClr="FFFFFF"/>
      </a:lt1>
      <a:dk2>
        <a:srgbClr val="000000"/>
      </a:dk2>
      <a:lt2>
        <a:srgbClr val="6A7171"/>
      </a:lt2>
      <a:accent1>
        <a:srgbClr val="990000"/>
      </a:accent1>
      <a:accent2>
        <a:srgbClr val="A9C2CB"/>
      </a:accent2>
      <a:accent3>
        <a:srgbClr val="85A62A"/>
      </a:accent3>
      <a:accent4>
        <a:srgbClr val="EEA137"/>
      </a:accent4>
      <a:accent5>
        <a:srgbClr val="659CA1"/>
      </a:accent5>
      <a:accent6>
        <a:srgbClr val="D24C31"/>
      </a:accent6>
      <a:hlink>
        <a:srgbClr val="3DA1B9"/>
      </a:hlink>
      <a:folHlink>
        <a:srgbClr val="838B8F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lnSpc>
            <a:spcPct val="90000"/>
          </a:lnSpc>
          <a:defRPr sz="1800"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rgbClr val="A6A6A6"/>
          </a:solidFill>
          <a:prstDash val="solid"/>
          <a:miter lim="800000"/>
          <a:headEnd type="none" w="med" len="med"/>
          <a:tailEnd type="none" w="lg" len="lg"/>
        </a:ln>
        <a:effectLst/>
      </a:spPr>
      <a:bodyPr/>
      <a:lstStyle/>
    </a:lnDef>
    <a:txDef>
      <a:spPr/>
      <a:bodyPr vert="horz" lIns="0" tIns="0" rIns="0" bIns="0" rtlCol="0" anchor="b">
        <a:noAutofit/>
      </a:bodyPr>
      <a:lstStyle>
        <a:defPPr>
          <a:defRPr dirty="0" smtClean="0"/>
        </a:defPPr>
      </a:lstStyle>
    </a:txDef>
  </a:objectDefaults>
  <a:extraClrSchemeLst/>
  <a:custClrLst>
    <a:custClr name="173 | 195 | 43">
      <a:srgbClr val="ADC32B"/>
    </a:custClr>
    <a:custClr name="234 | 104 | 60">
      <a:srgbClr val="EA683C"/>
    </a:custClr>
    <a:custClr name="252 | 180 | 69">
      <a:srgbClr val="FCB445"/>
    </a:custClr>
    <a:custClr name="201 | 221 | 229">
      <a:srgbClr val="C9DDE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5198</TotalTime>
  <Words>464</Words>
  <Application>Microsoft Macintosh PowerPoint</Application>
  <PresentationFormat>Custom</PresentationFormat>
  <Paragraphs>94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Courier</vt:lpstr>
      <vt:lpstr>Open Sans</vt:lpstr>
      <vt:lpstr>Polaris-Book</vt:lpstr>
      <vt:lpstr>Veritas_Brand_2017_widescreen</vt:lpstr>
      <vt:lpstr> Click to edit Presentation Title</vt:lpstr>
      <vt:lpstr>PowerPoint Presentation</vt:lpstr>
      <vt:lpstr>PowerPoint Presentation</vt:lpstr>
      <vt:lpstr>Click to update title of the slide</vt:lpstr>
      <vt:lpstr>Sample Slide with code and graph</vt:lpstr>
      <vt:lpstr>Title slide with a subtitle</vt:lpstr>
      <vt:lpstr>This is a title only slide</vt:lpstr>
      <vt:lpstr>PowerPoint Presentation</vt:lpstr>
      <vt:lpstr>Array Creation Functions</vt:lpstr>
      <vt:lpstr>Array Calculation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Ralf Gommers, Matti Picus</Manager>
  <Company>QuanSight, NumPy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Presentation Template (Alternate)</dc:title>
  <dc:subject/>
  <dc:creator>Shaloo Shalini</dc:creator>
  <cp:keywords/>
  <dc:description/>
  <cp:lastModifiedBy>Shaloo Shalini</cp:lastModifiedBy>
  <cp:revision>84</cp:revision>
  <dcterms:created xsi:type="dcterms:W3CDTF">2018-01-12T19:59:38Z</dcterms:created>
  <dcterms:modified xsi:type="dcterms:W3CDTF">2020-03-03T16:19:34Z</dcterms:modified>
  <cp:category/>
</cp:coreProperties>
</file>