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7" r:id="rId3"/>
    <p:sldId id="278" r:id="rId4"/>
    <p:sldId id="275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7" r:id="rId13"/>
    <p:sldId id="288" r:id="rId14"/>
    <p:sldId id="289" r:id="rId15"/>
    <p:sldId id="290" r:id="rId1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12">
          <p15:clr>
            <a:srgbClr val="A4A3A4"/>
          </p15:clr>
        </p15:guide>
        <p15:guide id="3" orient="horz" pos="720">
          <p15:clr>
            <a:srgbClr val="A4A3A4"/>
          </p15:clr>
        </p15:guide>
        <p15:guide id="4" orient="horz" pos="3744">
          <p15:clr>
            <a:srgbClr val="A4A3A4"/>
          </p15:clr>
        </p15:guide>
        <p15:guide id="5" orient="horz" pos="1104">
          <p15:clr>
            <a:srgbClr val="A4A3A4"/>
          </p15:clr>
        </p15:guide>
        <p15:guide id="6" pos="3839">
          <p15:clr>
            <a:srgbClr val="A4A3A4"/>
          </p15:clr>
        </p15:guide>
        <p15:guide id="7" pos="384">
          <p15:clr>
            <a:srgbClr val="A4A3A4"/>
          </p15:clr>
        </p15:guide>
        <p15:guide id="8" pos="729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zej Poblocki" initials="AP" lastIdx="1" clrIdx="0">
    <p:extLst>
      <p:ext uri="{19B8F6BF-5375-455C-9EA6-DF929625EA0E}">
        <p15:presenceInfo xmlns:p15="http://schemas.microsoft.com/office/powerpoint/2012/main" userId="S-1-5-21-4182138220-2875555735-1312631894-4396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77CF"/>
    <a:srgbClr val="FFC5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3972" autoAdjust="0"/>
    <p:restoredTop sz="86146" autoAdjust="0"/>
  </p:normalViewPr>
  <p:slideViewPr>
    <p:cSldViewPr snapToGrid="0" snapToObjects="1">
      <p:cViewPr varScale="1">
        <p:scale>
          <a:sx n="89" d="100"/>
          <a:sy n="89" d="100"/>
        </p:scale>
        <p:origin x="176" y="256"/>
      </p:cViewPr>
      <p:guideLst>
        <p:guide orient="horz" pos="2160"/>
        <p:guide orient="horz" pos="912"/>
        <p:guide orient="horz" pos="720"/>
        <p:guide orient="horz" pos="3744"/>
        <p:guide orient="horz" pos="1104"/>
        <p:guide pos="3839"/>
        <p:guide pos="384"/>
        <p:guide pos="729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1536" y="19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3A3DD-7C70-C04D-A0AB-DF3E18FAA375}" type="datetimeFigureOut">
              <a:rPr lang="en-US" smtClean="0"/>
              <a:t>3/4/20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F3097-495D-1241-AD6C-9F2FB2DC8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32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59D83-F0B0-A44E-865C-D659494CB32D}" type="datetimeFigureOut">
              <a:rPr lang="en-US" smtClean="0"/>
              <a:t>3/4/20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6B7E1-4822-D64D-82B5-5688A8336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13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sample title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6B7E1-4822-D64D-82B5-5688A83365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56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 with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6B7E1-4822-D64D-82B5-5688A833658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22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Sample content source https://www.slideshare.net/</a:t>
            </a:r>
            <a:r>
              <a:rPr lang="en-US" dirty="0" err="1"/>
              <a:t>teoliphant</a:t>
            </a:r>
            <a:r>
              <a:rPr lang="en-US" dirty="0"/>
              <a:t>/pycon-estonia-2019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6B7E1-4822-D64D-82B5-5688A833658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35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sample title slide with presenters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6B7E1-4822-D64D-82B5-5688A83365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72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Title Slide simple with a line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6B7E1-4822-D64D-82B5-5688A83365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20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Sample Slide with title and textual 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46B7E1-4822-D64D-82B5-5688A83365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87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Sample slide with title, text content and placeholder for table/chart/graph/picture/video</a:t>
            </a:r>
          </a:p>
          <a:p>
            <a:endParaRPr lang="en-US" dirty="0"/>
          </a:p>
          <a:p>
            <a:r>
              <a:rPr lang="en-US" dirty="0"/>
              <a:t>Content ref https://www.slideshare.net/</a:t>
            </a:r>
            <a:r>
              <a:rPr lang="en-US" dirty="0" err="1"/>
              <a:t>teoliphant</a:t>
            </a:r>
            <a:r>
              <a:rPr lang="en-US" dirty="0"/>
              <a:t>/pycon-estonia-2019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6B7E1-4822-D64D-82B5-5688A83365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95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 source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enthought</a:t>
            </a:r>
            <a:r>
              <a:rPr lang="en-US" dirty="0"/>
              <a:t>/Numpy-Tutorial-SciPyConf-2019/blob/master/</a:t>
            </a:r>
            <a:r>
              <a:rPr lang="en-US" dirty="0" err="1"/>
              <a:t>slides.pdf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6B7E1-4822-D64D-82B5-5688A83365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90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sample blank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6B7E1-4822-D64D-82B5-5688A833658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39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two column layout slide</a:t>
            </a:r>
          </a:p>
          <a:p>
            <a:endParaRPr lang="en-US" dirty="0"/>
          </a:p>
          <a:p>
            <a:r>
              <a:rPr lang="en-US" dirty="0"/>
              <a:t>Content Ref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enthought</a:t>
            </a:r>
            <a:r>
              <a:rPr lang="en-US" dirty="0"/>
              <a:t>/Numpy-Tutorial-SciPyConf-2019/blob/master/</a:t>
            </a:r>
            <a:r>
              <a:rPr lang="en-US" dirty="0" err="1"/>
              <a:t>slides.pdf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6B7E1-4822-D64D-82B5-5688A83365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09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 with Caption and a visual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6B7E1-4822-D64D-82B5-5688A833658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98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66648" y="4034496"/>
            <a:ext cx="4983201" cy="381000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rgbClr val="6A717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dirty="0"/>
              <a:t>Click to add presenter’s name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352217D-877B-F548-87DA-ECB61D1A10A7}"/>
              </a:ext>
            </a:extLst>
          </p:cNvPr>
          <p:cNvGrpSpPr/>
          <p:nvPr userDrawn="1"/>
        </p:nvGrpSpPr>
        <p:grpSpPr>
          <a:xfrm>
            <a:off x="601342" y="876025"/>
            <a:ext cx="10422254" cy="5728226"/>
            <a:chOff x="731970" y="245353"/>
            <a:chExt cx="10422254" cy="572822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E5BD4A5-5C14-D04C-9644-7DB85FC7A41D}"/>
                </a:ext>
              </a:extLst>
            </p:cNvPr>
            <p:cNvGrpSpPr/>
            <p:nvPr userDrawn="1"/>
          </p:nvGrpSpPr>
          <p:grpSpPr>
            <a:xfrm>
              <a:off x="731970" y="245353"/>
              <a:ext cx="10422254" cy="5728226"/>
              <a:chOff x="731970" y="245353"/>
              <a:chExt cx="10422254" cy="5728226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23C324A5-E040-1C40-BFC4-716AD5CC86E9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731970" y="245353"/>
                <a:ext cx="5655514" cy="5728226"/>
              </a:xfrm>
              <a:prstGeom prst="rect">
                <a:avLst/>
              </a:prstGeom>
            </p:spPr>
          </p:pic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F7B38ADF-7B89-1040-903B-511E9367C8AE}"/>
                  </a:ext>
                </a:extLst>
              </p:cNvPr>
              <p:cNvCxnSpPr/>
              <p:nvPr userDrawn="1"/>
            </p:nvCxnSpPr>
            <p:spPr bwMode="auto">
              <a:xfrm>
                <a:off x="6207402" y="3238500"/>
                <a:ext cx="4946822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4D77CF"/>
                </a:solidFill>
                <a:prstDash val="solid"/>
                <a:miter lim="800000"/>
                <a:headEnd type="none" w="med" len="med"/>
                <a:tailEnd type="none" w="lg" len="lg"/>
              </a:ln>
              <a:effectLst/>
            </p:spPr>
          </p:cxnSp>
        </p:grp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769FBDA5-18D0-E349-8526-B74EA47919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24710" y="2372643"/>
              <a:ext cx="884862" cy="639067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1808" y="1929024"/>
            <a:ext cx="6098041" cy="1393825"/>
          </a:xfrm>
        </p:spPr>
        <p:txBody>
          <a:bodyPr>
            <a:noAutofit/>
          </a:bodyPr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06790DE-929D-A644-A765-ED8F2FB017D4}"/>
              </a:ext>
            </a:extLst>
          </p:cNvPr>
          <p:cNvGrpSpPr/>
          <p:nvPr userDrawn="1"/>
        </p:nvGrpSpPr>
        <p:grpSpPr>
          <a:xfrm>
            <a:off x="9375525" y="5519635"/>
            <a:ext cx="2660442" cy="966225"/>
            <a:chOff x="9375525" y="5519635"/>
            <a:chExt cx="2660442" cy="966225"/>
          </a:xfrm>
        </p:grpSpPr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AB8D4432-3E9F-EA4A-B624-DD607A27B1E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75525" y="5519635"/>
              <a:ext cx="1958781" cy="77542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EF47B8-D460-3540-B19B-3D8E7E95A712}"/>
                </a:ext>
              </a:extLst>
            </p:cNvPr>
            <p:cNvSpPr txBox="1"/>
            <p:nvPr userDrawn="1"/>
          </p:nvSpPr>
          <p:spPr>
            <a:xfrm>
              <a:off x="9375525" y="5907345"/>
              <a:ext cx="2660442" cy="578515"/>
            </a:xfrm>
            <a:prstGeom prst="rect">
              <a:avLst/>
            </a:prstGeom>
          </p:spPr>
          <p:txBody>
            <a:bodyPr vert="horz" wrap="square" lIns="0" tIns="0" rIns="0" bIns="0" rtlCol="0" anchor="b">
              <a:noAutofit/>
            </a:bodyPr>
            <a:lstStyle/>
            <a:p>
              <a:r>
                <a:rPr lang="en-US" sz="12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Numerical Computing Foundation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113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4" y="304800"/>
            <a:ext cx="1096994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371601"/>
            <a:ext cx="5241195" cy="609599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057400"/>
            <a:ext cx="5241195" cy="3886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8189" y="1371600"/>
            <a:ext cx="5241195" cy="61264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189" y="2057400"/>
            <a:ext cx="5241195" cy="38862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C1960183-D323-4677-9D78-78D1D39B0029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96C6332B-3635-5741-A96B-2D988E1C151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17310" y="6488684"/>
            <a:ext cx="3191102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60000"/>
                    <a:lumOff val="40000"/>
                  </a:schemeClr>
                </a:solidFill>
                <a:latin typeface="Polaris-Book"/>
              </a:defRPr>
            </a:lvl1pPr>
          </a:lstStyle>
          <a:p>
            <a:r>
              <a:rPr lang="en-US" dirty="0">
                <a:latin typeface="Corbel"/>
              </a:rPr>
              <a:t>https://</a:t>
            </a:r>
            <a:r>
              <a:rPr lang="en-US" dirty="0" err="1">
                <a:latin typeface="Corbel"/>
              </a:rPr>
              <a:t>numpy.org</a:t>
            </a:r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29039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447800"/>
            <a:ext cx="7313771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88401" y="1447800"/>
            <a:ext cx="3290983" cy="4495801"/>
          </a:xfr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C1960183-D323-4677-9D78-78D1D39B0029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EDEB7786-4D02-B64D-8039-0F84D3D1C5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17310" y="6488684"/>
            <a:ext cx="3191102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60000"/>
                    <a:lumOff val="40000"/>
                  </a:schemeClr>
                </a:solidFill>
                <a:latin typeface="Polaris-Book"/>
              </a:defRPr>
            </a:lvl1pPr>
          </a:lstStyle>
          <a:p>
            <a:r>
              <a:rPr lang="en-US" dirty="0">
                <a:latin typeface="Corbel"/>
              </a:rPr>
              <a:t>https://</a:t>
            </a:r>
            <a:r>
              <a:rPr lang="en-US" dirty="0" err="1">
                <a:latin typeface="Corbel"/>
              </a:rPr>
              <a:t>numpy.org</a:t>
            </a:r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16132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" y="1447800"/>
            <a:ext cx="7838053" cy="3840480"/>
          </a:xfrm>
          <a:solidFill>
            <a:schemeClr val="bg2"/>
          </a:solidFill>
        </p:spPr>
        <p:txBody>
          <a:bodyPr tIns="18288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88401" y="1447801"/>
            <a:ext cx="3290983" cy="3840480"/>
          </a:xfrm>
        </p:spPr>
        <p:txBody>
          <a:bodyPr>
            <a:no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C1960183-D323-4677-9D78-78D1D39B0029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2148DA1-6848-AA4F-9B5D-263CD890FC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17310" y="6488684"/>
            <a:ext cx="3191102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60000"/>
                    <a:lumOff val="40000"/>
                  </a:schemeClr>
                </a:solidFill>
                <a:latin typeface="Polaris-Book"/>
              </a:defRPr>
            </a:lvl1pPr>
          </a:lstStyle>
          <a:p>
            <a:r>
              <a:rPr lang="en-US" dirty="0">
                <a:latin typeface="Corbel"/>
              </a:rPr>
              <a:t>https://</a:t>
            </a:r>
            <a:r>
              <a:rPr lang="en-US" dirty="0" err="1">
                <a:latin typeface="Corbel"/>
              </a:rPr>
              <a:t>numpy.org</a:t>
            </a:r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43173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>
            <a:spLocks noEditPoints="1"/>
          </p:cNvSpPr>
          <p:nvPr/>
        </p:nvSpPr>
        <p:spPr bwMode="ltGray">
          <a:xfrm>
            <a:off x="1676429" y="1355379"/>
            <a:ext cx="458956" cy="406469"/>
          </a:xfrm>
          <a:custGeom>
            <a:avLst/>
            <a:gdLst>
              <a:gd name="T0" fmla="*/ 1445 w 6269"/>
              <a:gd name="T1" fmla="*/ 3135 h 5547"/>
              <a:gd name="T2" fmla="*/ 2412 w 6269"/>
              <a:gd name="T3" fmla="*/ 3135 h 5547"/>
              <a:gd name="T4" fmla="*/ 2412 w 6269"/>
              <a:gd name="T5" fmla="*/ 5547 h 5547"/>
              <a:gd name="T6" fmla="*/ 0 w 6269"/>
              <a:gd name="T7" fmla="*/ 5547 h 5547"/>
              <a:gd name="T8" fmla="*/ 0 w 6269"/>
              <a:gd name="T9" fmla="*/ 3454 h 5547"/>
              <a:gd name="T10" fmla="*/ 132 w 6269"/>
              <a:gd name="T11" fmla="*/ 1742 h 5547"/>
              <a:gd name="T12" fmla="*/ 771 w 6269"/>
              <a:gd name="T13" fmla="*/ 754 h 5547"/>
              <a:gd name="T14" fmla="*/ 2412 w 6269"/>
              <a:gd name="T15" fmla="*/ 0 h 5547"/>
              <a:gd name="T16" fmla="*/ 2412 w 6269"/>
              <a:gd name="T17" fmla="*/ 596 h 5547"/>
              <a:gd name="T18" fmla="*/ 1445 w 6269"/>
              <a:gd name="T19" fmla="*/ 2498 h 5547"/>
              <a:gd name="T20" fmla="*/ 1445 w 6269"/>
              <a:gd name="T21" fmla="*/ 3135 h 5547"/>
              <a:gd name="T22" fmla="*/ 5302 w 6269"/>
              <a:gd name="T23" fmla="*/ 3135 h 5547"/>
              <a:gd name="T24" fmla="*/ 6269 w 6269"/>
              <a:gd name="T25" fmla="*/ 3135 h 5547"/>
              <a:gd name="T26" fmla="*/ 6269 w 6269"/>
              <a:gd name="T27" fmla="*/ 5547 h 5547"/>
              <a:gd name="T28" fmla="*/ 3857 w 6269"/>
              <a:gd name="T29" fmla="*/ 5547 h 5547"/>
              <a:gd name="T30" fmla="*/ 3857 w 6269"/>
              <a:gd name="T31" fmla="*/ 3454 h 5547"/>
              <a:gd name="T32" fmla="*/ 3989 w 6269"/>
              <a:gd name="T33" fmla="*/ 1742 h 5547"/>
              <a:gd name="T34" fmla="*/ 4629 w 6269"/>
              <a:gd name="T35" fmla="*/ 754 h 5547"/>
              <a:gd name="T36" fmla="*/ 6269 w 6269"/>
              <a:gd name="T37" fmla="*/ 0 h 5547"/>
              <a:gd name="T38" fmla="*/ 6269 w 6269"/>
              <a:gd name="T39" fmla="*/ 596 h 5547"/>
              <a:gd name="T40" fmla="*/ 5302 w 6269"/>
              <a:gd name="T41" fmla="*/ 2498 h 5547"/>
              <a:gd name="T42" fmla="*/ 5302 w 6269"/>
              <a:gd name="T43" fmla="*/ 3135 h 5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269" h="5547">
                <a:moveTo>
                  <a:pt x="1445" y="3135"/>
                </a:moveTo>
                <a:lnTo>
                  <a:pt x="2412" y="3135"/>
                </a:lnTo>
                <a:lnTo>
                  <a:pt x="2412" y="5547"/>
                </a:lnTo>
                <a:lnTo>
                  <a:pt x="0" y="5547"/>
                </a:lnTo>
                <a:lnTo>
                  <a:pt x="0" y="3454"/>
                </a:lnTo>
                <a:cubicBezTo>
                  <a:pt x="0" y="2626"/>
                  <a:pt x="44" y="2055"/>
                  <a:pt x="132" y="1742"/>
                </a:cubicBezTo>
                <a:cubicBezTo>
                  <a:pt x="219" y="1429"/>
                  <a:pt x="433" y="1099"/>
                  <a:pt x="771" y="754"/>
                </a:cubicBezTo>
                <a:cubicBezTo>
                  <a:pt x="1227" y="291"/>
                  <a:pt x="1774" y="40"/>
                  <a:pt x="2412" y="0"/>
                </a:cubicBezTo>
                <a:lnTo>
                  <a:pt x="2412" y="596"/>
                </a:lnTo>
                <a:cubicBezTo>
                  <a:pt x="1767" y="648"/>
                  <a:pt x="1445" y="1282"/>
                  <a:pt x="1445" y="2498"/>
                </a:cubicBezTo>
                <a:lnTo>
                  <a:pt x="1445" y="3135"/>
                </a:lnTo>
                <a:close/>
                <a:moveTo>
                  <a:pt x="5302" y="3135"/>
                </a:moveTo>
                <a:lnTo>
                  <a:pt x="6269" y="3135"/>
                </a:lnTo>
                <a:lnTo>
                  <a:pt x="6269" y="5547"/>
                </a:lnTo>
                <a:lnTo>
                  <a:pt x="3857" y="5547"/>
                </a:lnTo>
                <a:lnTo>
                  <a:pt x="3857" y="3454"/>
                </a:lnTo>
                <a:cubicBezTo>
                  <a:pt x="3857" y="2619"/>
                  <a:pt x="3901" y="2048"/>
                  <a:pt x="3989" y="1742"/>
                </a:cubicBezTo>
                <a:cubicBezTo>
                  <a:pt x="4077" y="1435"/>
                  <a:pt x="4290" y="1106"/>
                  <a:pt x="4629" y="754"/>
                </a:cubicBezTo>
                <a:cubicBezTo>
                  <a:pt x="5084" y="291"/>
                  <a:pt x="5631" y="40"/>
                  <a:pt x="6269" y="0"/>
                </a:cubicBezTo>
                <a:lnTo>
                  <a:pt x="6269" y="596"/>
                </a:lnTo>
                <a:cubicBezTo>
                  <a:pt x="5625" y="648"/>
                  <a:pt x="5302" y="1282"/>
                  <a:pt x="5302" y="2498"/>
                </a:cubicBezTo>
                <a:lnTo>
                  <a:pt x="5302" y="3135"/>
                </a:lnTo>
                <a:close/>
              </a:path>
            </a:pathLst>
          </a:custGeom>
          <a:solidFill>
            <a:srgbClr val="4D77C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336194" y="1371601"/>
            <a:ext cx="7516439" cy="1981200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800" b="1" baseline="0"/>
            </a:lvl1pPr>
            <a:lvl2pPr marL="0" indent="0">
              <a:spcBef>
                <a:spcPts val="0"/>
              </a:spcBef>
              <a:buNone/>
              <a:defRPr sz="2800" b="1"/>
            </a:lvl2pPr>
            <a:lvl3pPr marL="0" indent="0">
              <a:spcBef>
                <a:spcPts val="0"/>
              </a:spcBef>
              <a:buNone/>
              <a:defRPr sz="2800" b="1"/>
            </a:lvl3pPr>
            <a:lvl4pPr marL="0" indent="0">
              <a:spcBef>
                <a:spcPts val="0"/>
              </a:spcBef>
              <a:buNone/>
              <a:defRPr sz="2800" b="1"/>
            </a:lvl4pPr>
            <a:lvl5pPr marL="0" indent="0">
              <a:spcBef>
                <a:spcPts val="0"/>
              </a:spcBef>
              <a:buNone/>
              <a:defRPr sz="2800" b="1"/>
            </a:lvl5pPr>
            <a:lvl6pPr marL="0" indent="0">
              <a:spcBef>
                <a:spcPts val="0"/>
              </a:spcBef>
              <a:buNone/>
              <a:defRPr sz="2800" b="1"/>
            </a:lvl6pPr>
            <a:lvl7pPr marL="0" indent="0">
              <a:spcBef>
                <a:spcPts val="0"/>
              </a:spcBef>
              <a:buNone/>
              <a:defRPr sz="2800" b="1"/>
            </a:lvl7pPr>
            <a:lvl8pPr marL="0" indent="0">
              <a:spcBef>
                <a:spcPts val="0"/>
              </a:spcBef>
              <a:buNone/>
              <a:defRPr sz="2800" b="1"/>
            </a:lvl8pPr>
            <a:lvl9pPr marL="0" indent="0">
              <a:spcBef>
                <a:spcPts val="0"/>
              </a:spcBef>
              <a:buNone/>
              <a:defRPr sz="2800" b="1"/>
            </a:lvl9pPr>
          </a:lstStyle>
          <a:p>
            <a:pPr lvl="0"/>
            <a:r>
              <a:rPr dirty="0"/>
              <a:t>This is a sample quote slide. Type a brief quotation inside this textbox. Add a close quote mark at the end of the quotation.”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637213" y="3657600"/>
            <a:ext cx="4215422" cy="3048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i="1" baseline="0"/>
            </a:lvl1pPr>
            <a:lvl2pPr marL="0" indent="0">
              <a:spcBef>
                <a:spcPts val="0"/>
              </a:spcBef>
              <a:buNone/>
              <a:defRPr sz="2000"/>
            </a:lvl2pPr>
            <a:lvl3pPr marL="0" indent="0">
              <a:spcBef>
                <a:spcPts val="0"/>
              </a:spcBef>
              <a:buNone/>
              <a:defRPr sz="2000"/>
            </a:lvl3pPr>
            <a:lvl4pPr marL="0" indent="0">
              <a:spcBef>
                <a:spcPts val="0"/>
              </a:spcBef>
              <a:buNone/>
              <a:defRPr sz="2000"/>
            </a:lvl4pPr>
            <a:lvl5pPr marL="0" indent="0">
              <a:spcBef>
                <a:spcPts val="0"/>
              </a:spcBef>
              <a:buNone/>
              <a:defRPr sz="2000"/>
            </a:lvl5pPr>
            <a:lvl6pPr marL="0" indent="0">
              <a:spcBef>
                <a:spcPts val="0"/>
              </a:spcBef>
              <a:buNone/>
              <a:defRPr sz="2000"/>
            </a:lvl6pPr>
            <a:lvl7pPr marL="0" indent="0">
              <a:spcBef>
                <a:spcPts val="0"/>
              </a:spcBef>
              <a:buNone/>
              <a:defRPr sz="2000"/>
            </a:lvl7pPr>
            <a:lvl8pPr marL="0" indent="0">
              <a:spcBef>
                <a:spcPts val="0"/>
              </a:spcBef>
              <a:buNone/>
              <a:defRPr sz="2000"/>
            </a:lvl8pPr>
            <a:lvl9pPr marL="0" indent="0">
              <a:spcBef>
                <a:spcPts val="0"/>
              </a:spcBef>
              <a:buNone/>
              <a:defRPr sz="2000"/>
            </a:lvl9pPr>
          </a:lstStyle>
          <a:p>
            <a:pPr lvl="0"/>
            <a:r>
              <a:rPr dirty="0"/>
              <a:t>Name of Person Quoted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5637213" y="3979652"/>
            <a:ext cx="4215422" cy="74474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i="1">
                <a:solidFill>
                  <a:srgbClr val="4D77CF"/>
                </a:solidFill>
              </a:defRPr>
            </a:lvl1pPr>
            <a:lvl2pPr marL="0" indent="0">
              <a:spcBef>
                <a:spcPts val="0"/>
              </a:spcBef>
              <a:buNone/>
              <a:defRPr sz="2000" i="1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000" i="1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000" i="1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000" i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2000" i="1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None/>
              <a:defRPr sz="2000" i="1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2000" i="1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2000" i="1">
                <a:solidFill>
                  <a:schemeClr val="accent1"/>
                </a:solidFill>
              </a:defRPr>
            </a:lvl9pPr>
          </a:lstStyle>
          <a:p>
            <a:pPr lvl="0"/>
            <a:r>
              <a:rPr dirty="0"/>
              <a:t>Title, Company Name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l"/>
            <a:fld id="{C1960183-D323-4677-9D78-78D1D39B0029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12C1A44-029F-5240-8024-4BE2B38289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17310" y="6488684"/>
            <a:ext cx="3191102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60000"/>
                    <a:lumOff val="40000"/>
                  </a:schemeClr>
                </a:solidFill>
                <a:latin typeface="Polaris-Book"/>
              </a:defRPr>
            </a:lvl1pPr>
          </a:lstStyle>
          <a:p>
            <a:r>
              <a:rPr lang="en-US" dirty="0">
                <a:latin typeface="Corbel"/>
              </a:rPr>
              <a:t>https://</a:t>
            </a:r>
            <a:r>
              <a:rPr lang="en-US" dirty="0" err="1">
                <a:latin typeface="Corbel"/>
              </a:rPr>
              <a:t>numpy.org</a:t>
            </a:r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71887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1218883" y="1370013"/>
            <a:ext cx="2286000" cy="2743200"/>
          </a:xfrm>
          <a:solidFill>
            <a:schemeClr val="bg2"/>
          </a:solidFill>
        </p:spPr>
        <p:txBody>
          <a:bodyPr tIns="9144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t>Click icon to insert picture</a:t>
            </a:r>
          </a:p>
        </p:txBody>
      </p:sp>
      <p:sp>
        <p:nvSpPr>
          <p:cNvPr id="11" name="Freeform 6"/>
          <p:cNvSpPr>
            <a:spLocks noEditPoints="1"/>
          </p:cNvSpPr>
          <p:nvPr/>
        </p:nvSpPr>
        <p:spPr bwMode="ltGray">
          <a:xfrm>
            <a:off x="4263856" y="1355379"/>
            <a:ext cx="458956" cy="406469"/>
          </a:xfrm>
          <a:custGeom>
            <a:avLst/>
            <a:gdLst>
              <a:gd name="T0" fmla="*/ 1445 w 6269"/>
              <a:gd name="T1" fmla="*/ 3135 h 5547"/>
              <a:gd name="T2" fmla="*/ 2412 w 6269"/>
              <a:gd name="T3" fmla="*/ 3135 h 5547"/>
              <a:gd name="T4" fmla="*/ 2412 w 6269"/>
              <a:gd name="T5" fmla="*/ 5547 h 5547"/>
              <a:gd name="T6" fmla="*/ 0 w 6269"/>
              <a:gd name="T7" fmla="*/ 5547 h 5547"/>
              <a:gd name="T8" fmla="*/ 0 w 6269"/>
              <a:gd name="T9" fmla="*/ 3454 h 5547"/>
              <a:gd name="T10" fmla="*/ 132 w 6269"/>
              <a:gd name="T11" fmla="*/ 1742 h 5547"/>
              <a:gd name="T12" fmla="*/ 771 w 6269"/>
              <a:gd name="T13" fmla="*/ 754 h 5547"/>
              <a:gd name="T14" fmla="*/ 2412 w 6269"/>
              <a:gd name="T15" fmla="*/ 0 h 5547"/>
              <a:gd name="T16" fmla="*/ 2412 w 6269"/>
              <a:gd name="T17" fmla="*/ 596 h 5547"/>
              <a:gd name="T18" fmla="*/ 1445 w 6269"/>
              <a:gd name="T19" fmla="*/ 2498 h 5547"/>
              <a:gd name="T20" fmla="*/ 1445 w 6269"/>
              <a:gd name="T21" fmla="*/ 3135 h 5547"/>
              <a:gd name="T22" fmla="*/ 5302 w 6269"/>
              <a:gd name="T23" fmla="*/ 3135 h 5547"/>
              <a:gd name="T24" fmla="*/ 6269 w 6269"/>
              <a:gd name="T25" fmla="*/ 3135 h 5547"/>
              <a:gd name="T26" fmla="*/ 6269 w 6269"/>
              <a:gd name="T27" fmla="*/ 5547 h 5547"/>
              <a:gd name="T28" fmla="*/ 3857 w 6269"/>
              <a:gd name="T29" fmla="*/ 5547 h 5547"/>
              <a:gd name="T30" fmla="*/ 3857 w 6269"/>
              <a:gd name="T31" fmla="*/ 3454 h 5547"/>
              <a:gd name="T32" fmla="*/ 3989 w 6269"/>
              <a:gd name="T33" fmla="*/ 1742 h 5547"/>
              <a:gd name="T34" fmla="*/ 4629 w 6269"/>
              <a:gd name="T35" fmla="*/ 754 h 5547"/>
              <a:gd name="T36" fmla="*/ 6269 w 6269"/>
              <a:gd name="T37" fmla="*/ 0 h 5547"/>
              <a:gd name="T38" fmla="*/ 6269 w 6269"/>
              <a:gd name="T39" fmla="*/ 596 h 5547"/>
              <a:gd name="T40" fmla="*/ 5302 w 6269"/>
              <a:gd name="T41" fmla="*/ 2498 h 5547"/>
              <a:gd name="T42" fmla="*/ 5302 w 6269"/>
              <a:gd name="T43" fmla="*/ 3135 h 5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269" h="5547">
                <a:moveTo>
                  <a:pt x="1445" y="3135"/>
                </a:moveTo>
                <a:lnTo>
                  <a:pt x="2412" y="3135"/>
                </a:lnTo>
                <a:lnTo>
                  <a:pt x="2412" y="5547"/>
                </a:lnTo>
                <a:lnTo>
                  <a:pt x="0" y="5547"/>
                </a:lnTo>
                <a:lnTo>
                  <a:pt x="0" y="3454"/>
                </a:lnTo>
                <a:cubicBezTo>
                  <a:pt x="0" y="2626"/>
                  <a:pt x="44" y="2055"/>
                  <a:pt x="132" y="1742"/>
                </a:cubicBezTo>
                <a:cubicBezTo>
                  <a:pt x="219" y="1429"/>
                  <a:pt x="433" y="1099"/>
                  <a:pt x="771" y="754"/>
                </a:cubicBezTo>
                <a:cubicBezTo>
                  <a:pt x="1227" y="291"/>
                  <a:pt x="1774" y="40"/>
                  <a:pt x="2412" y="0"/>
                </a:cubicBezTo>
                <a:lnTo>
                  <a:pt x="2412" y="596"/>
                </a:lnTo>
                <a:cubicBezTo>
                  <a:pt x="1767" y="648"/>
                  <a:pt x="1445" y="1282"/>
                  <a:pt x="1445" y="2498"/>
                </a:cubicBezTo>
                <a:lnTo>
                  <a:pt x="1445" y="3135"/>
                </a:lnTo>
                <a:close/>
                <a:moveTo>
                  <a:pt x="5302" y="3135"/>
                </a:moveTo>
                <a:lnTo>
                  <a:pt x="6269" y="3135"/>
                </a:lnTo>
                <a:lnTo>
                  <a:pt x="6269" y="5547"/>
                </a:lnTo>
                <a:lnTo>
                  <a:pt x="3857" y="5547"/>
                </a:lnTo>
                <a:lnTo>
                  <a:pt x="3857" y="3454"/>
                </a:lnTo>
                <a:cubicBezTo>
                  <a:pt x="3857" y="2619"/>
                  <a:pt x="3901" y="2048"/>
                  <a:pt x="3989" y="1742"/>
                </a:cubicBezTo>
                <a:cubicBezTo>
                  <a:pt x="4077" y="1435"/>
                  <a:pt x="4290" y="1106"/>
                  <a:pt x="4629" y="754"/>
                </a:cubicBezTo>
                <a:cubicBezTo>
                  <a:pt x="5084" y="291"/>
                  <a:pt x="5631" y="40"/>
                  <a:pt x="6269" y="0"/>
                </a:cubicBezTo>
                <a:lnTo>
                  <a:pt x="6269" y="596"/>
                </a:lnTo>
                <a:cubicBezTo>
                  <a:pt x="5625" y="648"/>
                  <a:pt x="5302" y="1282"/>
                  <a:pt x="5302" y="2498"/>
                </a:cubicBezTo>
                <a:lnTo>
                  <a:pt x="5302" y="3135"/>
                </a:lnTo>
                <a:close/>
              </a:path>
            </a:pathLst>
          </a:custGeom>
          <a:solidFill>
            <a:srgbClr val="4D77C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875211" y="1440612"/>
            <a:ext cx="6094731" cy="2672602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 b="1" baseline="0"/>
            </a:lvl1pPr>
            <a:lvl2pPr marL="0" indent="0">
              <a:spcBef>
                <a:spcPts val="0"/>
              </a:spcBef>
              <a:buNone/>
              <a:defRPr sz="2800" b="1"/>
            </a:lvl2pPr>
            <a:lvl3pPr marL="0" indent="0">
              <a:spcBef>
                <a:spcPts val="0"/>
              </a:spcBef>
              <a:buNone/>
              <a:defRPr sz="2800" b="1"/>
            </a:lvl3pPr>
            <a:lvl4pPr marL="0" indent="0">
              <a:spcBef>
                <a:spcPts val="0"/>
              </a:spcBef>
              <a:buNone/>
              <a:defRPr sz="2800" b="1"/>
            </a:lvl4pPr>
            <a:lvl5pPr marL="0" indent="0">
              <a:spcBef>
                <a:spcPts val="0"/>
              </a:spcBef>
              <a:buNone/>
              <a:defRPr sz="2800" b="1"/>
            </a:lvl5pPr>
            <a:lvl6pPr marL="0" indent="0">
              <a:spcBef>
                <a:spcPts val="0"/>
              </a:spcBef>
              <a:buNone/>
              <a:defRPr sz="2800" b="1"/>
            </a:lvl6pPr>
            <a:lvl7pPr marL="0" indent="0">
              <a:spcBef>
                <a:spcPts val="0"/>
              </a:spcBef>
              <a:buNone/>
              <a:defRPr sz="2800" b="1"/>
            </a:lvl7pPr>
            <a:lvl8pPr marL="0" indent="0">
              <a:spcBef>
                <a:spcPts val="0"/>
              </a:spcBef>
              <a:buNone/>
              <a:defRPr sz="2800" b="1"/>
            </a:lvl8pPr>
            <a:lvl9pPr marL="0" indent="0">
              <a:spcBef>
                <a:spcPts val="0"/>
              </a:spcBef>
              <a:buNone/>
              <a:defRPr sz="2800" b="1"/>
            </a:lvl9pPr>
          </a:lstStyle>
          <a:p>
            <a:pPr lvl="0"/>
            <a:r>
              <a:rPr dirty="0"/>
              <a:t>This is a sample quote slide. Type a brief quotation inside this textbox. Add a close quote mark at the end of the quotation.”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201634" y="4267200"/>
            <a:ext cx="3017520" cy="3048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i="1" baseline="0"/>
            </a:lvl1pPr>
            <a:lvl2pPr marL="0" indent="0">
              <a:spcBef>
                <a:spcPts val="0"/>
              </a:spcBef>
              <a:buNone/>
              <a:defRPr sz="2000"/>
            </a:lvl2pPr>
            <a:lvl3pPr marL="0" indent="0">
              <a:spcBef>
                <a:spcPts val="0"/>
              </a:spcBef>
              <a:buNone/>
              <a:defRPr sz="2000"/>
            </a:lvl3pPr>
            <a:lvl4pPr marL="0" indent="0">
              <a:spcBef>
                <a:spcPts val="0"/>
              </a:spcBef>
              <a:buNone/>
              <a:defRPr sz="2000"/>
            </a:lvl4pPr>
            <a:lvl5pPr marL="0" indent="0">
              <a:spcBef>
                <a:spcPts val="0"/>
              </a:spcBef>
              <a:buNone/>
              <a:defRPr sz="2000"/>
            </a:lvl5pPr>
            <a:lvl6pPr marL="0" indent="0">
              <a:spcBef>
                <a:spcPts val="0"/>
              </a:spcBef>
              <a:buNone/>
              <a:defRPr sz="2000"/>
            </a:lvl6pPr>
            <a:lvl7pPr marL="0" indent="0">
              <a:spcBef>
                <a:spcPts val="0"/>
              </a:spcBef>
              <a:buNone/>
              <a:defRPr sz="2000"/>
            </a:lvl7pPr>
            <a:lvl8pPr marL="0" indent="0">
              <a:spcBef>
                <a:spcPts val="0"/>
              </a:spcBef>
              <a:buNone/>
              <a:defRPr sz="2000"/>
            </a:lvl8pPr>
            <a:lvl9pPr marL="0" indent="0">
              <a:spcBef>
                <a:spcPts val="0"/>
              </a:spcBef>
              <a:buNone/>
              <a:defRPr sz="2000"/>
            </a:lvl9pPr>
          </a:lstStyle>
          <a:p>
            <a:pPr lvl="0"/>
            <a:r>
              <a:t>Name of Person Quoted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1201634" y="4572000"/>
            <a:ext cx="3017520" cy="74474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i="1">
                <a:solidFill>
                  <a:srgbClr val="4D77CF"/>
                </a:solidFill>
              </a:defRPr>
            </a:lvl1pPr>
            <a:lvl2pPr marL="0" indent="0">
              <a:spcBef>
                <a:spcPts val="0"/>
              </a:spcBef>
              <a:buNone/>
              <a:defRPr sz="2000" i="1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000" i="1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000" i="1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000" i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2000" i="1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None/>
              <a:defRPr sz="2000" i="1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2000" i="1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2000" i="1">
                <a:solidFill>
                  <a:schemeClr val="accent1"/>
                </a:solidFill>
              </a:defRPr>
            </a:lvl9pPr>
          </a:lstStyle>
          <a:p>
            <a:pPr lvl="0"/>
            <a:r>
              <a:rPr dirty="0"/>
              <a:t>Title, Company Name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l"/>
            <a:fld id="{C1960183-D323-4677-9D78-78D1D39B0029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6DFE28F-DF26-C240-8594-8E96FF59B3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17310" y="6488684"/>
            <a:ext cx="3191102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60000"/>
                    <a:lumOff val="40000"/>
                  </a:schemeClr>
                </a:solidFill>
                <a:latin typeface="Polaris-Book"/>
              </a:defRPr>
            </a:lvl1pPr>
          </a:lstStyle>
          <a:p>
            <a:r>
              <a:rPr lang="en-US" dirty="0">
                <a:latin typeface="Corbel"/>
              </a:rPr>
              <a:t>https://</a:t>
            </a:r>
            <a:r>
              <a:rPr lang="en-US" dirty="0" err="1">
                <a:latin typeface="Corbel"/>
              </a:rPr>
              <a:t>numpy.org</a:t>
            </a:r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2595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047661" y="2313177"/>
            <a:ext cx="2789597" cy="12465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sz="6600" b="0" i="0" dirty="0">
                <a:solidFill>
                  <a:schemeClr val="tx1">
                    <a:lumMod val="60000"/>
                    <a:lumOff val="40000"/>
                  </a:schemeClr>
                </a:solidFill>
                <a:latin typeface="Corbel"/>
                <a:cs typeface="Corbel"/>
              </a:rPr>
              <a:t>Q</a:t>
            </a:r>
            <a:r>
              <a:rPr lang="en-US" sz="6600" b="0" i="0" dirty="0">
                <a:solidFill>
                  <a:schemeClr val="tx1">
                    <a:lumMod val="60000"/>
                    <a:lumOff val="40000"/>
                  </a:schemeClr>
                </a:solidFill>
                <a:latin typeface="Corbel"/>
                <a:cs typeface="Corbel"/>
              </a:rPr>
              <a:t> &amp; A</a:t>
            </a:r>
            <a:endParaRPr sz="6600" b="0" i="0" dirty="0">
              <a:solidFill>
                <a:schemeClr val="tx1">
                  <a:lumMod val="60000"/>
                  <a:lumOff val="40000"/>
                </a:schemeClr>
              </a:solidFill>
              <a:latin typeface="Corbel"/>
              <a:cs typeface="Corbel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C1960183-D323-4677-9D78-78D1D39B0029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047661" y="2313177"/>
            <a:ext cx="2789597" cy="12465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sz="6600" b="0" i="0" dirty="0">
                <a:solidFill>
                  <a:srgbClr val="4D77C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</a:t>
            </a:r>
            <a:r>
              <a:rPr lang="en-US" sz="6600" b="0" i="0" dirty="0">
                <a:solidFill>
                  <a:srgbClr val="4D77C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&amp; A</a:t>
            </a:r>
            <a:endParaRPr sz="6600" b="0" i="0" dirty="0">
              <a:solidFill>
                <a:srgbClr val="4D77C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97B5C8-AA9B-6840-9DD6-CC4A86F196A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12651" y="3588327"/>
            <a:ext cx="1182331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4D77CF"/>
            </a:solidFill>
            <a:prstDash val="solid"/>
            <a:miter lim="800000"/>
            <a:headEnd type="none" w="med" len="med"/>
            <a:tailEnd type="none" w="lg" len="lg"/>
          </a:ln>
          <a:effectLst/>
        </p:spPr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48167185-8CE4-C24A-951A-07DF60BC88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17310" y="6488684"/>
            <a:ext cx="3191102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60000"/>
                    <a:lumOff val="40000"/>
                  </a:schemeClr>
                </a:solidFill>
                <a:latin typeface="Polaris-Book"/>
              </a:defRPr>
            </a:lvl1pPr>
          </a:lstStyle>
          <a:p>
            <a:r>
              <a:rPr lang="en-US" dirty="0">
                <a:latin typeface="Corbel"/>
              </a:rPr>
              <a:t>https://</a:t>
            </a:r>
            <a:r>
              <a:rPr lang="en-US" dirty="0" err="1">
                <a:latin typeface="Corbel"/>
              </a:rPr>
              <a:t>numpy.org</a:t>
            </a:r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23222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Exter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6023166" y="2130552"/>
            <a:ext cx="4814091" cy="4514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sz="3200" b="1" dirty="0">
                <a:solidFill>
                  <a:srgbClr val="4D77C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you!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0" hasCustomPrompt="1"/>
          </p:nvPr>
        </p:nvSpPr>
        <p:spPr>
          <a:xfrm>
            <a:off x="1218882" y="2877712"/>
            <a:ext cx="9618376" cy="403225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40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9pPr>
          </a:lstStyle>
          <a:p>
            <a:pPr lvl="0"/>
            <a:r>
              <a:rPr dirty="0"/>
              <a:t>Click to add presenter’s name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1218881" y="3665846"/>
            <a:ext cx="9618376" cy="651930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9pPr>
          </a:lstStyle>
          <a:p>
            <a:pPr lvl="0"/>
            <a:r>
              <a:rPr dirty="0"/>
              <a:t>Presenter’s email</a:t>
            </a:r>
            <a:br>
              <a:rPr dirty="0"/>
            </a:br>
            <a:r>
              <a:rPr dirty="0"/>
              <a:t>Presenter’s phone</a:t>
            </a:r>
          </a:p>
        </p:txBody>
      </p:sp>
      <p:cxnSp>
        <p:nvCxnSpPr>
          <p:cNvPr id="20" name="Straight Connector 19"/>
          <p:cNvCxnSpPr/>
          <p:nvPr/>
        </p:nvCxnSpPr>
        <p:spPr bwMode="auto">
          <a:xfrm flipH="1">
            <a:off x="-13804" y="3429000"/>
            <a:ext cx="10851063" cy="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4D77CF"/>
            </a:solidFill>
            <a:prstDash val="solid"/>
            <a:miter lim="800000"/>
            <a:headEnd type="none" w="med" len="med"/>
            <a:tailEnd type="none" w="lg" len="lg"/>
          </a:ln>
          <a:effectLst/>
        </p:spPr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CFBC7F5-03E8-8C4B-864E-28A54EF2E695}"/>
              </a:ext>
            </a:extLst>
          </p:cNvPr>
          <p:cNvGrpSpPr/>
          <p:nvPr userDrawn="1"/>
        </p:nvGrpSpPr>
        <p:grpSpPr>
          <a:xfrm>
            <a:off x="8865162" y="5251873"/>
            <a:ext cx="2660442" cy="966225"/>
            <a:chOff x="9375525" y="5519635"/>
            <a:chExt cx="2660442" cy="966225"/>
          </a:xfrm>
        </p:grpSpPr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9A099869-12D2-D54F-931F-D186E9BC8F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75525" y="5519635"/>
              <a:ext cx="1958781" cy="775420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126885A-2E7A-4B4A-8F4D-28F9528396D8}"/>
                </a:ext>
              </a:extLst>
            </p:cNvPr>
            <p:cNvSpPr txBox="1"/>
            <p:nvPr userDrawn="1"/>
          </p:nvSpPr>
          <p:spPr>
            <a:xfrm>
              <a:off x="9375525" y="5907345"/>
              <a:ext cx="2660442" cy="578515"/>
            </a:xfrm>
            <a:prstGeom prst="rect">
              <a:avLst/>
            </a:prstGeom>
          </p:spPr>
          <p:txBody>
            <a:bodyPr vert="horz" wrap="square" lIns="0" tIns="0" rIns="0" bIns="0" rtlCol="0" anchor="b">
              <a:noAutofit/>
            </a:bodyPr>
            <a:lstStyle/>
            <a:p>
              <a:r>
                <a:rPr lang="en-US" sz="12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Numerical Computing Foundation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915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97285964-8BE6-994E-9AB8-F55EEE8DBB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1055" y="0"/>
            <a:ext cx="6770948" cy="685800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5036478" y="4326553"/>
            <a:ext cx="5813371" cy="301925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000">
                <a:solidFill>
                  <a:srgbClr val="838B8F"/>
                </a:solidFill>
              </a:defRPr>
            </a:lvl1pPr>
            <a:lvl2pPr marL="0" indent="0">
              <a:spcBef>
                <a:spcPts val="0"/>
              </a:spcBef>
              <a:buNone/>
              <a:defRPr sz="2000"/>
            </a:lvl2pPr>
            <a:lvl3pPr marL="0" indent="0">
              <a:spcBef>
                <a:spcPts val="0"/>
              </a:spcBef>
              <a:buNone/>
              <a:defRPr sz="2000"/>
            </a:lvl3pPr>
            <a:lvl4pPr marL="0" indent="0">
              <a:spcBef>
                <a:spcPts val="0"/>
              </a:spcBef>
              <a:buNone/>
              <a:defRPr sz="2000"/>
            </a:lvl4pPr>
            <a:lvl5pPr marL="0" indent="0">
              <a:spcBef>
                <a:spcPts val="0"/>
              </a:spcBef>
              <a:buNone/>
              <a:defRPr sz="2000"/>
            </a:lvl5pPr>
            <a:lvl6pPr marL="0" indent="0">
              <a:spcBef>
                <a:spcPts val="0"/>
              </a:spcBef>
              <a:buNone/>
              <a:defRPr sz="2000"/>
            </a:lvl6pPr>
            <a:lvl7pPr marL="0" indent="0">
              <a:spcBef>
                <a:spcPts val="0"/>
              </a:spcBef>
              <a:buNone/>
              <a:defRPr sz="2000"/>
            </a:lvl7pPr>
            <a:lvl8pPr marL="0" indent="0">
              <a:spcBef>
                <a:spcPts val="0"/>
              </a:spcBef>
              <a:buNone/>
              <a:defRPr sz="2000"/>
            </a:lvl8pPr>
            <a:lvl9pPr marL="0" indent="0">
              <a:spcBef>
                <a:spcPts val="0"/>
              </a:spcBef>
              <a:buNone/>
              <a:defRPr sz="2000"/>
            </a:lvl9pPr>
          </a:lstStyle>
          <a:p>
            <a:r>
              <a:rPr dirty="0"/>
              <a:t>Click to add presenter’s title</a:t>
            </a:r>
          </a:p>
        </p:txBody>
      </p:sp>
      <p:sp>
        <p:nvSpPr>
          <p:cNvPr id="29" name="Title 1"/>
          <p:cNvSpPr>
            <a:spLocks noGrp="1"/>
          </p:cNvSpPr>
          <p:nvPr>
            <p:ph type="ctrTitle"/>
          </p:nvPr>
        </p:nvSpPr>
        <p:spPr>
          <a:xfrm>
            <a:off x="4642320" y="1929024"/>
            <a:ext cx="6207530" cy="1393825"/>
          </a:xfrm>
        </p:spPr>
        <p:txBody>
          <a:bodyPr>
            <a:noAutofit/>
          </a:bodyPr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36478" y="3869172"/>
            <a:ext cx="5813371" cy="381000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dirty="0"/>
              <a:t>Click to add presenter’s name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AA5649D-227F-254B-84ED-507CE3A24F03}"/>
              </a:ext>
            </a:extLst>
          </p:cNvPr>
          <p:cNvCxnSpPr/>
          <p:nvPr userDrawn="1"/>
        </p:nvCxnSpPr>
        <p:spPr bwMode="auto">
          <a:xfrm>
            <a:off x="7089145" y="3588327"/>
            <a:ext cx="494682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4D77CF"/>
            </a:solidFill>
            <a:prstDash val="solid"/>
            <a:miter lim="800000"/>
            <a:headEnd type="none" w="med" len="med"/>
            <a:tailEnd type="none" w="lg" len="lg"/>
          </a:ln>
          <a:effectLst/>
        </p:spPr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5500665-7B60-F148-9D4A-8D8E96F4C053}"/>
              </a:ext>
            </a:extLst>
          </p:cNvPr>
          <p:cNvGrpSpPr/>
          <p:nvPr userDrawn="1"/>
        </p:nvGrpSpPr>
        <p:grpSpPr>
          <a:xfrm>
            <a:off x="8865162" y="5251873"/>
            <a:ext cx="2660442" cy="966225"/>
            <a:chOff x="9375525" y="5519635"/>
            <a:chExt cx="2660442" cy="966225"/>
          </a:xfrm>
        </p:grpSpPr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B43A9E2D-C15F-874D-96E1-294E32CAFC7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375525" y="5519635"/>
              <a:ext cx="1958781" cy="77542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5329886-B5FC-3942-95F8-E84CF7BDB4DC}"/>
                </a:ext>
              </a:extLst>
            </p:cNvPr>
            <p:cNvSpPr txBox="1"/>
            <p:nvPr userDrawn="1"/>
          </p:nvSpPr>
          <p:spPr>
            <a:xfrm>
              <a:off x="9375525" y="5907345"/>
              <a:ext cx="2660442" cy="578515"/>
            </a:xfrm>
            <a:prstGeom prst="rect">
              <a:avLst/>
            </a:prstGeom>
          </p:spPr>
          <p:txBody>
            <a:bodyPr vert="horz" wrap="square" lIns="0" tIns="0" rIns="0" bIns="0" rtlCol="0" anchor="b">
              <a:noAutofit/>
            </a:bodyPr>
            <a:lstStyle/>
            <a:p>
              <a:r>
                <a:rPr lang="en-US" sz="12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Numerical Computing Foundation</a:t>
              </a: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D46F5071-0DF9-8C4B-9FA5-57538242A04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19161" y="2625936"/>
            <a:ext cx="884862" cy="63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25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lin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816225" y="1844675"/>
            <a:ext cx="8034338" cy="1477963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200" spc="-100"/>
            </a:lvl1pPr>
          </a:lstStyle>
          <a:p>
            <a:pPr lvl="0"/>
            <a:r>
              <a:rPr lang="en-US" dirty="0"/>
              <a:t>Click to edit Master title</a:t>
            </a:r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867861" y="3874871"/>
            <a:ext cx="4983201" cy="301925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400">
                <a:solidFill>
                  <a:srgbClr val="838B8F"/>
                </a:solidFill>
              </a:defRPr>
            </a:lvl1pPr>
            <a:lvl2pPr marL="0" indent="0">
              <a:spcBef>
                <a:spcPts val="0"/>
              </a:spcBef>
              <a:buNone/>
              <a:defRPr sz="2000"/>
            </a:lvl2pPr>
            <a:lvl3pPr marL="0" indent="0">
              <a:spcBef>
                <a:spcPts val="0"/>
              </a:spcBef>
              <a:buNone/>
              <a:defRPr sz="2000"/>
            </a:lvl3pPr>
            <a:lvl4pPr marL="0" indent="0">
              <a:spcBef>
                <a:spcPts val="0"/>
              </a:spcBef>
              <a:buNone/>
              <a:defRPr sz="2000"/>
            </a:lvl4pPr>
            <a:lvl5pPr marL="0" indent="0">
              <a:spcBef>
                <a:spcPts val="0"/>
              </a:spcBef>
              <a:buNone/>
              <a:defRPr sz="2000"/>
            </a:lvl5pPr>
            <a:lvl6pPr marL="0" indent="0">
              <a:spcBef>
                <a:spcPts val="0"/>
              </a:spcBef>
              <a:buNone/>
              <a:defRPr sz="2000"/>
            </a:lvl6pPr>
            <a:lvl7pPr marL="0" indent="0">
              <a:spcBef>
                <a:spcPts val="0"/>
              </a:spcBef>
              <a:buNone/>
              <a:defRPr sz="2000"/>
            </a:lvl7pPr>
            <a:lvl8pPr marL="0" indent="0">
              <a:spcBef>
                <a:spcPts val="0"/>
              </a:spcBef>
              <a:buNone/>
              <a:defRPr sz="2000"/>
            </a:lvl8pPr>
            <a:lvl9pPr marL="0" indent="0">
              <a:spcBef>
                <a:spcPts val="0"/>
              </a:spcBef>
              <a:buNone/>
              <a:defRPr sz="2000"/>
            </a:lvl9pPr>
          </a:lstStyle>
          <a:p>
            <a:r>
              <a:rPr lang="en-US" dirty="0"/>
              <a:t>Click to add presenter’s name</a:t>
            </a:r>
            <a:endParaRPr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866648" y="4326553"/>
            <a:ext cx="4983201" cy="301925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000">
                <a:solidFill>
                  <a:srgbClr val="838B8F"/>
                </a:solidFill>
              </a:defRPr>
            </a:lvl1pPr>
            <a:lvl2pPr marL="0" indent="0">
              <a:spcBef>
                <a:spcPts val="0"/>
              </a:spcBef>
              <a:buNone/>
              <a:defRPr sz="2000"/>
            </a:lvl2pPr>
            <a:lvl3pPr marL="0" indent="0">
              <a:spcBef>
                <a:spcPts val="0"/>
              </a:spcBef>
              <a:buNone/>
              <a:defRPr sz="2000"/>
            </a:lvl3pPr>
            <a:lvl4pPr marL="0" indent="0">
              <a:spcBef>
                <a:spcPts val="0"/>
              </a:spcBef>
              <a:buNone/>
              <a:defRPr sz="2000"/>
            </a:lvl4pPr>
            <a:lvl5pPr marL="0" indent="0">
              <a:spcBef>
                <a:spcPts val="0"/>
              </a:spcBef>
              <a:buNone/>
              <a:defRPr sz="2000"/>
            </a:lvl5pPr>
            <a:lvl6pPr marL="0" indent="0">
              <a:spcBef>
                <a:spcPts val="0"/>
              </a:spcBef>
              <a:buNone/>
              <a:defRPr sz="2000"/>
            </a:lvl6pPr>
            <a:lvl7pPr marL="0" indent="0">
              <a:spcBef>
                <a:spcPts val="0"/>
              </a:spcBef>
              <a:buNone/>
              <a:defRPr sz="2000"/>
            </a:lvl7pPr>
            <a:lvl8pPr marL="0" indent="0">
              <a:spcBef>
                <a:spcPts val="0"/>
              </a:spcBef>
              <a:buNone/>
              <a:defRPr sz="2000"/>
            </a:lvl8pPr>
            <a:lvl9pPr marL="0" indent="0">
              <a:spcBef>
                <a:spcPts val="0"/>
              </a:spcBef>
              <a:buNone/>
              <a:defRPr sz="2000"/>
            </a:lvl9pPr>
          </a:lstStyle>
          <a:p>
            <a:r>
              <a:rPr dirty="0"/>
              <a:t>Click to add presenter’s title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6929608-F115-4042-AA47-BECE7B9BBBDE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12651" y="3588327"/>
            <a:ext cx="1182331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4D77CF"/>
            </a:solidFill>
            <a:prstDash val="solid"/>
            <a:miter lim="800000"/>
            <a:headEnd type="none" w="med" len="med"/>
            <a:tailEnd type="none" w="lg" len="lg"/>
          </a:ln>
          <a:effectLst/>
        </p:spPr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DC9C26F-E6C3-2B4E-A327-7BC3A9100AB9}"/>
              </a:ext>
            </a:extLst>
          </p:cNvPr>
          <p:cNvGrpSpPr/>
          <p:nvPr userDrawn="1"/>
        </p:nvGrpSpPr>
        <p:grpSpPr>
          <a:xfrm>
            <a:off x="8865162" y="5251873"/>
            <a:ext cx="2660442" cy="966225"/>
            <a:chOff x="9375525" y="5519635"/>
            <a:chExt cx="2660442" cy="966225"/>
          </a:xfrm>
        </p:grpSpPr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E7C6AEFC-55FF-3D4D-BFFA-A80DFF87385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75525" y="5519635"/>
              <a:ext cx="1958781" cy="77542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9FA3E59-63C6-7946-BE81-952AA2919DF9}"/>
                </a:ext>
              </a:extLst>
            </p:cNvPr>
            <p:cNvSpPr txBox="1"/>
            <p:nvPr userDrawn="1"/>
          </p:nvSpPr>
          <p:spPr>
            <a:xfrm>
              <a:off x="9375525" y="5907345"/>
              <a:ext cx="2660442" cy="578515"/>
            </a:xfrm>
            <a:prstGeom prst="rect">
              <a:avLst/>
            </a:prstGeom>
          </p:spPr>
          <p:txBody>
            <a:bodyPr vert="horz" wrap="square" lIns="0" tIns="0" rIns="0" bIns="0" rtlCol="0" anchor="b">
              <a:noAutofit/>
            </a:bodyPr>
            <a:lstStyle/>
            <a:p>
              <a:r>
                <a:rPr lang="en-US" sz="12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Numerical Computing Foundation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993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C1960183-D323-4677-9D78-78D1D39B0029}" type="slidenum">
              <a:rPr lang="uk-UA" smtClean="0"/>
              <a:pPr algn="l"/>
              <a:t>‹#›</a:t>
            </a:fld>
            <a:endParaRPr lang="uk-UA" dirty="0"/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6BF72E6-05E5-A24E-AECE-27E01B6BCC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17310" y="6488684"/>
            <a:ext cx="3191102" cy="182880"/>
          </a:xfrm>
        </p:spPr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numpy.org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37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.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14219" y="6488684"/>
            <a:ext cx="1422030" cy="182880"/>
          </a:xfrm>
        </p:spPr>
        <p:txBody>
          <a:bodyPr/>
          <a:lstStyle/>
          <a:p>
            <a:r>
              <a:rPr lang="en-US" dirty="0"/>
              <a:t>Date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C1960183-D323-4677-9D78-78D1D39B0029}" type="slidenum">
              <a:rPr lang="uk-UA" smtClean="0"/>
              <a:pPr algn="l"/>
              <a:t>‹#›</a:t>
            </a:fld>
            <a:endParaRPr lang="uk-UA" dirty="0"/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51C95C4-03BF-A94B-9E14-784DFBF95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17310" y="6488684"/>
            <a:ext cx="3191102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60000"/>
                    <a:lumOff val="40000"/>
                  </a:schemeClr>
                </a:solidFill>
                <a:latin typeface="Polaris-Book"/>
              </a:defRPr>
            </a:lvl1pPr>
          </a:lstStyle>
          <a:p>
            <a:r>
              <a:rPr lang="en-US" dirty="0">
                <a:latin typeface="Corbel"/>
              </a:rPr>
              <a:t>https://</a:t>
            </a:r>
            <a:r>
              <a:rPr lang="en-US" dirty="0" err="1">
                <a:latin typeface="Corbel"/>
              </a:rPr>
              <a:t>numpy.org</a:t>
            </a:r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090761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>
          <a:xfrm>
            <a:off x="4419005" y="6488684"/>
            <a:ext cx="1422030" cy="182880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614229" y="6488684"/>
            <a:ext cx="406294" cy="182880"/>
          </a:xfrm>
        </p:spPr>
        <p:txBody>
          <a:bodyPr/>
          <a:lstStyle/>
          <a:p>
            <a:pPr algn="l"/>
            <a:fld id="{C1960183-D323-4677-9D78-78D1D39B0029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1" y="1168878"/>
            <a:ext cx="10969943" cy="33211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9pPr>
          </a:lstStyle>
          <a:p>
            <a:pPr lvl="0"/>
            <a:r>
              <a:rPr dirty="0"/>
              <a:t>Click to </a:t>
            </a:r>
            <a:r>
              <a:rPr lang="en-US" dirty="0"/>
              <a:t>add subtitle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752601"/>
            <a:ext cx="10969943" cy="41910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8937988-7B3A-E74C-8914-708CC19586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17310" y="6488684"/>
            <a:ext cx="3191102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60000"/>
                    <a:lumOff val="40000"/>
                  </a:schemeClr>
                </a:solidFill>
                <a:latin typeface="Polaris-Book"/>
              </a:defRPr>
            </a:lvl1pPr>
          </a:lstStyle>
          <a:p>
            <a:r>
              <a:rPr lang="en-US" dirty="0">
                <a:latin typeface="Corbel"/>
              </a:rPr>
              <a:t>https://</a:t>
            </a:r>
            <a:r>
              <a:rPr lang="en-US" dirty="0" err="1">
                <a:latin typeface="Corbel"/>
              </a:rPr>
              <a:t>numpy.org</a:t>
            </a:r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38219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C1960183-D323-4677-9D78-78D1D39B0029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5E3F648-08E3-4E49-8FF2-D8F27A492271}"/>
              </a:ext>
            </a:extLst>
          </p:cNvPr>
          <p:cNvSpPr txBox="1">
            <a:spLocks/>
          </p:cNvSpPr>
          <p:nvPr userDrawn="1"/>
        </p:nvSpPr>
        <p:spPr>
          <a:xfrm>
            <a:off x="1223115" y="6488684"/>
            <a:ext cx="3191102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0000"/>
                    <a:lumOff val="40000"/>
                  </a:schemeClr>
                </a:solidFill>
                <a:latin typeface="Polaris-Book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rbel"/>
              </a:rPr>
              <a:t>https://</a:t>
            </a:r>
            <a:r>
              <a:rPr lang="en-US" dirty="0" err="1">
                <a:latin typeface="Corbel"/>
              </a:rPr>
              <a:t>numpy.org</a:t>
            </a:r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05412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C1960183-D323-4677-9D78-78D1D39B0029}" type="slidenum">
              <a:rPr lang="en-US" smtClean="0"/>
              <a:pPr algn="l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7BEE3D9-C3A3-C94C-978B-A3A1FCBBB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17310" y="6488684"/>
            <a:ext cx="3191102" cy="182880"/>
          </a:xfrm>
        </p:spPr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numpy.org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32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4" y="304800"/>
            <a:ext cx="10969940" cy="838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447801"/>
            <a:ext cx="5241195" cy="4495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189" y="1447801"/>
            <a:ext cx="5241195" cy="4495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C1960183-D323-4677-9D78-78D1D39B0029}" type="slidenum">
              <a:rPr lang="uk-UA" smtClean="0"/>
              <a:pPr algn="l"/>
              <a:t>‹#›</a:t>
            </a:fld>
            <a:endParaRPr lang="uk-UA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E603CE1-E522-5F47-9FB7-57C1C948FB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17310" y="6488684"/>
            <a:ext cx="3191102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60000"/>
                    <a:lumOff val="40000"/>
                  </a:schemeClr>
                </a:solidFill>
                <a:latin typeface="Polaris-Book"/>
              </a:defRPr>
            </a:lvl1pPr>
          </a:lstStyle>
          <a:p>
            <a:r>
              <a:rPr lang="en-US" dirty="0">
                <a:latin typeface="Corbel"/>
              </a:rPr>
              <a:t>https://</a:t>
            </a:r>
            <a:r>
              <a:rPr lang="en-US" dirty="0" err="1">
                <a:latin typeface="Corbel"/>
              </a:rPr>
              <a:t>numpy.org</a:t>
            </a:r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64352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4" y="304800"/>
            <a:ext cx="10969940" cy="8382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447800"/>
            <a:ext cx="10969943" cy="44958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14217" y="6488684"/>
            <a:ext cx="142203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60000"/>
                    <a:lumOff val="40000"/>
                  </a:schemeClr>
                </a:solidFill>
                <a:latin typeface="Corbel"/>
              </a:defRPr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17310" y="6488684"/>
            <a:ext cx="3191102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60000"/>
                    <a:lumOff val="40000"/>
                  </a:schemeClr>
                </a:solidFill>
                <a:latin typeface="Polaris-Book"/>
              </a:defRPr>
            </a:lvl1pPr>
          </a:lstStyle>
          <a:p>
            <a:r>
              <a:rPr lang="en-US" dirty="0">
                <a:latin typeface="Corbel"/>
              </a:rPr>
              <a:t>https://</a:t>
            </a:r>
            <a:r>
              <a:rPr lang="en-US" dirty="0" err="1">
                <a:latin typeface="Corbel"/>
              </a:rPr>
              <a:t>numpy.org</a:t>
            </a:r>
            <a:endParaRPr lang="en-US" dirty="0">
              <a:latin typeface="Corbe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441" y="6488684"/>
            <a:ext cx="406294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lumMod val="60000"/>
                    <a:lumOff val="40000"/>
                  </a:schemeClr>
                </a:solidFill>
                <a:latin typeface="Corbel"/>
              </a:defRPr>
            </a:lvl1pPr>
          </a:lstStyle>
          <a:p>
            <a:pPr algn="l"/>
            <a:fld id="{C1960183-D323-4677-9D78-78D1D39B0029}" type="slidenum">
              <a:rPr lang="uk-UA" smtClean="0"/>
              <a:pPr algn="l"/>
              <a:t>‹#›</a:t>
            </a:fld>
            <a:endParaRPr lang="uk-UA" dirty="0"/>
          </a:p>
        </p:txBody>
      </p:sp>
      <p:cxnSp>
        <p:nvCxnSpPr>
          <p:cNvPr id="16" name="Straight Connector 15"/>
          <p:cNvCxnSpPr/>
          <p:nvPr/>
        </p:nvCxnSpPr>
        <p:spPr bwMode="auto">
          <a:xfrm flipH="1">
            <a:off x="-13803" y="6468998"/>
            <a:ext cx="1061899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C553"/>
            </a:solidFill>
            <a:prstDash val="solid"/>
            <a:miter lim="800000"/>
            <a:headEnd type="none" w="med" len="med"/>
            <a:tailEnd type="none" w="lg" len="lg"/>
          </a:ln>
          <a:effectLst/>
        </p:spPr>
      </p:cxnSp>
      <p:pic>
        <p:nvPicPr>
          <p:cNvPr id="17" name="Graphic 16">
            <a:extLst>
              <a:ext uri="{FF2B5EF4-FFF2-40B4-BE49-F238E27FC236}">
                <a16:creationId xmlns:a16="http://schemas.microsoft.com/office/drawing/2014/main" id="{A40BC347-7901-4E4E-B4EF-31B382F2E354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706766" y="6240370"/>
            <a:ext cx="1017256" cy="4027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BC8E10-1CFC-7642-B0BF-33C268C24A16}"/>
              </a:ext>
            </a:extLst>
          </p:cNvPr>
          <p:cNvCxnSpPr/>
          <p:nvPr userDrawn="1"/>
        </p:nvCxnSpPr>
        <p:spPr bwMode="auto">
          <a:xfrm>
            <a:off x="609441" y="1143000"/>
            <a:ext cx="10969943" cy="0"/>
          </a:xfrm>
          <a:prstGeom prst="line">
            <a:avLst/>
          </a:prstGeom>
          <a:ln>
            <a:solidFill>
              <a:srgbClr val="4D77CF"/>
            </a:solidFill>
            <a:headEnd type="none" w="med" len="med"/>
            <a:tailEnd type="non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730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81" r:id="rId4"/>
    <p:sldLayoutId id="2147483682" r:id="rId5"/>
    <p:sldLayoutId id="2147483683" r:id="rId6"/>
    <p:sldLayoutId id="2147483684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 spc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rgbClr val="B3B3B4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502920" indent="-182880" algn="l" defTabSz="914400" rtl="0" eaLnBrk="1" latinLnBrk="0" hangingPunct="1">
        <a:lnSpc>
          <a:spcPct val="90000"/>
        </a:lnSpc>
        <a:spcBef>
          <a:spcPts val="800"/>
        </a:spcBef>
        <a:buClr>
          <a:srgbClr val="B3B3B4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600"/>
        </a:spcBef>
        <a:buClr>
          <a:srgbClr val="B3B3B4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rgbClr val="B3B3B4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600"/>
        </a:spcBef>
        <a:buClr>
          <a:srgbClr val="B3B3B4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417320" indent="-182880" algn="l" defTabSz="914400" rtl="0" eaLnBrk="1" latinLnBrk="0" hangingPunct="1">
        <a:lnSpc>
          <a:spcPct val="90000"/>
        </a:lnSpc>
        <a:spcBef>
          <a:spcPts val="600"/>
        </a:spcBef>
        <a:buClr>
          <a:srgbClr val="B3B3B4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82880" algn="l" defTabSz="914400" rtl="0" eaLnBrk="1" latinLnBrk="0" hangingPunct="1">
        <a:lnSpc>
          <a:spcPct val="90000"/>
        </a:lnSpc>
        <a:spcBef>
          <a:spcPts val="600"/>
        </a:spcBef>
        <a:buClr>
          <a:srgbClr val="B3B3B4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182880" algn="l" defTabSz="914400" rtl="0" eaLnBrk="1" latinLnBrk="0" hangingPunct="1">
        <a:lnSpc>
          <a:spcPct val="90000"/>
        </a:lnSpc>
        <a:spcBef>
          <a:spcPts val="600"/>
        </a:spcBef>
        <a:buClr>
          <a:srgbClr val="B3B3B4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Clr>
          <a:srgbClr val="B3B3B4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1929024"/>
            <a:ext cx="7649450" cy="1393825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Click to edit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Click to edit subtitle or CTA</a:t>
            </a:r>
          </a:p>
        </p:txBody>
      </p:sp>
    </p:spTree>
    <p:extLst>
      <p:ext uri="{BB962C8B-B14F-4D97-AF65-F5344CB8AC3E}">
        <p14:creationId xmlns:p14="http://schemas.microsoft.com/office/powerpoint/2010/main" val="249170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A9B31-97CC-5247-AAF8-C7D2CCCBC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Calculation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CA4A1-7AF3-5C43-ACD3-2B7CA19EB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Sum Method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" pitchFamily="2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" pitchFamily="2" charset="0"/>
              </a:rPr>
              <a:t># Methods act on data stored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" pitchFamily="2" charset="0"/>
              </a:rPr>
              <a:t> # in the array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" pitchFamily="2" charset="0"/>
              </a:rPr>
              <a:t> &gt;&gt;&gt; a = </a:t>
            </a:r>
            <a:r>
              <a:rPr lang="en-US" sz="1200" dirty="0" err="1">
                <a:latin typeface="Courier" pitchFamily="2" charset="0"/>
              </a:rPr>
              <a:t>np.array</a:t>
            </a:r>
            <a:r>
              <a:rPr lang="en-US" sz="1200" dirty="0">
                <a:latin typeface="Courier" pitchFamily="2" charset="0"/>
              </a:rPr>
              <a:t>([1,2,3], [4,5,6]])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Courier" pitchFamily="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" pitchFamily="2" charset="0"/>
              </a:rPr>
              <a:t> # .sum() defaults to adding up all the values in an array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" pitchFamily="2" charset="0"/>
              </a:rPr>
              <a:t> &gt;&gt;&gt; </a:t>
            </a:r>
            <a:r>
              <a:rPr lang="en-US" sz="1200" dirty="0" err="1">
                <a:latin typeface="Courier" pitchFamily="2" charset="0"/>
              </a:rPr>
              <a:t>a.sum</a:t>
            </a:r>
            <a:r>
              <a:rPr lang="en-US" sz="1200" dirty="0">
                <a:latin typeface="Courier" pitchFamily="2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" pitchFamily="2" charset="0"/>
              </a:rPr>
              <a:t> 21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Courier" pitchFamily="2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" pitchFamily="2" charset="0"/>
              </a:rPr>
              <a:t> # supply the keyword axis to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" pitchFamily="2" charset="0"/>
              </a:rPr>
              <a:t> # sum along the 0</a:t>
            </a:r>
            <a:r>
              <a:rPr lang="en-US" sz="1200" baseline="30000" dirty="0">
                <a:latin typeface="Courier" pitchFamily="2" charset="0"/>
              </a:rPr>
              <a:t>th</a:t>
            </a:r>
            <a:r>
              <a:rPr lang="en-US" sz="1200" dirty="0">
                <a:latin typeface="Courier" pitchFamily="2" charset="0"/>
              </a:rPr>
              <a:t> axis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" pitchFamily="2" charset="0"/>
              </a:rPr>
              <a:t> &gt;&gt;&gt; </a:t>
            </a:r>
            <a:r>
              <a:rPr lang="en-US" sz="1200" dirty="0" err="1">
                <a:latin typeface="Courier" pitchFamily="2" charset="0"/>
              </a:rPr>
              <a:t>a.sum</a:t>
            </a:r>
            <a:r>
              <a:rPr lang="en-US" sz="1200" dirty="0">
                <a:latin typeface="Courier" pitchFamily="2" charset="0"/>
              </a:rPr>
              <a:t>(axis=0)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" pitchFamily="2" charset="0"/>
              </a:rPr>
              <a:t> array([5,7,9])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Courier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Courier" pitchFamily="2" charset="0"/>
              </a:rPr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C78FC-31B2-2348-984B-82910A731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 Some caption if needed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D298B1-656D-A04A-8C09-E64E0E487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C1960183-D323-4677-9D78-78D1D39B0029}" type="slidenum">
              <a:rPr lang="en-US" smtClean="0"/>
              <a:pPr algn="l"/>
              <a:t>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5EBA2-C36E-614E-9377-A3A1608BD2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latin typeface="Corbel"/>
              </a:rPr>
              <a:t>https://numpy.org</a:t>
            </a:r>
            <a:endParaRPr lang="en-US" dirty="0">
              <a:latin typeface="Corbe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99DC02-AC39-B541-BABE-91581C4EBA0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8750" y="2285935"/>
            <a:ext cx="2669934" cy="333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90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6E6A0-A3E5-304C-92D2-7861B0F85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0F94B16E-4987-3649-A039-7380A79EC62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3C2CC-5348-CD47-AA98-FB4EF4689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54198D-00C9-7246-8DF8-919B0D34E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C1960183-D323-4677-9D78-78D1D39B0029}" type="slidenum">
              <a:rPr lang="en-US" smtClean="0"/>
              <a:pPr algn="l"/>
              <a:t>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8A750-935B-D248-9342-5F99F16274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latin typeface="Corbel"/>
              </a:rPr>
              <a:t>https://numpy.org</a:t>
            </a:r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7927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050098-46B1-F549-9EB5-A422128F18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This is a sample quote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F53CE-D22A-5F4C-8B90-52540703C6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Name of the Person who is quoted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6E1490-7C2B-C64D-A1D7-FF3612A0D9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Title, Company, Expertise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BEFA2D-7CC2-7749-BEBD-0B982F4C19A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l"/>
            <a:fld id="{C1960183-D323-4677-9D78-78D1D39B0029}" type="slidenum">
              <a:rPr lang="en-US" smtClean="0"/>
              <a:pPr algn="l"/>
              <a:t>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485838-99A8-C648-8EE6-9C53BED338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latin typeface="Corbel"/>
              </a:rPr>
              <a:t>https://numpy.org</a:t>
            </a:r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77724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25CCC-AD8E-714A-98C8-3E8C2D4DF9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This is a sample quote. Replace this with whatever you have for your talk.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778A9A-0F4A-A844-BCCA-5FFE728137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Ilan</a:t>
            </a:r>
            <a:r>
              <a:rPr lang="en-US" dirty="0"/>
              <a:t> Schnell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2DAA7F-5555-8540-8022-E688BF97E1A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Built all first versions of Anaconda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04FFB-E177-CF4D-85D1-CEC7ED8D282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l"/>
            <a:fld id="{C1960183-D323-4677-9D78-78D1D39B0029}" type="slidenum">
              <a:rPr lang="en-US" smtClean="0"/>
              <a:pPr algn="l"/>
              <a:t>13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D3A92B9-9601-6541-AB6A-3F5B70DF3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latin typeface="Corbel"/>
              </a:rPr>
              <a:t>https://numpy.org</a:t>
            </a:r>
            <a:endParaRPr lang="en-US" dirty="0">
              <a:latin typeface="Corbel"/>
            </a:endParaRP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5C9EC402-CE64-044D-B914-0134A79F9B4B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7796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93855E-EC05-D243-950C-5974DD2FD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C1960183-D323-4677-9D78-78D1D39B0029}" type="slidenum">
              <a:rPr lang="en-US" smtClean="0"/>
              <a:pPr algn="l"/>
              <a:t>14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FDC15B-58B2-8F4F-B7D8-B73F8DFB46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latin typeface="Corbel"/>
              </a:rPr>
              <a:t>https://numpy.org</a:t>
            </a:r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48067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D97ABB-256C-104A-BD34-6A9003A297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D3BAE-1824-B047-BDA8-3481085CC7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5E0CB5-49CB-384A-A2E6-EF40CD619D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FE8072-38C9-B343-9153-19E31CFC9A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F897D75-68AE-8743-839A-CC062D9223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8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A392F6-DCAB-BC41-BF96-3AE73E8DBC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971F5-17FA-3E46-9FE7-90E472F637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A5AE8B-067C-FA4C-B1FA-6874278BFE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77890C-2C31-4576-86E4-0656C1C78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" y="1447800"/>
            <a:ext cx="10969943" cy="4883258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US" dirty="0"/>
              <a:t>Level 1</a:t>
            </a:r>
          </a:p>
          <a:p>
            <a:pPr lvl="1"/>
            <a:r>
              <a:rPr lang="en-US" dirty="0"/>
              <a:t>Level11</a:t>
            </a:r>
          </a:p>
          <a:p>
            <a:pPr lvl="2"/>
            <a:r>
              <a:rPr lang="en-US" dirty="0"/>
              <a:t>Level 2</a:t>
            </a:r>
          </a:p>
          <a:p>
            <a:pPr lvl="3"/>
            <a:r>
              <a:rPr lang="en-US" dirty="0"/>
              <a:t>Level 3</a:t>
            </a:r>
          </a:p>
          <a:p>
            <a:pPr lvl="4"/>
            <a:r>
              <a:rPr lang="en-US" dirty="0"/>
              <a:t>Level4</a:t>
            </a:r>
          </a:p>
          <a:p>
            <a:pPr lvl="5"/>
            <a:r>
              <a:rPr lang="en-US" dirty="0"/>
              <a:t>level5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90C99-9E2D-46D4-95A8-AD7EA11D1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C1960183-D323-4677-9D78-78D1D39B0029}" type="slidenum">
              <a:rPr lang="uk-UA" smtClean="0"/>
              <a:pPr algn="l"/>
              <a:t>4</a:t>
            </a:fld>
            <a:endParaRPr lang="uk-U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400CEE4-13B4-40E6-8A39-B3B753401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update title of the slide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E5A2185E-D948-D945-955B-3B5C6C68E9A3}"/>
              </a:ext>
            </a:extLst>
          </p:cNvPr>
          <p:cNvSpPr txBox="1">
            <a:spLocks/>
          </p:cNvSpPr>
          <p:nvPr/>
        </p:nvSpPr>
        <p:spPr>
          <a:xfrm>
            <a:off x="1117310" y="6488684"/>
            <a:ext cx="3191102" cy="18288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https://numpy.org</a:t>
            </a:r>
            <a:endParaRPr lang="en-US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0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F64A423-8F1F-6545-BBBB-C6CC5A103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code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F46E43-D0D9-9C4B-B750-2D6228F3F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C1960183-D323-4677-9D78-78D1D39B0029}" type="slidenum">
              <a:rPr lang="uk-UA" smtClean="0"/>
              <a:pPr algn="l"/>
              <a:t>5</a:t>
            </a:fld>
            <a:endParaRPr lang="uk-U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4DE135-3ECF-D441-80DB-A6F2EB22F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Slide with code and graph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6837F-D631-8D4F-B8FE-C6673C6343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numpy.org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E080BE-D3E5-374F-86FA-E3C10C19A032}"/>
              </a:ext>
            </a:extLst>
          </p:cNvPr>
          <p:cNvSpPr/>
          <p:nvPr/>
        </p:nvSpPr>
        <p:spPr bwMode="auto">
          <a:xfrm>
            <a:off x="1015735" y="1911627"/>
            <a:ext cx="10563490" cy="151737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@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numbs.jit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nopython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=True, parallel=True)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d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ef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logistic_regression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(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Y, X,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w,iterations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    for I in range(iterations):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        w-=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np.dot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((1.0 / (1.0 +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np.exp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(-Y *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np.dot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(X, w))) – 1.0) * Y), X)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" pitchFamily="2" charset="0"/>
              </a:rPr>
              <a:t>    return 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9BE91A-E283-8441-8FA7-5914E08046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70112" y="3676651"/>
            <a:ext cx="72390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21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3F072E-FF9A-554B-8A91-EDA6CB3BD6D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l"/>
            <a:fld id="{C1960183-D323-4677-9D78-78D1D39B0029}" type="slidenum">
              <a:rPr lang="en-US" smtClean="0"/>
              <a:pPr algn="l"/>
              <a:t>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75DBAA-7DC2-024E-8966-19240261B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slide with a 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958C29-52F5-D449-8E09-E9D133A1A1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subtitle of this slide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6C992F6-A5FA-8049-A3A8-D329B2F265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0495" y="2329729"/>
            <a:ext cx="5427836" cy="3242337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12121-77D8-3C47-B4BC-357B0AA137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>
                <a:latin typeface="Corbel"/>
              </a:rPr>
              <a:t>https://</a:t>
            </a:r>
            <a:r>
              <a:rPr lang="en-US" dirty="0" err="1">
                <a:latin typeface="Corbel"/>
              </a:rPr>
              <a:t>numpy.org</a:t>
            </a:r>
            <a:endParaRPr lang="en-US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8052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C7D36-BC33-224E-A7A4-912B50CD0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a title only slide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9BD7B7-D2F0-6E43-BC70-152AFAF88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C1960183-D323-4677-9D78-78D1D39B0029}" type="slidenum">
              <a:rPr lang="en-US" smtClean="0"/>
              <a:pPr algn="l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1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9AB399-E7B2-9642-9A35-6DED782BF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C1960183-D323-4677-9D78-78D1D39B0029}" type="slidenum">
              <a:rPr lang="en-US" smtClean="0"/>
              <a:pPr algn="l"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5934E-59F0-F843-B4DF-F8F9A63208E3}"/>
              </a:ext>
            </a:extLst>
          </p:cNvPr>
          <p:cNvSpPr txBox="1">
            <a:spLocks/>
          </p:cNvSpPr>
          <p:nvPr/>
        </p:nvSpPr>
        <p:spPr>
          <a:xfrm>
            <a:off x="1117310" y="6488684"/>
            <a:ext cx="3191102" cy="18288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https://numpy.org</a:t>
            </a:r>
            <a:endParaRPr lang="en-US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80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9886A-9FDD-4344-A79D-78511C499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Creation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7F9E2-FB2F-674B-B791-6C2063857B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LinSpace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8737E-2925-D145-82DE-C7F6AC4227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LogSpace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A1DDD6-BAF2-5F44-8E5A-DE8277069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C1960183-D323-4677-9D78-78D1D39B0029}" type="slidenum">
              <a:rPr lang="uk-UA" smtClean="0"/>
              <a:pPr algn="l"/>
              <a:t>9</a:t>
            </a:fld>
            <a:endParaRPr lang="uk-U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A08A6-FF21-1D4B-B27C-16D1C941F0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latin typeface="Corbel"/>
              </a:rPr>
              <a:t>https://numpy.org</a:t>
            </a:r>
            <a:endParaRPr lang="en-US" dirty="0">
              <a:latin typeface="Corbe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DA4350-0316-894F-B397-88B8FF3613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588" y="1942982"/>
            <a:ext cx="3111500" cy="1168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58C3C37-010D-694A-898E-8434D38E98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12918" y="1853160"/>
            <a:ext cx="31115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31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eritas_Brand_2017_widescreen">
  <a:themeElements>
    <a:clrScheme name="VTAS-2017">
      <a:dk1>
        <a:srgbClr val="2C2C2B"/>
      </a:dk1>
      <a:lt1>
        <a:sysClr val="window" lastClr="FFFFFF"/>
      </a:lt1>
      <a:dk2>
        <a:srgbClr val="000000"/>
      </a:dk2>
      <a:lt2>
        <a:srgbClr val="6A7171"/>
      </a:lt2>
      <a:accent1>
        <a:srgbClr val="990000"/>
      </a:accent1>
      <a:accent2>
        <a:srgbClr val="A9C2CB"/>
      </a:accent2>
      <a:accent3>
        <a:srgbClr val="85A62A"/>
      </a:accent3>
      <a:accent4>
        <a:srgbClr val="EEA137"/>
      </a:accent4>
      <a:accent5>
        <a:srgbClr val="659CA1"/>
      </a:accent5>
      <a:accent6>
        <a:srgbClr val="D24C31"/>
      </a:accent6>
      <a:hlink>
        <a:srgbClr val="3DA1B9"/>
      </a:hlink>
      <a:folHlink>
        <a:srgbClr val="838B8F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FF"/>
        </a:solidFill>
        <a:ln w="19050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algn="ctr">
          <a:lnSpc>
            <a:spcPct val="90000"/>
          </a:lnSpc>
          <a:defRPr sz="1800" dirty="0" err="1" smtClean="0">
            <a:solidFill>
              <a:srgbClr val="FFFFFF"/>
            </a:solidFill>
            <a:latin typeface="+mn-lt"/>
          </a:defRPr>
        </a:defPPr>
      </a:lstStyle>
    </a:spDef>
    <a:lnDef>
      <a:spPr bwMode="auto">
        <a:solidFill>
          <a:schemeClr val="accent1"/>
        </a:solidFill>
        <a:ln w="19050" cap="flat" cmpd="sng" algn="ctr">
          <a:solidFill>
            <a:srgbClr val="A6A6A6"/>
          </a:solidFill>
          <a:prstDash val="solid"/>
          <a:miter lim="800000"/>
          <a:headEnd type="none" w="med" len="med"/>
          <a:tailEnd type="none" w="lg" len="lg"/>
        </a:ln>
        <a:effectLst/>
      </a:spPr>
      <a:bodyPr/>
      <a:lstStyle/>
    </a:lnDef>
    <a:txDef>
      <a:spPr/>
      <a:bodyPr vert="horz" lIns="0" tIns="0" rIns="0" bIns="0" rtlCol="0" anchor="b">
        <a:noAutofit/>
      </a:bodyPr>
      <a:lstStyle>
        <a:defPPr>
          <a:defRPr dirty="0" smtClean="0"/>
        </a:defPPr>
      </a:lstStyle>
    </a:txDef>
  </a:objectDefaults>
  <a:extraClrSchemeLst/>
  <a:custClrLst>
    <a:custClr name="173 | 195 | 43">
      <a:srgbClr val="ADC32B"/>
    </a:custClr>
    <a:custClr name="234 | 104 | 60">
      <a:srgbClr val="EA683C"/>
    </a:custClr>
    <a:custClr name="252 | 180 | 69">
      <a:srgbClr val="FCB445"/>
    </a:custClr>
    <a:custClr name="201 | 221 | 229">
      <a:srgbClr val="C9DDE5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5198</TotalTime>
  <Words>464</Words>
  <Application>Microsoft Macintosh PowerPoint</Application>
  <PresentationFormat>Custom</PresentationFormat>
  <Paragraphs>94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Corbel</vt:lpstr>
      <vt:lpstr>Courier</vt:lpstr>
      <vt:lpstr>Open Sans</vt:lpstr>
      <vt:lpstr>Polaris-Book</vt:lpstr>
      <vt:lpstr>Veritas_Brand_2017_widescreen</vt:lpstr>
      <vt:lpstr> Click to edit Presentation Title</vt:lpstr>
      <vt:lpstr>PowerPoint Presentation</vt:lpstr>
      <vt:lpstr>PowerPoint Presentation</vt:lpstr>
      <vt:lpstr>Click to update title of the slide</vt:lpstr>
      <vt:lpstr>Sample Slide with code and graph</vt:lpstr>
      <vt:lpstr>Title slide with a subtitle</vt:lpstr>
      <vt:lpstr>This is a title only slide</vt:lpstr>
      <vt:lpstr>PowerPoint Presentation</vt:lpstr>
      <vt:lpstr>Array Creation Functions</vt:lpstr>
      <vt:lpstr>Array Calculation Methods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Ralf Gommers, Matti Picus</Manager>
  <Company>QuanSight, NumPy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 Presentation Template (Alternate)</dc:title>
  <dc:subject/>
  <dc:creator>Shaloo Shalini</dc:creator>
  <cp:keywords/>
  <dc:description/>
  <cp:lastModifiedBy>Shaloo Shalini</cp:lastModifiedBy>
  <cp:revision>85</cp:revision>
  <dcterms:created xsi:type="dcterms:W3CDTF">2018-01-12T19:59:38Z</dcterms:created>
  <dcterms:modified xsi:type="dcterms:W3CDTF">2020-03-04T03:28:11Z</dcterms:modified>
  <cp:category/>
</cp:coreProperties>
</file>