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576" r:id="rId3"/>
    <p:sldId id="586" r:id="rId4"/>
    <p:sldId id="581" r:id="rId5"/>
    <p:sldId id="582" r:id="rId6"/>
    <p:sldId id="565" r:id="rId7"/>
    <p:sldId id="569" r:id="rId8"/>
    <p:sldId id="570" r:id="rId9"/>
    <p:sldId id="571" r:id="rId10"/>
    <p:sldId id="572" r:id="rId11"/>
    <p:sldId id="573" r:id="rId12"/>
    <p:sldId id="566" r:id="rId13"/>
    <p:sldId id="567" r:id="rId14"/>
    <p:sldId id="583" r:id="rId15"/>
    <p:sldId id="575" r:id="rId16"/>
    <p:sldId id="574" r:id="rId17"/>
    <p:sldId id="577" r:id="rId18"/>
    <p:sldId id="5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8" userDrawn="1">
          <p15:clr>
            <a:srgbClr val="A4A3A4"/>
          </p15:clr>
        </p15:guide>
        <p15:guide id="2" pos="10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BCF"/>
    <a:srgbClr val="4D77CF"/>
    <a:srgbClr val="FFC553"/>
    <a:srgbClr val="9866CF"/>
    <a:srgbClr val="FF9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5C44ED6-CCCA-4E9D-BC0B-22C93BEAEDB1}">
  <a:tblStyle styleId="{D5C44ED6-CCCA-4E9D-BC0B-22C93BEAEDB1}" styleName="Pulse Secure Table">
    <a:wholeTbl>
      <a:tcTxStyle>
        <a:fontRef idx="minor">
          <a:prstClr val="black"/>
        </a:fontRef>
        <a:srgbClr val="404040"/>
      </a:tcTxStyle>
      <a:tcStyle>
        <a:tcBdr>
          <a:left>
            <a:ln w="6350" cmpd="sng">
              <a:solidFill>
                <a:schemeClr val="accent3">
                  <a:lumMod val="40000"/>
                  <a:lumOff val="60000"/>
                </a:schemeClr>
              </a:solidFill>
            </a:ln>
          </a:left>
          <a:right>
            <a:ln w="6350" cmpd="sng">
              <a:solidFill>
                <a:schemeClr val="accent3">
                  <a:lumMod val="40000"/>
                  <a:lumOff val="60000"/>
                </a:schemeClr>
              </a:solidFill>
            </a:ln>
          </a:right>
          <a:top>
            <a:ln w="6350" cmpd="sng">
              <a:solidFill>
                <a:schemeClr val="accent3">
                  <a:lumMod val="40000"/>
                  <a:lumOff val="60000"/>
                </a:schemeClr>
              </a:solidFill>
            </a:ln>
          </a:top>
          <a:bottom>
            <a:ln w="6350" cmpd="sng">
              <a:solidFill>
                <a:schemeClr val="accent3">
                  <a:lumMod val="40000"/>
                  <a:lumOff val="60000"/>
                </a:schemeClr>
              </a:solidFill>
            </a:ln>
          </a:bottom>
          <a:insideH>
            <a:ln w="6350" cmpd="sng">
              <a:solidFill>
                <a:schemeClr val="accent3">
                  <a:lumMod val="40000"/>
                  <a:lumOff val="60000"/>
                </a:schemeClr>
              </a:solidFill>
            </a:ln>
          </a:insideH>
          <a:insideV>
            <a:ln w="6350" cmpd="sng">
              <a:solidFill>
                <a:schemeClr val="accent3">
                  <a:lumMod val="40000"/>
                  <a:lumOff val="60000"/>
                </a:schemeClr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2F2F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38"/>
    <p:restoredTop sz="83837"/>
  </p:normalViewPr>
  <p:slideViewPr>
    <p:cSldViewPr snapToGrid="0" snapToObjects="1">
      <p:cViewPr varScale="1">
        <p:scale>
          <a:sx n="75" d="100"/>
          <a:sy n="75" d="100"/>
        </p:scale>
        <p:origin x="496" y="176"/>
      </p:cViewPr>
      <p:guideLst>
        <p:guide orient="horz" pos="1888"/>
        <p:guide pos="103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8B53D-3A98-964C-8D7B-C5068022D08B}" type="datetimeFigureOut">
              <a:rPr lang="en-US" smtClean="0"/>
              <a:t>3/4/20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32B46-0DE7-AE44-B052-9196363A93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4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32B46-0DE7-AE44-B052-9196363A93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5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32B46-0DE7-AE44-B052-9196363A93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82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&lt;div&gt;Icons made by &lt;a </a:t>
            </a:r>
            <a:r>
              <a:rPr lang="en-US" sz="12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href</a:t>
            </a: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="https://</a:t>
            </a:r>
            <a:r>
              <a:rPr lang="en-US" sz="12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www.flaticon.com</a:t>
            </a: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/authors/</a:t>
            </a:r>
            <a:r>
              <a:rPr lang="en-US" sz="12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dinosoftlabs</a:t>
            </a: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" title="</a:t>
            </a:r>
            <a:r>
              <a:rPr lang="en-US" sz="12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DinosoftLabs</a:t>
            </a: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"&gt;</a:t>
            </a:r>
            <a:r>
              <a:rPr lang="en-US" sz="12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DinosoftLabs</a:t>
            </a: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&lt;/a&gt; from &lt;a </a:t>
            </a:r>
            <a:r>
              <a:rPr lang="en-US" sz="12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href</a:t>
            </a: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="https://</a:t>
            </a:r>
            <a:r>
              <a:rPr lang="en-US" sz="12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www.flaticon.com</a:t>
            </a: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/" title="</a:t>
            </a:r>
            <a:r>
              <a:rPr lang="en-US" sz="12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Flaticon</a:t>
            </a: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"&gt;</a:t>
            </a:r>
            <a:r>
              <a:rPr lang="en-US" sz="12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www.flaticon.com</a:t>
            </a:r>
            <a:r>
              <a:rPr lang="en-US" sz="12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&lt;/a&gt;&lt;/div&gt;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32B46-0DE7-AE44-B052-9196363A93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18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32B46-0DE7-AE44-B052-9196363A93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5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32B46-0DE7-AE44-B052-9196363A93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80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32B46-0DE7-AE44-B052-9196363A93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00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32B46-0DE7-AE44-B052-9196363A93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58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32B46-0DE7-AE44-B052-9196363A93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1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32B46-0DE7-AE44-B052-9196363A93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6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7B51-46F7-5444-B380-7EC150850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556" y="2010793"/>
            <a:ext cx="5550066" cy="2387600"/>
          </a:xfrm>
        </p:spPr>
        <p:txBody>
          <a:bodyPr anchor="b">
            <a:normAutofit/>
          </a:bodyPr>
          <a:lstStyle>
            <a:lvl1pPr algn="l">
              <a:defRPr sz="44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790C8-6FDF-D142-9266-399497BDC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556" y="4598223"/>
            <a:ext cx="9144000" cy="1171833"/>
          </a:xfrm>
        </p:spPr>
        <p:txBody>
          <a:bodyPr>
            <a:normAutofit/>
          </a:bodyPr>
          <a:lstStyle>
            <a:lvl1pPr marL="0" indent="0" algn="l">
              <a:buNone/>
              <a:defRPr sz="2000" b="1" i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2DFB586-03D8-2848-9511-073F602F09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9398" y="784159"/>
            <a:ext cx="4216315" cy="166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79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E8D4-BD2E-7C42-95A2-99CE8D8B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9A032-5718-C544-B006-9CEB0E0F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D0F0D-3EFC-9444-82C8-D05B96608576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6685C-E3F8-DA40-9730-9D6D91C2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A05B5-581A-E64E-A13C-632899DF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D0C93B-73D9-6B42-AB0A-11C9E36DC0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2910" y="1802676"/>
            <a:ext cx="2564446" cy="4067354"/>
          </a:xfrm>
          <a:solidFill>
            <a:schemeClr val="bg1">
              <a:lumMod val="95000"/>
            </a:schemeClr>
          </a:solidFill>
        </p:spPr>
        <p:txBody>
          <a:bodyPr lIns="182880" tIns="1463040" rIns="182880" bIns="182880"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buClr>
                <a:srgbClr val="4DABCF"/>
              </a:buCl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F9400EE-F889-5041-890E-93B98701EA6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60176" y="1802676"/>
            <a:ext cx="2564446" cy="4067354"/>
          </a:xfrm>
          <a:solidFill>
            <a:schemeClr val="bg1">
              <a:lumMod val="95000"/>
            </a:schemeClr>
          </a:solidFill>
        </p:spPr>
        <p:txBody>
          <a:bodyPr lIns="182880" tIns="1463040" rIns="182880" bIns="182880"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buClr>
                <a:srgbClr val="4DABCF"/>
              </a:buCl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5C68800-9C35-1243-99F3-9D3DFB3AE2D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67442" y="1802676"/>
            <a:ext cx="2564446" cy="4067354"/>
          </a:xfrm>
          <a:solidFill>
            <a:schemeClr val="bg1">
              <a:lumMod val="95000"/>
            </a:schemeClr>
          </a:solidFill>
        </p:spPr>
        <p:txBody>
          <a:bodyPr lIns="182880" tIns="1463040" rIns="182880" bIns="182880"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buClr>
                <a:srgbClr val="4DABCF"/>
              </a:buCl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048466E-0447-374B-B609-9ED90E4F56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174709" y="1802676"/>
            <a:ext cx="2564446" cy="4067354"/>
          </a:xfrm>
          <a:solidFill>
            <a:schemeClr val="bg1">
              <a:lumMod val="95000"/>
            </a:schemeClr>
          </a:solidFill>
        </p:spPr>
        <p:txBody>
          <a:bodyPr lIns="182880" tIns="1463040" rIns="182880" bIns="182880"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buClr>
                <a:srgbClr val="4DABCF"/>
              </a:buCl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756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E8D4-BD2E-7C42-95A2-99CE8D8B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9A032-5718-C544-B006-9CEB0E0F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E83E3-81AA-5C45-8725-A5661C1C6E20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6685C-E3F8-DA40-9730-9D6D91C2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A05B5-581A-E64E-A13C-632899DF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D0C93B-73D9-6B42-AB0A-11C9E36DC0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2910" y="1802676"/>
            <a:ext cx="2564446" cy="4067354"/>
          </a:xfrm>
          <a:solidFill>
            <a:schemeClr val="bg1">
              <a:lumMod val="95000"/>
            </a:schemeClr>
          </a:solidFill>
        </p:spPr>
        <p:txBody>
          <a:bodyPr lIns="182880" tIns="182880" rIns="182880" bIns="182880"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buClr>
                <a:srgbClr val="4D77CF"/>
              </a:buCl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F9400EE-F889-5041-890E-93B98701EA6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60176" y="1802676"/>
            <a:ext cx="2564446" cy="4067354"/>
          </a:xfrm>
          <a:solidFill>
            <a:schemeClr val="bg1">
              <a:lumMod val="95000"/>
            </a:schemeClr>
          </a:solidFill>
        </p:spPr>
        <p:txBody>
          <a:bodyPr lIns="182880" tIns="182880" rIns="182880" bIns="182880"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buClr>
                <a:srgbClr val="4D77CF"/>
              </a:buCl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5C68800-9C35-1243-99F3-9D3DFB3AE2D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67442" y="1802676"/>
            <a:ext cx="2564446" cy="4067354"/>
          </a:xfrm>
          <a:solidFill>
            <a:schemeClr val="bg1">
              <a:lumMod val="95000"/>
            </a:schemeClr>
          </a:solidFill>
        </p:spPr>
        <p:txBody>
          <a:bodyPr lIns="182880" tIns="182880" rIns="182880" bIns="182880"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buClr>
                <a:srgbClr val="4D77CF"/>
              </a:buCl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048466E-0447-374B-B609-9ED90E4F56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174709" y="1802676"/>
            <a:ext cx="2564446" cy="4067354"/>
          </a:xfrm>
          <a:solidFill>
            <a:schemeClr val="bg1">
              <a:lumMod val="95000"/>
            </a:schemeClr>
          </a:solidFill>
        </p:spPr>
        <p:txBody>
          <a:bodyPr lIns="182880" tIns="182880" rIns="182880" bIns="182880"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buClr>
                <a:srgbClr val="4D77CF"/>
              </a:buCl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0389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E8D4-BD2E-7C42-95A2-99CE8D8B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9A032-5718-C544-B006-9CEB0E0F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50BC8-13AF-B64A-92D0-E4FA6BC7A5ED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6685C-E3F8-DA40-9730-9D6D91C2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A05B5-581A-E64E-A13C-632899DF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D0C93B-73D9-6B42-AB0A-11C9E36DC0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367" y="1382714"/>
            <a:ext cx="5529912" cy="2254817"/>
          </a:xfrm>
          <a:solidFill>
            <a:schemeClr val="bg1">
              <a:lumMod val="95000"/>
            </a:schemeClr>
          </a:solidFill>
        </p:spPr>
        <p:txBody>
          <a:bodyPr lIns="182880" tIns="182880" rIns="182880" bIns="182880" anchor="ctr"/>
          <a:lstStyle>
            <a:lvl1pPr>
              <a:buClr>
                <a:srgbClr val="4D77CF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0282C596-4D68-9F49-A565-06F7035BD8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8011" y="3936978"/>
            <a:ext cx="5529912" cy="2254817"/>
          </a:xfrm>
          <a:solidFill>
            <a:schemeClr val="bg1">
              <a:lumMod val="95000"/>
            </a:schemeClr>
          </a:solidFill>
        </p:spPr>
        <p:txBody>
          <a:bodyPr lIns="182880" tIns="182880" rIns="182880" bIns="182880" anchor="ctr"/>
          <a:lstStyle>
            <a:lvl1pPr>
              <a:buClr>
                <a:srgbClr val="4D77CF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E1BD35BE-DCB8-6D43-A8B9-E8DAD5ABB5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82099" y="1382713"/>
            <a:ext cx="5529912" cy="2254817"/>
          </a:xfrm>
          <a:solidFill>
            <a:schemeClr val="bg1">
              <a:lumMod val="95000"/>
            </a:schemeClr>
          </a:solidFill>
        </p:spPr>
        <p:txBody>
          <a:bodyPr lIns="182880" tIns="182880" rIns="182880" bIns="182880" anchor="ctr"/>
          <a:lstStyle>
            <a:lvl1pPr>
              <a:buClr>
                <a:srgbClr val="4D77CF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918F41BB-9441-794C-8C7C-573A42B5CEC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82099" y="3936978"/>
            <a:ext cx="5529912" cy="2254817"/>
          </a:xfrm>
          <a:solidFill>
            <a:schemeClr val="bg1">
              <a:lumMod val="95000"/>
            </a:schemeClr>
          </a:solidFill>
        </p:spPr>
        <p:txBody>
          <a:bodyPr lIns="182880" tIns="182880" rIns="182880" bIns="182880" anchor="ctr"/>
          <a:lstStyle>
            <a:lvl1pPr>
              <a:buClr>
                <a:srgbClr val="4D77CF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6221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E8D4-BD2E-7C42-95A2-99CE8D8B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9A032-5718-C544-B006-9CEB0E0F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F716-00E7-214E-8BBD-D7799F82459D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6685C-E3F8-DA40-9730-9D6D91C2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A05B5-581A-E64E-A13C-632899DF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D0C93B-73D9-6B42-AB0A-11C9E36DC0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85553" y="1382713"/>
            <a:ext cx="3953725" cy="2254817"/>
          </a:xfrm>
          <a:noFill/>
        </p:spPr>
        <p:txBody>
          <a:bodyPr lIns="182880" tIns="182880" rIns="182880" bIns="182880" anchor="ctr"/>
          <a:lstStyle>
            <a:lvl1pPr>
              <a:buClr>
                <a:srgbClr val="4D77CF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0282C596-4D68-9F49-A565-06F7035BD8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994197" y="3936977"/>
            <a:ext cx="3953725" cy="2254817"/>
          </a:xfrm>
          <a:noFill/>
        </p:spPr>
        <p:txBody>
          <a:bodyPr lIns="182880" tIns="182880" rIns="182880" bIns="182880" anchor="ctr"/>
          <a:lstStyle>
            <a:lvl1pPr>
              <a:buClr>
                <a:srgbClr val="4D77CF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E1BD35BE-DCB8-6D43-A8B9-E8DAD5ABB5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858285" y="1382712"/>
            <a:ext cx="3953725" cy="2254817"/>
          </a:xfrm>
          <a:noFill/>
        </p:spPr>
        <p:txBody>
          <a:bodyPr lIns="182880" tIns="182880" rIns="182880" bIns="182880" anchor="ctr"/>
          <a:lstStyle>
            <a:lvl1pPr>
              <a:buClr>
                <a:srgbClr val="4D77CF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918F41BB-9441-794C-8C7C-573A42B5CEC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858285" y="3936977"/>
            <a:ext cx="3953725" cy="2254817"/>
          </a:xfrm>
          <a:noFill/>
        </p:spPr>
        <p:txBody>
          <a:bodyPr lIns="182880" tIns="182880" rIns="182880" bIns="182880" anchor="ctr"/>
          <a:lstStyle>
            <a:lvl1pPr>
              <a:buClr>
                <a:srgbClr val="4D77CF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35FAB6-5F32-CB46-9B63-9E6FA5398E33}"/>
              </a:ext>
            </a:extLst>
          </p:cNvPr>
          <p:cNvCxnSpPr/>
          <p:nvPr userDrawn="1"/>
        </p:nvCxnSpPr>
        <p:spPr>
          <a:xfrm>
            <a:off x="6096000" y="1228474"/>
            <a:ext cx="0" cy="498285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DA085F-F5E6-6B4D-84BC-EF3B7C60EE91}"/>
              </a:ext>
            </a:extLst>
          </p:cNvPr>
          <p:cNvCxnSpPr>
            <a:cxnSpLocks/>
          </p:cNvCxnSpPr>
          <p:nvPr userDrawn="1"/>
        </p:nvCxnSpPr>
        <p:spPr>
          <a:xfrm>
            <a:off x="409367" y="3777155"/>
            <a:ext cx="1140264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2ECFAF8-37D7-1A4C-B775-C8C5FD756C1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18350" y="1895757"/>
            <a:ext cx="1227138" cy="1228725"/>
          </a:xfrm>
        </p:spPr>
        <p:txBody>
          <a:bodyPr anchor="ctr"/>
          <a:lstStyle>
            <a:lvl1pPr>
              <a:buClr>
                <a:srgbClr val="4D77CF"/>
              </a:buClr>
              <a:defRPr/>
            </a:lvl1pPr>
          </a:lstStyle>
          <a:p>
            <a:pPr lvl="0"/>
            <a:r>
              <a:rPr lang="en-US" dirty="0"/>
              <a:t>Edit Icon</a:t>
            </a:r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29D1ABAF-9A8C-0D48-BCAB-2C43A0743E3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18350" y="4450022"/>
            <a:ext cx="1227138" cy="1228725"/>
          </a:xfrm>
        </p:spPr>
        <p:txBody>
          <a:bodyPr anchor="ctr"/>
          <a:lstStyle>
            <a:lvl1pPr>
              <a:buClr>
                <a:srgbClr val="4D77CF"/>
              </a:buClr>
              <a:defRPr/>
            </a:lvl1pPr>
          </a:lstStyle>
          <a:p>
            <a:pPr lvl="0"/>
            <a:r>
              <a:rPr lang="en-US" dirty="0"/>
              <a:t>Edit Icon</a:t>
            </a:r>
          </a:p>
        </p:txBody>
      </p:sp>
      <p:sp>
        <p:nvSpPr>
          <p:cNvPr id="22" name="Content Placeholder 19">
            <a:extLst>
              <a:ext uri="{FF2B5EF4-FFF2-40B4-BE49-F238E27FC236}">
                <a16:creationId xmlns:a16="http://schemas.microsoft.com/office/drawing/2014/main" id="{3217D295-722D-CB4C-AC00-83D88882199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96762" y="1895757"/>
            <a:ext cx="1227138" cy="1228725"/>
          </a:xfrm>
        </p:spPr>
        <p:txBody>
          <a:bodyPr anchor="ctr"/>
          <a:lstStyle>
            <a:lvl1pPr>
              <a:buClr>
                <a:srgbClr val="4D77CF"/>
              </a:buClr>
              <a:defRPr/>
            </a:lvl1pPr>
          </a:lstStyle>
          <a:p>
            <a:pPr lvl="0"/>
            <a:r>
              <a:rPr lang="en-US" dirty="0"/>
              <a:t>Edit Icon</a:t>
            </a:r>
          </a:p>
        </p:txBody>
      </p:sp>
      <p:sp>
        <p:nvSpPr>
          <p:cNvPr id="23" name="Content Placeholder 19">
            <a:extLst>
              <a:ext uri="{FF2B5EF4-FFF2-40B4-BE49-F238E27FC236}">
                <a16:creationId xmlns:a16="http://schemas.microsoft.com/office/drawing/2014/main" id="{CEA695CF-3D4D-8F4F-AF88-2ABB27E7E25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96762" y="4450022"/>
            <a:ext cx="1227138" cy="1228725"/>
          </a:xfrm>
        </p:spPr>
        <p:txBody>
          <a:bodyPr anchor="ctr"/>
          <a:lstStyle>
            <a:lvl1pPr>
              <a:buClr>
                <a:srgbClr val="4D77CF"/>
              </a:buClr>
              <a:defRPr/>
            </a:lvl1pPr>
          </a:lstStyle>
          <a:p>
            <a:pPr lvl="0"/>
            <a:r>
              <a:rPr lang="en-US" dirty="0"/>
              <a:t>Edit Icon</a:t>
            </a:r>
          </a:p>
        </p:txBody>
      </p:sp>
    </p:spTree>
    <p:extLst>
      <p:ext uri="{BB962C8B-B14F-4D97-AF65-F5344CB8AC3E}">
        <p14:creationId xmlns:p14="http://schemas.microsoft.com/office/powerpoint/2010/main" val="314295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E8D4-BD2E-7C42-95A2-99CE8D8B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9A032-5718-C544-B006-9CEB0E0F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628C-2848-8447-826B-46779B08CAF0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6685C-E3F8-DA40-9730-9D6D91C2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A05B5-581A-E64E-A13C-632899DF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D0C93B-73D9-6B42-AB0A-11C9E36DC0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367" y="1382714"/>
            <a:ext cx="5529912" cy="2254817"/>
          </a:xfrm>
          <a:solidFill>
            <a:srgbClr val="FFC553">
              <a:alpha val="50000"/>
            </a:srgbClr>
          </a:solidFill>
        </p:spPr>
        <p:txBody>
          <a:bodyPr lIns="182880" tIns="182880" rIns="182880" bIns="182880"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0282C596-4D68-9F49-A565-06F7035BD8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8011" y="3936978"/>
            <a:ext cx="5529912" cy="2254817"/>
          </a:xfrm>
          <a:solidFill>
            <a:srgbClr val="FF9153">
              <a:alpha val="50000"/>
            </a:srgbClr>
          </a:solidFill>
        </p:spPr>
        <p:txBody>
          <a:bodyPr lIns="182880" tIns="182880" rIns="182880" bIns="182880"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E1BD35BE-DCB8-6D43-A8B9-E8DAD5ABB5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82099" y="1382713"/>
            <a:ext cx="5529912" cy="2254817"/>
          </a:xfrm>
          <a:solidFill>
            <a:srgbClr val="4DABCF">
              <a:alpha val="50000"/>
            </a:srgbClr>
          </a:solidFill>
        </p:spPr>
        <p:txBody>
          <a:bodyPr lIns="182880" tIns="182880" rIns="182880" bIns="182880"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918F41BB-9441-794C-8C7C-573A42B5CEC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82099" y="3936978"/>
            <a:ext cx="5529912" cy="2254817"/>
          </a:xfrm>
          <a:solidFill>
            <a:srgbClr val="4D77CF">
              <a:alpha val="50000"/>
            </a:srgbClr>
          </a:solidFill>
        </p:spPr>
        <p:txBody>
          <a:bodyPr lIns="182880" tIns="182880" rIns="182880" bIns="182880"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0701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2E8D4-BD2E-7C42-95A2-99CE8D8BA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9A032-5718-C544-B006-9CEB0E0F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BDF0B-668B-104B-94A4-58223C1F306B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6685C-E3F8-DA40-9730-9D6D91C2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A05B5-581A-E64E-A13C-632899DF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D0C93B-73D9-6B42-AB0A-11C9E36DC0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2910" y="1802676"/>
            <a:ext cx="2564446" cy="4067354"/>
          </a:xfrm>
          <a:solidFill>
            <a:schemeClr val="tx2"/>
          </a:solidFill>
        </p:spPr>
        <p:txBody>
          <a:bodyPr lIns="182880" tIns="182880" rIns="182880" bIns="182880"/>
          <a:lstStyle>
            <a:lvl1pPr>
              <a:buClr>
                <a:srgbClr val="4DABCF"/>
              </a:buCl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F9400EE-F889-5041-890E-93B98701EA6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60176" y="1802676"/>
            <a:ext cx="2564446" cy="4067354"/>
          </a:xfrm>
          <a:solidFill>
            <a:schemeClr val="tx2"/>
          </a:solidFill>
        </p:spPr>
        <p:txBody>
          <a:bodyPr lIns="182880" tIns="182880" rIns="182880" bIns="182880"/>
          <a:lstStyle>
            <a:lvl1pPr>
              <a:buClr>
                <a:srgbClr val="4DABCF"/>
              </a:buCl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5C68800-9C35-1243-99F3-9D3DFB3AE2D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67442" y="1802676"/>
            <a:ext cx="2564446" cy="4067354"/>
          </a:xfrm>
          <a:solidFill>
            <a:schemeClr val="tx2"/>
          </a:solidFill>
        </p:spPr>
        <p:txBody>
          <a:bodyPr lIns="182880" tIns="182880" rIns="182880" bIns="182880"/>
          <a:lstStyle>
            <a:lvl1pPr>
              <a:buClr>
                <a:srgbClr val="4DABCF"/>
              </a:buCl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048466E-0447-374B-B609-9ED90E4F56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174709" y="1802676"/>
            <a:ext cx="2564446" cy="4067354"/>
          </a:xfrm>
          <a:solidFill>
            <a:schemeClr val="tx2"/>
          </a:solidFill>
        </p:spPr>
        <p:txBody>
          <a:bodyPr lIns="182880" tIns="182880" rIns="182880" bIns="182880"/>
          <a:lstStyle>
            <a:lvl1pPr>
              <a:buClr>
                <a:srgbClr val="4DABCF"/>
              </a:buCl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71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23EE-7787-8E4F-A550-DC559B4C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05FA3-9E4C-CE4C-9E2E-771D11C5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426D-C6FA-FB48-8AA2-E15262EAA159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63E95-1A66-A340-B2A6-D070B483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C919BA-0DD9-A940-98E0-251516261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A71DEF-D6C8-EA4C-BA12-8199C885D927}"/>
              </a:ext>
            </a:extLst>
          </p:cNvPr>
          <p:cNvGrpSpPr/>
          <p:nvPr userDrawn="1"/>
        </p:nvGrpSpPr>
        <p:grpSpPr>
          <a:xfrm>
            <a:off x="603855" y="1743950"/>
            <a:ext cx="10995021" cy="4293693"/>
            <a:chOff x="603855" y="1382713"/>
            <a:chExt cx="13236192" cy="42936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E0D73B-CFA8-F749-AE61-2118575CF486}"/>
                </a:ext>
              </a:extLst>
            </p:cNvPr>
            <p:cNvSpPr/>
            <p:nvPr/>
          </p:nvSpPr>
          <p:spPr>
            <a:xfrm>
              <a:off x="8633598" y="1382713"/>
              <a:ext cx="2529868" cy="4293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2011680" rIns="182880" rtlCol="0" anchor="t"/>
            <a:lstStyle/>
            <a:p>
              <a:pPr lvl="0" algn="ctr"/>
              <a:r>
                <a:rPr lang="en-US" sz="2200" b="1" dirty="0">
                  <a:solidFill>
                    <a:srgbClr val="4D77CF"/>
                  </a:solidFill>
                  <a:latin typeface="Calibri Light" panose="020F0302020204030204"/>
                </a:rPr>
                <a:t>Some</a:t>
              </a:r>
            </a:p>
            <a:p>
              <a:pPr lvl="0" algn="ctr"/>
              <a:r>
                <a:rPr lang="en-US" sz="2200" b="1" dirty="0">
                  <a:solidFill>
                    <a:srgbClr val="4D77CF"/>
                  </a:solidFill>
                  <a:latin typeface="Calibri Light" panose="020F0302020204030204"/>
                </a:rPr>
                <a:t>Text</a:t>
              </a:r>
            </a:p>
            <a:p>
              <a:pPr marL="171450" lvl="0" indent="-171450">
                <a:buClr>
                  <a:srgbClr val="5FBB46"/>
                </a:buClr>
                <a:buFont typeface="Arial" charset="0"/>
                <a:buChar char="•"/>
              </a:pPr>
              <a:endParaRPr lang="en-US" sz="1600" dirty="0">
                <a:solidFill>
                  <a:srgbClr val="4D77CF"/>
                </a:solidFill>
                <a:latin typeface="Calibri Light" panose="020F0302020204030204"/>
                <a:cs typeface="Arial" panose="020B0604020202020204" pitchFamily="34" charset="0"/>
              </a:endParaRPr>
            </a:p>
            <a:p>
              <a:pPr lvl="0" algn="ctr"/>
              <a:r>
                <a:rPr lang="en-US" sz="1600" dirty="0">
                  <a:solidFill>
                    <a:schemeClr val="tx1"/>
                  </a:solidFill>
                </a:rPr>
                <a:t>About </a:t>
              </a:r>
            </a:p>
            <a:p>
              <a:pPr lvl="0" algn="ctr"/>
              <a:r>
                <a:rPr lang="en-US" sz="1600" dirty="0">
                  <a:solidFill>
                    <a:schemeClr val="tx1"/>
                  </a:solidFill>
                </a:rPr>
                <a:t>Slide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1064FD-0416-A645-888A-FD1CA7061B73}"/>
                </a:ext>
              </a:extLst>
            </p:cNvPr>
            <p:cNvSpPr/>
            <p:nvPr/>
          </p:nvSpPr>
          <p:spPr>
            <a:xfrm>
              <a:off x="5957017" y="1382713"/>
              <a:ext cx="2529868" cy="4293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2011680" rIns="182880" rtlCol="0" anchor="t"/>
            <a:lstStyle/>
            <a:p>
              <a:pPr lvl="0" algn="ctr"/>
              <a:r>
                <a:rPr lang="en-US" sz="2200" b="1" dirty="0">
                  <a:solidFill>
                    <a:srgbClr val="4D77CF"/>
                  </a:solidFill>
                  <a:latin typeface="Calibri Light" panose="020F0302020204030204"/>
                </a:rPr>
                <a:t>5 </a:t>
              </a:r>
            </a:p>
            <a:p>
              <a:pPr lvl="0" algn="ctr"/>
              <a:r>
                <a:rPr lang="en-US" sz="2200" b="1" dirty="0">
                  <a:solidFill>
                    <a:srgbClr val="4D77CF"/>
                  </a:solidFill>
                  <a:latin typeface="Calibri Light" panose="020F0302020204030204"/>
                </a:rPr>
                <a:t>Tiles </a:t>
              </a:r>
            </a:p>
            <a:p>
              <a:pPr lvl="0" algn="ctr"/>
              <a:r>
                <a:rPr lang="en-US" sz="2200" b="1" dirty="0">
                  <a:solidFill>
                    <a:srgbClr val="4D77CF"/>
                  </a:solidFill>
                  <a:latin typeface="Calibri Light" panose="020F0302020204030204"/>
                </a:rPr>
                <a:t>Slide</a:t>
              </a:r>
              <a:endParaRPr lang="en-US" sz="1600" dirty="0">
                <a:solidFill>
                  <a:srgbClr val="4D77CF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C49020-1E94-E54D-8C8A-8942FB6361AC}"/>
                </a:ext>
              </a:extLst>
            </p:cNvPr>
            <p:cNvSpPr/>
            <p:nvPr/>
          </p:nvSpPr>
          <p:spPr>
            <a:xfrm>
              <a:off x="3280436" y="1382713"/>
              <a:ext cx="2529868" cy="4293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2011680" rIns="182880" rtlCol="0" anchor="t"/>
            <a:lstStyle/>
            <a:p>
              <a:pPr lvl="0" algn="ctr"/>
              <a:r>
                <a:rPr lang="en-US" sz="2200" b="1" dirty="0">
                  <a:solidFill>
                    <a:srgbClr val="4D77CF"/>
                  </a:solidFill>
                  <a:latin typeface="Calibri Light" panose="020F0302020204030204"/>
                </a:rPr>
                <a:t>Pulse Policy Secure</a:t>
              </a:r>
            </a:p>
            <a:p>
              <a:pPr marL="171450" lvl="0" indent="-171450">
                <a:buClr>
                  <a:srgbClr val="5FBB46"/>
                </a:buClr>
                <a:buFont typeface="Arial" charset="0"/>
                <a:buChar char="•"/>
              </a:pPr>
              <a:endParaRPr lang="en-US" sz="1600" dirty="0">
                <a:solidFill>
                  <a:srgbClr val="4D77CF"/>
                </a:solidFill>
                <a:latin typeface="Calibri Light" panose="020F0302020204030204"/>
                <a:cs typeface="Arial" panose="020B0604020202020204" pitchFamily="34" charset="0"/>
              </a:endParaRPr>
            </a:p>
            <a:p>
              <a:pPr lvl="0" algn="ctr"/>
              <a:r>
                <a:rPr lang="en-US" sz="1600" dirty="0">
                  <a:solidFill>
                    <a:srgbClr val="4D77CF"/>
                  </a:solidFill>
                </a:rPr>
                <a:t>Visibility, </a:t>
              </a:r>
              <a:br>
                <a:rPr lang="en-US" sz="1600" dirty="0">
                  <a:solidFill>
                    <a:srgbClr val="4D77CF"/>
                  </a:solidFill>
                </a:rPr>
              </a:br>
              <a:r>
                <a:rPr lang="en-US" sz="1600" dirty="0">
                  <a:solidFill>
                    <a:srgbClr val="4D77CF"/>
                  </a:solidFill>
                </a:rPr>
                <a:t>NAC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244026-5A72-9C4D-B518-953488BA1DBE}"/>
                </a:ext>
              </a:extLst>
            </p:cNvPr>
            <p:cNvSpPr/>
            <p:nvPr/>
          </p:nvSpPr>
          <p:spPr>
            <a:xfrm>
              <a:off x="603855" y="1382713"/>
              <a:ext cx="2529868" cy="4293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2011680" rIns="182880" rtlCol="0" anchor="t"/>
            <a:lstStyle/>
            <a:p>
              <a:pPr algn="ctr"/>
              <a:r>
                <a:rPr lang="en-US" sz="2200" b="1" dirty="0">
                  <a:solidFill>
                    <a:srgbClr val="4D77CF"/>
                  </a:solidFill>
                  <a:latin typeface="+mj-lt"/>
                </a:rPr>
                <a:t>Pulse Connect Secure</a:t>
              </a:r>
            </a:p>
            <a:p>
              <a:pPr marL="171450" lvl="0" indent="-171450">
                <a:buClr>
                  <a:srgbClr val="5FBB46"/>
                </a:buClr>
                <a:buFont typeface="Arial" charset="0"/>
                <a:buChar char="•"/>
              </a:pPr>
              <a:endParaRPr lang="en-US" sz="1600" dirty="0">
                <a:solidFill>
                  <a:srgbClr val="4D77CF"/>
                </a:solidFill>
                <a:latin typeface="+mj-lt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solidFill>
                    <a:srgbClr val="4D77CF"/>
                  </a:solidFill>
                </a:rPr>
                <a:t>VPN, Endpoint</a:t>
              </a:r>
              <a:br>
                <a:rPr lang="en-US" sz="1600" dirty="0">
                  <a:solidFill>
                    <a:srgbClr val="4D77CF"/>
                  </a:solidFill>
                </a:rPr>
              </a:br>
              <a:r>
                <a:rPr lang="en-US" sz="1600" dirty="0">
                  <a:solidFill>
                    <a:srgbClr val="4D77CF"/>
                  </a:solidFill>
                </a:rPr>
                <a:t>Compliance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ACA03A-2A58-7E4C-87D1-19DED1125757}"/>
                </a:ext>
              </a:extLst>
            </p:cNvPr>
            <p:cNvSpPr/>
            <p:nvPr/>
          </p:nvSpPr>
          <p:spPr>
            <a:xfrm>
              <a:off x="11310179" y="1382713"/>
              <a:ext cx="2529868" cy="42936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2011680" rIns="182880" rtlCol="0" anchor="t"/>
            <a:lstStyle/>
            <a:p>
              <a:pPr lvl="0" algn="ctr"/>
              <a:r>
                <a:rPr lang="en-US" sz="2200" b="1" dirty="0">
                  <a:solidFill>
                    <a:srgbClr val="4D77CF"/>
                  </a:solidFill>
                  <a:latin typeface="Calibri Light" panose="020F0302020204030204"/>
                </a:rPr>
                <a:t>More Text</a:t>
              </a:r>
            </a:p>
            <a:p>
              <a:pPr lvl="0" algn="ctr"/>
              <a:endParaRPr lang="en-US" sz="2200" b="1" dirty="0">
                <a:solidFill>
                  <a:srgbClr val="4D77CF"/>
                </a:solidFill>
                <a:latin typeface="Calibri Light" panose="020F0302020204030204"/>
              </a:endParaRPr>
            </a:p>
            <a:p>
              <a:pPr lvl="0" algn="ctr"/>
              <a:endParaRPr lang="en-US" sz="2200" b="1" dirty="0">
                <a:solidFill>
                  <a:srgbClr val="4D77CF"/>
                </a:solidFill>
                <a:latin typeface="Calibri Light" panose="020F0302020204030204"/>
              </a:endParaRPr>
            </a:p>
          </p:txBody>
        </p:sp>
      </p:grp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38A9A8AE-2EB3-B942-A15D-06E6587388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3855" y="1743948"/>
            <a:ext cx="2101506" cy="4297680"/>
          </a:xfrm>
          <a:solidFill>
            <a:schemeClr val="bg1">
              <a:lumMod val="95000"/>
            </a:schemeClr>
          </a:solidFill>
        </p:spPr>
        <p:txBody>
          <a:bodyPr lIns="182880" tIns="2103120" rIns="182880" bIns="182880">
            <a:normAutofit/>
          </a:bodyPr>
          <a:lstStyle>
            <a:lvl1pPr marL="0" indent="0" algn="ctr"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4D77CF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829733F0-1A5E-B846-9AA6-F59144CA80C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827234" y="1741956"/>
            <a:ext cx="2101506" cy="4297680"/>
          </a:xfrm>
          <a:solidFill>
            <a:schemeClr val="bg1">
              <a:lumMod val="95000"/>
            </a:schemeClr>
          </a:solidFill>
        </p:spPr>
        <p:txBody>
          <a:bodyPr lIns="182880" tIns="2103120" rIns="182880" bIns="182880">
            <a:normAutofit/>
          </a:bodyPr>
          <a:lstStyle>
            <a:lvl1pPr marL="0" indent="0" algn="ctr"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4D77CF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6462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5EC24E2-B74F-EB45-8A16-B09A123ED2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82704" y="1639911"/>
            <a:ext cx="4229100" cy="40513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1ECA156-F0AC-4046-8EE8-B2C77C8F822E}"/>
              </a:ext>
            </a:extLst>
          </p:cNvPr>
          <p:cNvSpPr/>
          <p:nvPr/>
        </p:nvSpPr>
        <p:spPr>
          <a:xfrm>
            <a:off x="7334818" y="1639911"/>
            <a:ext cx="4124872" cy="4124872"/>
          </a:xfrm>
          <a:prstGeom prst="ellipse">
            <a:avLst/>
          </a:prstGeom>
          <a:solidFill>
            <a:schemeClr val="bg1"/>
          </a:solidFill>
          <a:ln w="60325">
            <a:gradFill>
              <a:gsLst>
                <a:gs pos="0">
                  <a:srgbClr val="4D77CF">
                    <a:lumMod val="78000"/>
                  </a:srgbClr>
                </a:gs>
                <a:gs pos="99000">
                  <a:srgbClr val="4DABCF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828B5D-1523-B240-B375-189AE314A547}"/>
              </a:ext>
            </a:extLst>
          </p:cNvPr>
          <p:cNvSpPr/>
          <p:nvPr/>
        </p:nvSpPr>
        <p:spPr>
          <a:xfrm>
            <a:off x="7548576" y="1853669"/>
            <a:ext cx="3697357" cy="3697357"/>
          </a:xfrm>
          <a:prstGeom prst="ellipse">
            <a:avLst/>
          </a:prstGeom>
          <a:solidFill>
            <a:srgbClr val="FFC55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endParaRPr lang="en-US" sz="38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568FF1-B2C1-AC42-AF7A-645D4A478A9E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E24D5-0BA2-8F4F-A546-80119300A306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A93ED06-7D12-504E-9CBB-C0603427167F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780E9-922A-9B4C-AC15-85C1FBA5E8EB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0D35C-1314-B04F-8487-350F3171F5F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116B635-9D77-5C40-9FC5-6AF2F8048813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7548576" y="1853670"/>
            <a:ext cx="3697357" cy="3697356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CC635AD-9FC3-DE4C-9819-B18B5ECA8BD7}"/>
              </a:ext>
            </a:extLst>
          </p:cNvPr>
          <p:cNvSpPr>
            <a:spLocks noGrp="1"/>
          </p:cNvSpPr>
          <p:nvPr userDrawn="1">
            <p:ph idx="1"/>
          </p:nvPr>
        </p:nvSpPr>
        <p:spPr>
          <a:xfrm>
            <a:off x="470321" y="1390185"/>
            <a:ext cx="6209153" cy="4786778"/>
          </a:xfrm>
        </p:spPr>
        <p:txBody>
          <a:bodyPr/>
          <a:lstStyle>
            <a:lvl1pPr>
              <a:buClr>
                <a:srgbClr val="4D77CF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962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ED95-FF42-EC41-B3B4-E28D5947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62" y="1505641"/>
            <a:ext cx="3716216" cy="2981168"/>
          </a:xfrm>
        </p:spPr>
        <p:txBody>
          <a:bodyPr lIns="0" tIns="0" rIns="0" bIns="0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4BCEB3-FB4D-BD45-952A-CF91797DF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8528C-759F-8D42-B590-A6903D0FCAB4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0B229-656B-9C49-BC40-12C0B908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4BDE4-9C21-4943-9577-AEC6B999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701D0F-A3F3-E644-A62A-CEADCAC5B61A}"/>
              </a:ext>
            </a:extLst>
          </p:cNvPr>
          <p:cNvCxnSpPr/>
          <p:nvPr userDrawn="1"/>
        </p:nvCxnSpPr>
        <p:spPr>
          <a:xfrm>
            <a:off x="671762" y="4584577"/>
            <a:ext cx="3716216" cy="0"/>
          </a:xfrm>
          <a:prstGeom prst="line">
            <a:avLst/>
          </a:prstGeom>
          <a:noFill/>
          <a:ln w="12700">
            <a:gradFill flip="none" rotWithShape="1">
              <a:gsLst>
                <a:gs pos="0">
                  <a:srgbClr val="5DD13D"/>
                </a:gs>
                <a:gs pos="100000">
                  <a:srgbClr val="127DD6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14884F70-5B91-8B47-8D77-652326652D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762" y="4836055"/>
            <a:ext cx="3643312" cy="127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rgbClr val="4D77CF"/>
                </a:solidFill>
              </a:defRPr>
            </a:lvl1pPr>
            <a:lvl2pPr marL="457200" indent="0">
              <a:buNone/>
              <a:defRPr sz="1600">
                <a:solidFill>
                  <a:schemeClr val="accent1"/>
                </a:solidFill>
              </a:defRPr>
            </a:lvl2pPr>
            <a:lvl3pPr marL="914400" indent="0">
              <a:buNone/>
              <a:defRPr sz="1600">
                <a:solidFill>
                  <a:schemeClr val="accent1"/>
                </a:solidFill>
              </a:defRPr>
            </a:lvl3pPr>
            <a:lvl4pPr marL="1371600" indent="0">
              <a:buNone/>
              <a:defRPr sz="1600">
                <a:solidFill>
                  <a:schemeClr val="accent1"/>
                </a:solidFill>
              </a:defRPr>
            </a:lvl4pPr>
            <a:lvl5pPr marL="1828800" indent="0">
              <a:buNone/>
              <a:defRPr sz="1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53A8D5D9-D95A-494B-865F-ADD986034466}"/>
              </a:ext>
            </a:extLst>
          </p:cNvPr>
          <p:cNvSpPr txBox="1">
            <a:spLocks/>
          </p:cNvSpPr>
          <p:nvPr userDrawn="1"/>
        </p:nvSpPr>
        <p:spPr>
          <a:xfrm>
            <a:off x="6467915" y="6455301"/>
            <a:ext cx="1492208" cy="40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921AD9-ACFE-1E42-B0FD-B71CE034C471}" type="datetime1">
              <a:rPr lang="en-US" smtClean="0"/>
              <a:pPr/>
              <a:t>3/4/20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D97673-5B18-F543-B353-8AEEFEA151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5245768" y="0"/>
            <a:ext cx="6946233" cy="645566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CECD99-A567-C242-A54D-F6CFEC6949A5}"/>
              </a:ext>
            </a:extLst>
          </p:cNvPr>
          <p:cNvSpPr/>
          <p:nvPr userDrawn="1"/>
        </p:nvSpPr>
        <p:spPr>
          <a:xfrm>
            <a:off x="5245768" y="0"/>
            <a:ext cx="6946230" cy="6455664"/>
          </a:xfrm>
          <a:prstGeom prst="rect">
            <a:avLst/>
          </a:prstGeom>
          <a:gradFill>
            <a:gsLst>
              <a:gs pos="0">
                <a:srgbClr val="4D77CF">
                  <a:lumMod val="83000"/>
                </a:srgbClr>
              </a:gs>
              <a:gs pos="100000">
                <a:srgbClr val="9866CF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996B1A-5F80-874E-8927-DC5049EC379C}"/>
              </a:ext>
            </a:extLst>
          </p:cNvPr>
          <p:cNvSpPr/>
          <p:nvPr userDrawn="1"/>
        </p:nvSpPr>
        <p:spPr>
          <a:xfrm rot="16200000">
            <a:off x="4736946" y="3055734"/>
            <a:ext cx="715657" cy="343307"/>
          </a:xfrm>
          <a:prstGeom prst="triangle">
            <a:avLst>
              <a:gd name="adj" fmla="val 47605"/>
            </a:avLst>
          </a:prstGeom>
          <a:solidFill>
            <a:srgbClr val="4D7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3791991-1EA1-E640-9F90-D3BDF6B056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0"/>
            <a:ext cx="5538788" cy="64553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2000">
                <a:solidFill>
                  <a:schemeClr val="bg1"/>
                </a:solidFill>
              </a:defRPr>
            </a:lvl3pPr>
            <a:lvl4pPr marL="1371600" indent="0">
              <a:buNone/>
              <a:defRPr sz="2000">
                <a:solidFill>
                  <a:schemeClr val="bg1"/>
                </a:solidFill>
              </a:defRPr>
            </a:lvl4pPr>
            <a:lvl5pPr marL="1828800" indent="0">
              <a:buNone/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4164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A3EC-C656-8A4E-B342-384D1E1D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53" y="-1"/>
            <a:ext cx="11489546" cy="132629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A7AB9-5529-D149-BA58-D81F1C2F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8028-0602-AE4D-A2FC-4551C1B8891A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946FB-E2DD-9240-8066-6CF36206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CE40-BBFE-F549-A590-94E1187E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50D81F-E4AD-DC47-B6A1-D24CE9F5EF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675" y="1471613"/>
            <a:ext cx="7745413" cy="4719637"/>
          </a:xfrm>
        </p:spPr>
        <p:txBody>
          <a:bodyPr/>
          <a:lstStyle>
            <a:lvl1pPr>
              <a:buClr>
                <a:srgbClr val="4D77CF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568F13-9CB6-4B47-8209-9A70377C0B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67915" y="3333750"/>
            <a:ext cx="539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9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97D4-83EF-D848-B0FD-F81D1DBE7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4919B-7B16-D746-A69E-A1807E031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F7ECE-4BCC-D94B-9B0E-229A5441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49461-9F11-7A45-B09A-C3AB9336EAA0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918C3-37F6-CF41-B885-9453CF02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6A70C-CF01-384C-A94D-04AE68B2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58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Image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A3EC-C656-8A4E-B342-384D1E1D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53" y="-1"/>
            <a:ext cx="11489546" cy="132629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A7AB9-5529-D149-BA58-D81F1C2F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88028-0602-AE4D-A2FC-4551C1B8891A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946FB-E2DD-9240-8066-6CF36206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CE40-BBFE-F549-A590-94E1187ED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50D81F-E4AD-DC47-B6A1-D24CE9F5EF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675" y="1471613"/>
            <a:ext cx="7745413" cy="4719637"/>
          </a:xfrm>
        </p:spPr>
        <p:txBody>
          <a:bodyPr/>
          <a:lstStyle>
            <a:lvl1pPr>
              <a:buClr>
                <a:srgbClr val="4D77CF"/>
              </a:buClr>
              <a:defRPr/>
            </a:lvl1pPr>
            <a:lvl2pPr>
              <a:buClr>
                <a:srgbClr val="4D77CF"/>
              </a:buClr>
              <a:defRPr/>
            </a:lvl2pPr>
            <a:lvl3pPr>
              <a:buClr>
                <a:srgbClr val="4D77CF"/>
              </a:buClr>
              <a:defRPr/>
            </a:lvl3pPr>
            <a:lvl4pPr>
              <a:buClr>
                <a:srgbClr val="4D77CF"/>
              </a:buClr>
              <a:defRPr/>
            </a:lvl4pPr>
            <a:lvl5pPr>
              <a:buClr>
                <a:srgbClr val="4D77CF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9178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0A7F-FAD3-9641-94A8-F336385C8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F1B08-C88F-244E-9C09-5341CD04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7915" y="6455301"/>
            <a:ext cx="1492208" cy="402699"/>
          </a:xfrm>
        </p:spPr>
        <p:txBody>
          <a:bodyPr/>
          <a:lstStyle/>
          <a:p>
            <a:fld id="{64B3EA4D-ED0D-8B49-AC39-5E1D0BD79BFF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13CE5-DC30-3340-B539-3701DBF2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4842" y="6455301"/>
            <a:ext cx="5680684" cy="4026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36D22-F2A2-B040-B25B-C7712B0B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368" y="6455301"/>
            <a:ext cx="499085" cy="402699"/>
          </a:xfrm>
        </p:spPr>
        <p:txBody>
          <a:bodyPr/>
          <a:lstStyle/>
          <a:p>
            <a:fld id="{9327EBAE-74B4-D649-B496-DD1A944DA5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AAFF6D-93FD-0A48-ACDA-BB10F02E61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2910" y="1930674"/>
            <a:ext cx="2303462" cy="446419"/>
          </a:xfr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600" b="1"/>
            </a:lvl2pPr>
            <a:lvl3pPr marL="914400" indent="0" algn="ctr">
              <a:buNone/>
              <a:defRPr sz="16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</a:lstStyle>
          <a:p>
            <a:pPr lvl="0"/>
            <a:r>
              <a:rPr lang="en-US" dirty="0"/>
              <a:t>Edit title text styles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F03E796-F52C-0149-AE24-2A5E8B1E84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2910" y="2375078"/>
            <a:ext cx="2306165" cy="1230555"/>
          </a:xfrm>
          <a:solidFill>
            <a:schemeClr val="bg1">
              <a:lumMod val="95000"/>
            </a:schemeClr>
          </a:solidFill>
        </p:spPr>
        <p:txBody>
          <a:bodyPr lIns="182880" tIns="182880" rIns="182880" bIns="182880">
            <a:normAutofit/>
          </a:bodyPr>
          <a:lstStyle>
            <a:lvl1pPr marL="173038" indent="-173038">
              <a:spcBef>
                <a:spcPts val="0"/>
              </a:spcBef>
              <a:spcAft>
                <a:spcPts val="800"/>
              </a:spcAft>
              <a:buClr>
                <a:srgbClr val="4D77CF"/>
              </a:buClr>
              <a:tabLst/>
              <a:defRPr sz="1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E1086EEE-F412-8C4B-A712-769B72F9A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14509" y="1930674"/>
            <a:ext cx="2303462" cy="446419"/>
          </a:xfr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600" b="1"/>
            </a:lvl2pPr>
            <a:lvl3pPr marL="914400" indent="0" algn="ctr">
              <a:buNone/>
              <a:defRPr sz="16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</a:lstStyle>
          <a:p>
            <a:pPr lvl="0"/>
            <a:r>
              <a:rPr lang="en-US" dirty="0"/>
              <a:t>Edit title text styles</a:t>
            </a: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D32012A3-CFF8-7C40-8509-C3CD76AE0D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14509" y="2375078"/>
            <a:ext cx="2306165" cy="1230555"/>
          </a:xfrm>
          <a:solidFill>
            <a:schemeClr val="bg1">
              <a:lumMod val="95000"/>
            </a:schemeClr>
          </a:solidFill>
        </p:spPr>
        <p:txBody>
          <a:bodyPr lIns="182880" tIns="182880" rIns="182880" bIns="182880">
            <a:normAutofit/>
          </a:bodyPr>
          <a:lstStyle>
            <a:lvl1pPr marL="173038" indent="-173038">
              <a:spcBef>
                <a:spcPts val="0"/>
              </a:spcBef>
              <a:spcAft>
                <a:spcPts val="800"/>
              </a:spcAft>
              <a:buClr>
                <a:srgbClr val="4D77CF"/>
              </a:buClr>
              <a:tabLst/>
              <a:defRPr sz="1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91FCB4DA-210D-954D-BC7B-987C2A7701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75832" y="1930674"/>
            <a:ext cx="2303462" cy="446419"/>
          </a:xfr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600" b="1"/>
            </a:lvl2pPr>
            <a:lvl3pPr marL="914400" indent="0" algn="ctr">
              <a:buNone/>
              <a:defRPr sz="16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</a:lstStyle>
          <a:p>
            <a:pPr lvl="0"/>
            <a:r>
              <a:rPr lang="en-US" dirty="0"/>
              <a:t>Edit title text styles</a:t>
            </a: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4CB01849-EACD-FD4D-807E-42BD5C0FCBD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373129" y="2375078"/>
            <a:ext cx="2306165" cy="1230555"/>
          </a:xfrm>
          <a:solidFill>
            <a:schemeClr val="bg1">
              <a:lumMod val="95000"/>
            </a:schemeClr>
          </a:solidFill>
        </p:spPr>
        <p:txBody>
          <a:bodyPr lIns="182880" tIns="182880" rIns="182880" bIns="182880">
            <a:normAutofit/>
          </a:bodyPr>
          <a:lstStyle>
            <a:lvl1pPr marL="173038" indent="-173038">
              <a:spcBef>
                <a:spcPts val="0"/>
              </a:spcBef>
              <a:spcAft>
                <a:spcPts val="800"/>
              </a:spcAft>
              <a:buClr>
                <a:srgbClr val="4D77CF"/>
              </a:buClr>
              <a:tabLst/>
              <a:defRPr sz="1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CBAB4AE8-FD61-5845-BF7F-2AF766CA85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9222" y="3846689"/>
            <a:ext cx="3518071" cy="446419"/>
          </a:xfr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600" b="1"/>
            </a:lvl2pPr>
            <a:lvl3pPr marL="914400" indent="0" algn="ctr">
              <a:buNone/>
              <a:defRPr sz="16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</a:lstStyle>
          <a:p>
            <a:pPr lvl="0"/>
            <a:r>
              <a:rPr lang="en-US" dirty="0"/>
              <a:t>Edit title text styles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0FD3B5A8-C023-E343-AC63-D48606F2BC8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6520" y="4291093"/>
            <a:ext cx="3520773" cy="1386284"/>
          </a:xfrm>
          <a:solidFill>
            <a:schemeClr val="bg1">
              <a:lumMod val="95000"/>
            </a:schemeClr>
          </a:solidFill>
        </p:spPr>
        <p:txBody>
          <a:bodyPr lIns="182880" tIns="182880" rIns="182880" bIns="182880">
            <a:normAutofit/>
          </a:bodyPr>
          <a:lstStyle>
            <a:lvl1pPr marL="173038" indent="-173038">
              <a:spcBef>
                <a:spcPts val="0"/>
              </a:spcBef>
              <a:spcAft>
                <a:spcPts val="800"/>
              </a:spcAft>
              <a:buClr>
                <a:srgbClr val="4D77CF"/>
              </a:buClr>
              <a:tabLst/>
              <a:defRPr sz="1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F9893BB0-8767-3B40-9295-906CAA274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61147" y="3846689"/>
            <a:ext cx="3518071" cy="446419"/>
          </a:xfrm>
          <a:solidFill>
            <a:schemeClr val="tx2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600" b="1"/>
            </a:lvl2pPr>
            <a:lvl3pPr marL="914400" indent="0" algn="ctr">
              <a:buNone/>
              <a:defRPr sz="1600" b="1"/>
            </a:lvl3pPr>
            <a:lvl4pPr marL="1371600" indent="0" algn="ctr">
              <a:buNone/>
              <a:defRPr sz="1600" b="1"/>
            </a:lvl4pPr>
            <a:lvl5pPr marL="1828800" indent="0" algn="ctr">
              <a:buNone/>
              <a:defRPr sz="1600" b="1"/>
            </a:lvl5pPr>
          </a:lstStyle>
          <a:p>
            <a:pPr lvl="0"/>
            <a:r>
              <a:rPr lang="en-US" dirty="0"/>
              <a:t>Edit title text styles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51974375-4495-AD45-B01C-DA862825AC4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161147" y="4291093"/>
            <a:ext cx="3520773" cy="1386284"/>
          </a:xfrm>
          <a:solidFill>
            <a:schemeClr val="bg1">
              <a:lumMod val="95000"/>
            </a:schemeClr>
          </a:solidFill>
        </p:spPr>
        <p:txBody>
          <a:bodyPr lIns="182880" tIns="182880" rIns="182880" bIns="182880">
            <a:normAutofit/>
          </a:bodyPr>
          <a:lstStyle>
            <a:lvl1pPr marL="173038" indent="-173038">
              <a:spcBef>
                <a:spcPts val="0"/>
              </a:spcBef>
              <a:spcAft>
                <a:spcPts val="800"/>
              </a:spcAft>
              <a:buClr>
                <a:srgbClr val="4D77CF"/>
              </a:buClr>
              <a:tabLst/>
              <a:defRPr sz="1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8310CB-428F-1C44-AD41-A86B5A1B7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0123" y="2532945"/>
            <a:ext cx="3471461" cy="260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46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8702-235A-F848-81F8-6743BA13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4F00-BEA1-BF4A-AB7F-6AD14841A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2394" y="1382714"/>
            <a:ext cx="5181600" cy="4794250"/>
          </a:xfrm>
          <a:noFill/>
        </p:spPr>
        <p:txBody>
          <a:bodyPr lIns="91440" tIns="91440" rIns="91440" bIns="91440"/>
          <a:lstStyle>
            <a:lvl1pPr>
              <a:buClr>
                <a:srgbClr val="4D77CF"/>
              </a:buClr>
              <a:defRPr/>
            </a:lvl1pPr>
            <a:lvl2pPr>
              <a:buClr>
                <a:srgbClr val="4D77CF"/>
              </a:buClr>
              <a:defRPr/>
            </a:lvl2pPr>
            <a:lvl3pPr>
              <a:buClr>
                <a:srgbClr val="4D77CF"/>
              </a:buClr>
              <a:defRPr/>
            </a:lvl3pPr>
            <a:lvl4pPr>
              <a:buClr>
                <a:srgbClr val="4D77CF"/>
              </a:buClr>
              <a:defRPr/>
            </a:lvl4pPr>
            <a:lvl5pPr>
              <a:buClr>
                <a:srgbClr val="4D77CF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9E424-1C5A-0849-9DA9-BD670E8D9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5526" y="1382714"/>
            <a:ext cx="5181600" cy="4794250"/>
          </a:xfrm>
          <a:noFill/>
        </p:spPr>
        <p:txBody>
          <a:bodyPr lIns="91440" tIns="91440" rIns="91440" bIns="91440"/>
          <a:lstStyle>
            <a:lvl1pPr>
              <a:buClr>
                <a:srgbClr val="4D77CF"/>
              </a:buClr>
              <a:defRPr/>
            </a:lvl1pPr>
            <a:lvl2pPr>
              <a:buClr>
                <a:srgbClr val="4D77CF"/>
              </a:buClr>
              <a:defRPr/>
            </a:lvl2pPr>
            <a:lvl3pPr>
              <a:buClr>
                <a:srgbClr val="4D77CF"/>
              </a:buClr>
              <a:defRPr/>
            </a:lvl3pPr>
            <a:lvl4pPr>
              <a:buClr>
                <a:srgbClr val="4D77CF"/>
              </a:buClr>
              <a:defRPr/>
            </a:lvl4pPr>
            <a:lvl5pPr>
              <a:buClr>
                <a:srgbClr val="4D77CF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1F583-3BF8-AA49-AFA4-50AB4D1D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F945-DFA0-CD4D-8F90-85DFE3C91903}" type="datetime1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72C8-5479-E249-9C68-CCFFF7C8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C9E05-A360-C44E-9D8D-81E4C81B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433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8702-235A-F848-81F8-6743BA13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4F00-BEA1-BF4A-AB7F-6AD14841A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2394" y="1382714"/>
            <a:ext cx="5181600" cy="4794250"/>
          </a:xfrm>
          <a:solidFill>
            <a:schemeClr val="bg1">
              <a:lumMod val="95000"/>
            </a:schemeClr>
          </a:solidFill>
        </p:spPr>
        <p:txBody>
          <a:bodyPr lIns="274320" tIns="274320" rIns="274320" bIns="274320"/>
          <a:lstStyle>
            <a:lvl1pPr>
              <a:buClr>
                <a:srgbClr val="4D77CF"/>
              </a:buClr>
              <a:defRPr/>
            </a:lvl1pPr>
            <a:lvl2pPr>
              <a:buClr>
                <a:srgbClr val="4D77CF"/>
              </a:buClr>
              <a:defRPr/>
            </a:lvl2pPr>
            <a:lvl3pPr>
              <a:buClr>
                <a:srgbClr val="4D77CF"/>
              </a:buClr>
              <a:defRPr/>
            </a:lvl3pPr>
            <a:lvl4pPr>
              <a:buClr>
                <a:srgbClr val="4D77CF"/>
              </a:buClr>
              <a:defRPr/>
            </a:lvl4pPr>
            <a:lvl5pPr>
              <a:buClr>
                <a:srgbClr val="4D77CF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9E424-1C5A-0849-9DA9-BD670E8D9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5526" y="1382714"/>
            <a:ext cx="5181600" cy="4794250"/>
          </a:xfrm>
          <a:solidFill>
            <a:schemeClr val="bg1">
              <a:lumMod val="95000"/>
            </a:schemeClr>
          </a:solidFill>
        </p:spPr>
        <p:txBody>
          <a:bodyPr lIns="274320" tIns="274320" rIns="274320" bIns="274320"/>
          <a:lstStyle>
            <a:lvl1pPr>
              <a:buClr>
                <a:srgbClr val="4D77CF"/>
              </a:buClr>
              <a:defRPr/>
            </a:lvl1pPr>
            <a:lvl2pPr>
              <a:buClr>
                <a:srgbClr val="4D77CF"/>
              </a:buClr>
              <a:defRPr/>
            </a:lvl2pPr>
            <a:lvl3pPr>
              <a:buClr>
                <a:srgbClr val="4D77CF"/>
              </a:buClr>
              <a:defRPr/>
            </a:lvl3pPr>
            <a:lvl4pPr>
              <a:buClr>
                <a:srgbClr val="4D77CF"/>
              </a:buClr>
              <a:defRPr/>
            </a:lvl4pPr>
            <a:lvl5pPr>
              <a:buClr>
                <a:srgbClr val="4D77CF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1F583-3BF8-AA49-AFA4-50AB4D1D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287A-1120-BB43-99D9-509A88706E4F}" type="datetime1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72C8-5479-E249-9C68-CCFFF7C8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C9E05-A360-C44E-9D8D-81E4C81B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820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8702-235A-F848-81F8-6743BA13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4F00-BEA1-BF4A-AB7F-6AD14841A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2394" y="1382714"/>
            <a:ext cx="5181600" cy="4794250"/>
          </a:xfrm>
          <a:solidFill>
            <a:srgbClr val="FF9153"/>
          </a:solidFill>
        </p:spPr>
        <p:txBody>
          <a:bodyPr lIns="274320" tIns="274320" rIns="274320" bIns="274320"/>
          <a:lstStyle>
            <a:lvl1pPr>
              <a:buClr>
                <a:srgbClr val="4DABCF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4DABCF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4DABCF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4DABCF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4DABCF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9E424-1C5A-0849-9DA9-BD670E8D9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5526" y="1382714"/>
            <a:ext cx="5181600" cy="4794250"/>
          </a:xfrm>
          <a:solidFill>
            <a:srgbClr val="FFC553"/>
          </a:solidFill>
        </p:spPr>
        <p:txBody>
          <a:bodyPr lIns="274320" tIns="274320" rIns="274320" bIns="274320"/>
          <a:lstStyle>
            <a:lvl1pPr>
              <a:buClr>
                <a:srgbClr val="4DABCF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4DABCF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4DABCF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4DABCF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4DABCF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1F583-3BF8-AA49-AFA4-50AB4D1D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CF89-19D0-EF4B-85D0-99EA52334032}" type="datetime1">
              <a:rPr lang="en-US" smtClean="0"/>
              <a:t>3/4/20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72C8-5479-E249-9C68-CCFFF7C8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C9E05-A360-C44E-9D8D-81E4C81B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4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01B3-B389-8F45-953D-0A78CB06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93894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FD3B-63C6-6448-A921-A1F24F64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22" y="1653871"/>
            <a:ext cx="5429034" cy="4523092"/>
          </a:xfrm>
        </p:spPr>
        <p:txBody>
          <a:bodyPr/>
          <a:lstStyle>
            <a:lvl1pPr>
              <a:buClr>
                <a:srgbClr val="4D77CF"/>
              </a:buClr>
              <a:defRPr/>
            </a:lvl1pPr>
            <a:lvl2pPr>
              <a:buClr>
                <a:srgbClr val="4D77CF"/>
              </a:buClr>
              <a:defRPr/>
            </a:lvl2pPr>
            <a:lvl3pPr>
              <a:buClr>
                <a:srgbClr val="4D77CF"/>
              </a:buClr>
              <a:defRPr/>
            </a:lvl3pPr>
            <a:lvl4pPr>
              <a:buClr>
                <a:srgbClr val="4D77CF"/>
              </a:buClr>
              <a:defRPr/>
            </a:lvl4pPr>
            <a:lvl5pPr>
              <a:buClr>
                <a:srgbClr val="4D77CF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7F7E2-F5D2-884A-AB95-67DEE214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1EEAC-64D4-8147-B45D-D9163130B93F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A438B-4C4D-3D46-B855-C9A343B0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A9E40-AF7C-ED44-B94A-B6D6858B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57453E-E02F-6C44-8570-CF097ED6A0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38945"/>
            <a:ext cx="12192000" cy="373063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rgbClr val="4D77C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Edit Master Subtitle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CF2A3B-4B69-6047-9A8C-D4E1D70C5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019" y="1641475"/>
            <a:ext cx="5429034" cy="4543425"/>
          </a:xfrm>
        </p:spPr>
        <p:txBody>
          <a:bodyPr/>
          <a:lstStyle>
            <a:lvl1pPr>
              <a:buClr>
                <a:srgbClr val="4D77CF"/>
              </a:buClr>
              <a:defRPr/>
            </a:lvl1pPr>
            <a:lvl2pPr>
              <a:buClr>
                <a:srgbClr val="4D77CF"/>
              </a:buClr>
              <a:defRPr/>
            </a:lvl2pPr>
            <a:lvl3pPr>
              <a:buClr>
                <a:srgbClr val="4D77CF"/>
              </a:buClr>
              <a:defRPr/>
            </a:lvl3pPr>
            <a:lvl4pPr>
              <a:buClr>
                <a:srgbClr val="4D77CF"/>
              </a:buClr>
              <a:defRPr/>
            </a:lvl4pPr>
            <a:lvl5pPr>
              <a:buClr>
                <a:srgbClr val="4D77CF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75736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D056-E4E7-B24C-98C4-E2DA887FF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309" y="2699656"/>
            <a:ext cx="5878285" cy="1326293"/>
          </a:xfrm>
        </p:spPr>
        <p:txBody>
          <a:bodyPr>
            <a:noAutofit/>
          </a:bodyPr>
          <a:lstStyle>
            <a:lvl1pPr>
              <a:defRPr sz="5000">
                <a:solidFill>
                  <a:srgbClr val="4DABC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BF0A1-9E97-7E46-B0AB-09710872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A5F62-A364-E041-B2EA-B15BFC422A61}" type="datetime1">
              <a:rPr lang="en-US" smtClean="0"/>
              <a:t>3/4/20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45BFE-2152-EF4F-AA37-A6A46670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1B26F-AB3C-BA40-90D9-E49250C8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29291D-5171-AA4A-9254-83427891DD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6547" y="1580376"/>
            <a:ext cx="32512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06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414D-54C6-0848-B6AC-B7C4FB2C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421A9-A584-2641-9E8E-DB0081C54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EF59C-F3C6-084E-81E2-7089902136FC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CDA51-A9DE-2644-BD21-1414598F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4E6A-0D90-D44A-B3A9-7D63D229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4703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BC916-075A-1B43-B8F3-0BA571D8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2D689-C599-6843-8134-1AEC1A82A940}" type="datetime1">
              <a:rPr lang="en-US" smtClean="0"/>
              <a:t>3/4/20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595B6-9DFD-5F4F-8ACF-A2ECF451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FF51E-D7C4-784E-B250-607F67A4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8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12E9D3-1A79-B14B-8C69-3861837E1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6849" y="105028"/>
            <a:ext cx="6135151" cy="62802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BD32D4-9B8C-1249-BC19-BD6DB2868695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4DABC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C5C6D-C7F6-5140-B04D-33C3367D84F2}"/>
              </a:ext>
            </a:extLst>
          </p:cNvPr>
          <p:cNvSpPr/>
          <p:nvPr userDrawn="1"/>
        </p:nvSpPr>
        <p:spPr>
          <a:xfrm>
            <a:off x="0" y="1"/>
            <a:ext cx="12192000" cy="1812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67B51-46F7-5444-B380-7EC150850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556" y="2455747"/>
            <a:ext cx="5550066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790C8-6FDF-D142-9266-399497BDC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556" y="5043177"/>
            <a:ext cx="9144000" cy="117183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F385D9-5CCB-E244-9CCF-D9737A9DFF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395" y="165633"/>
            <a:ext cx="1226634" cy="131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1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35A5A3-D2E4-3A4F-A8C6-9DF0E985BB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1137" y="1"/>
            <a:ext cx="8710863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BD32D4-9B8C-1249-BC19-BD6DB2868695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4D77CF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C5C6D-C7F6-5140-B04D-33C3367D84F2}"/>
              </a:ext>
            </a:extLst>
          </p:cNvPr>
          <p:cNvSpPr/>
          <p:nvPr userDrawn="1"/>
        </p:nvSpPr>
        <p:spPr>
          <a:xfrm>
            <a:off x="0" y="1"/>
            <a:ext cx="12192000" cy="1812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67B51-46F7-5444-B380-7EC150850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556" y="2455747"/>
            <a:ext cx="5550066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D790C8-6FDF-D142-9266-399497BDC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556" y="5043177"/>
            <a:ext cx="9144000" cy="117183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1CE194-4CC0-A74E-9137-3495508041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 amt="2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1136" y="0"/>
            <a:ext cx="8710863" cy="1812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CDA251-39ED-9B46-8CC0-6789C72DFDD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395" y="165633"/>
            <a:ext cx="1226634" cy="1312413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E14A0E3-0E68-5C41-B22A-D3613E19E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426D-C6FA-FB48-8AA2-E15262EAA159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F128B6-D402-D24D-9D4C-81C9CCDA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D1935E8-51F7-9D4F-9978-633EA2E4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7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8472A0-E176-2B4F-AC3C-B84A894DC0AA}"/>
              </a:ext>
            </a:extLst>
          </p:cNvPr>
          <p:cNvSpPr/>
          <p:nvPr userDrawn="1"/>
        </p:nvSpPr>
        <p:spPr>
          <a:xfrm>
            <a:off x="0" y="6455301"/>
            <a:ext cx="12192000" cy="4026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E01B3-B389-8F45-953D-0A78CB06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132629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FD3B-63C6-6448-A921-A1F24F64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21" y="1390185"/>
            <a:ext cx="11251359" cy="478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7F7E2-F5D2-884A-AB95-67DEE214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4A48-5626-5446-9BA3-2C7012EA9A43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A438B-4C4D-3D46-B855-C9A343B0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A9E40-AF7C-ED44-B94A-B6D6858B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3D8AC7-933F-DA4F-B5ED-6549CF656C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4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040"/>
          <a:stretch/>
        </p:blipFill>
        <p:spPr>
          <a:xfrm>
            <a:off x="1007988" y="6455300"/>
            <a:ext cx="10176023" cy="4027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F91D0D6-C5EC-3C4C-82E6-D18FC64BD6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0409" y="6455300"/>
            <a:ext cx="1017256" cy="40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8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01B3-B389-8F45-953D-0A78CB06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326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FD3B-63C6-6448-A921-A1F24F64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21" y="1390185"/>
            <a:ext cx="11251359" cy="47867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7F7E2-F5D2-884A-AB95-67DEE214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068D9-3B21-E843-9230-1DC66229B1D7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A438B-4C4D-3D46-B855-C9A343B0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A9E40-AF7C-ED44-B94A-B6D6858B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27EBAE-74B4-D649-B496-DD1A944DA5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10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01B3-B389-8F45-953D-0A78CB06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93894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AFD3B-63C6-6448-A921-A1F24F641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21" y="1653871"/>
            <a:ext cx="11251359" cy="4523092"/>
          </a:xfrm>
        </p:spPr>
        <p:txBody>
          <a:bodyPr/>
          <a:lstStyle>
            <a:lvl1pPr>
              <a:buClr>
                <a:srgbClr val="4D77CF"/>
              </a:buClr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7F7E2-F5D2-884A-AB95-67DEE214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3BE3-37E0-8440-A742-FA0E05A9AB2B}" type="datetime1">
              <a:rPr lang="en-US" smtClean="0"/>
              <a:t>3/4/20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A438B-4C4D-3D46-B855-C9A343B0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A9E40-AF7C-ED44-B94A-B6D6858B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57453E-E02F-6C44-8570-CF097ED6A0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38945"/>
            <a:ext cx="12192000" cy="373063"/>
          </a:xfrm>
        </p:spPr>
        <p:txBody>
          <a:bodyPr>
            <a:noAutofit/>
          </a:bodyPr>
          <a:lstStyle>
            <a:lvl1pPr marL="0" indent="0" algn="ctr">
              <a:buNone/>
              <a:defRPr sz="2000" b="0">
                <a:solidFill>
                  <a:srgbClr val="4DABC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Edit Master Subtitle styles</a:t>
            </a:r>
          </a:p>
        </p:txBody>
      </p:sp>
    </p:spTree>
    <p:extLst>
      <p:ext uri="{BB962C8B-B14F-4D97-AF65-F5344CB8AC3E}">
        <p14:creationId xmlns:p14="http://schemas.microsoft.com/office/powerpoint/2010/main" val="101565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3A7D2-F0BF-514D-A2D1-A7BFDDA2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F4E1D-24BD-E14C-8CE8-EF63923E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AE203-9063-1249-9176-8AF1072AB4CF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5CEDE2-38F6-1641-A9E5-3B5FDEFF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55AF1-52AF-8246-88A6-24DECD58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38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B05C-9C2B-F44C-AA7A-C75A9CCDB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6E918-E79F-F540-AC2B-D6F06034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6375-979E-1F4F-9C81-8769459C8B4D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00A80-0783-C242-92C9-8B03EA732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EC460-8793-3A4C-92EF-2177A77B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327EBAE-74B4-D649-B496-DD1A944DA5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1A56E5-03E6-F74D-8E70-3BF5B052A4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1675" y="1382713"/>
            <a:ext cx="3082925" cy="2249487"/>
          </a:xfrm>
          <a:solidFill>
            <a:srgbClr val="FFC553"/>
          </a:solidFill>
          <a:ln>
            <a:noFill/>
          </a:ln>
        </p:spPr>
        <p:txBody>
          <a:bodyPr lIns="274320" tIns="274320" rIns="274320" bIns="274320"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41DF41EF-1032-8342-B93D-FC6006D06D2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1744" y="1382713"/>
            <a:ext cx="3082925" cy="2249487"/>
          </a:xfrm>
          <a:solidFill>
            <a:srgbClr val="4DABCF"/>
          </a:solidFill>
          <a:ln>
            <a:noFill/>
          </a:ln>
        </p:spPr>
        <p:txBody>
          <a:bodyPr lIns="274320" tIns="274320" rIns="274320" bIns="274320"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DD3AFFA0-5DBB-3A4F-9AF2-3BBE5F830F7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01675" y="3842474"/>
            <a:ext cx="3082925" cy="2249487"/>
          </a:xfrm>
          <a:solidFill>
            <a:srgbClr val="FF9153"/>
          </a:solidFill>
          <a:ln>
            <a:noFill/>
          </a:ln>
        </p:spPr>
        <p:txBody>
          <a:bodyPr lIns="274320" tIns="274320" rIns="274320" bIns="274320"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F6C3B39D-62EC-4F4A-B3AF-658D5AF1FF8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971744" y="3842474"/>
            <a:ext cx="3082925" cy="2249487"/>
          </a:xfrm>
          <a:solidFill>
            <a:srgbClr val="4D77CF"/>
          </a:solidFill>
          <a:ln>
            <a:noFill/>
          </a:ln>
        </p:spPr>
        <p:txBody>
          <a:bodyPr lIns="274320" tIns="274320" rIns="274320" bIns="274320" anchor="b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EAA13C1-26C4-504B-A482-B17B7BE835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1648" y="2777283"/>
            <a:ext cx="4319189" cy="170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2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EC1146-78F1-7940-8FD5-150DED7DBE3A}"/>
              </a:ext>
            </a:extLst>
          </p:cNvPr>
          <p:cNvSpPr/>
          <p:nvPr userDrawn="1"/>
        </p:nvSpPr>
        <p:spPr>
          <a:xfrm>
            <a:off x="0" y="6455301"/>
            <a:ext cx="12192000" cy="4026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25CBA1-A71D-E742-9635-C856561C17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0" cstate="print">
            <a:alphaModFix amt="2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821" y="6455301"/>
            <a:ext cx="10176023" cy="4027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27B99-9F74-3A4E-A68A-89CDCCA3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1326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D3C83-2CDA-B148-849D-C87FA252A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321" y="1396977"/>
            <a:ext cx="11251359" cy="4779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D53A5-615A-6440-946C-DC472AD5F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67915" y="6455301"/>
            <a:ext cx="1492208" cy="40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B426D-C6FA-FB48-8AA2-E15262EAA159}" type="datetime1">
              <a:rPr lang="en-US" smtClean="0"/>
              <a:t>3/4/20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FB62D-E5E3-BB49-AE03-13AEF8A85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4842" y="6455301"/>
            <a:ext cx="5680684" cy="40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04519-915A-0144-964C-707ACA759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03368" y="6455301"/>
            <a:ext cx="499085" cy="4026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9327EBAE-74B4-D649-B496-DD1A944DA5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7B096A-EA38-0D48-8A17-E8ACB72B19F6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0274" y="6455300"/>
            <a:ext cx="1352200" cy="4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9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0" r:id="rId3"/>
    <p:sldLayoutId id="2147483681" r:id="rId4"/>
    <p:sldLayoutId id="2147483660" r:id="rId5"/>
    <p:sldLayoutId id="2147483650" r:id="rId6"/>
    <p:sldLayoutId id="2147483663" r:id="rId7"/>
    <p:sldLayoutId id="2147483662" r:id="rId8"/>
    <p:sldLayoutId id="2147483661" r:id="rId9"/>
    <p:sldLayoutId id="2147483672" r:id="rId10"/>
    <p:sldLayoutId id="2147483677" r:id="rId11"/>
    <p:sldLayoutId id="2147483674" r:id="rId12"/>
    <p:sldLayoutId id="2147483676" r:id="rId13"/>
    <p:sldLayoutId id="2147483675" r:id="rId14"/>
    <p:sldLayoutId id="2147483673" r:id="rId15"/>
    <p:sldLayoutId id="2147483682" r:id="rId16"/>
    <p:sldLayoutId id="2147483678" r:id="rId17"/>
    <p:sldLayoutId id="2147483669" r:id="rId18"/>
    <p:sldLayoutId id="2147483670" r:id="rId19"/>
    <p:sldLayoutId id="2147483683" r:id="rId20"/>
    <p:sldLayoutId id="2147483679" r:id="rId21"/>
    <p:sldLayoutId id="2147483664" r:id="rId22"/>
    <p:sldLayoutId id="2147483665" r:id="rId23"/>
    <p:sldLayoutId id="2147483666" r:id="rId24"/>
    <p:sldLayoutId id="2147483667" r:id="rId25"/>
    <p:sldLayoutId id="2147483654" r:id="rId26"/>
    <p:sldLayoutId id="2147483671" r:id="rId27"/>
    <p:sldLayoutId id="2147483655" r:id="rId2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accent3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1000"/>
        </a:spcBef>
        <a:buClr>
          <a:srgbClr val="4D77CF"/>
        </a:buClr>
        <a:buFont typeface="Wingdings" pitchFamily="2" charset="2"/>
        <a:buChar char="§"/>
        <a:tabLst/>
        <a:defRPr sz="24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System Font Regular"/>
        <a:buChar char="–"/>
        <a:defRPr sz="2000" b="0" i="0" kern="1200">
          <a:solidFill>
            <a:schemeClr val="bg1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System Font Regular"/>
        <a:buChar char="–"/>
        <a:defRPr sz="1800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System Font Regular"/>
        <a:buChar char="–"/>
        <a:defRPr sz="1600" b="0" i="0" kern="1200">
          <a:solidFill>
            <a:schemeClr val="tx1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System Font Regular"/>
        <a:buChar char="–"/>
        <a:defRPr sz="16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871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dinosoftlab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hyperlink" Target="http://www.flaticon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B2CF-A6D2-3A44-8BEE-80D381D49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556" y="2403186"/>
            <a:ext cx="6712748" cy="23876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Insert title of NumPy talk here</a:t>
            </a:r>
            <a:br>
              <a:rPr lang="en-US" sz="4800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F8501-30DA-F748-A6D9-93294FE85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556" y="5130659"/>
            <a:ext cx="9144000" cy="1171833"/>
          </a:xfrm>
        </p:spPr>
        <p:txBody>
          <a:bodyPr/>
          <a:lstStyle/>
          <a:p>
            <a:r>
              <a:rPr lang="en-US" dirty="0"/>
              <a:t>[February 20, 2020]</a:t>
            </a:r>
          </a:p>
          <a:p>
            <a:r>
              <a:rPr lang="en-US" dirty="0"/>
              <a:t>&lt;Speaker Name&gt;</a:t>
            </a:r>
          </a:p>
        </p:txBody>
      </p:sp>
    </p:spTree>
    <p:extLst>
      <p:ext uri="{BB962C8B-B14F-4D97-AF65-F5344CB8AC3E}">
        <p14:creationId xmlns:p14="http://schemas.microsoft.com/office/powerpoint/2010/main" val="2754845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C62D379-B3AD-184D-8D2C-A43627E1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Quadrant Color Layout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908E2-376B-9C4D-AD62-66B77976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761AC-8D31-E240-AF9A-AF5B33CF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9956A6-B84D-EE46-A759-32CF513C38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Insert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25F676E-AB1A-4148-A93C-E5009A57A8B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Insert Text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82C8964-2200-4349-A3A0-5050E81F5CA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Insert Text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D1789DF-3B8D-2643-859C-08C84FFD359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9608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C62D379-B3AD-184D-8D2C-A43627E1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Quadrant Gray Layout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908E2-376B-9C4D-AD62-66B77976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761AC-8D31-E240-AF9A-AF5B33CF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9956A6-B84D-EE46-A759-32CF513C38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Insert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25F676E-AB1A-4148-A93C-E5009A57A8B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Insert Text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82C8964-2200-4349-A3A0-5050E81F5CA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Insert Text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D1789DF-3B8D-2643-859C-08C84FFD359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760612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9B68A48-E0F4-F94F-90B8-C0A054E8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  <a:cs typeface="Arial" charset="0"/>
              </a:rPr>
              <a:t>2 Column Image Layout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156A3F-C6FA-AC4E-A103-41DB3D2C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40191-ABC2-B645-99B1-28C2EC41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9C4782-8365-4446-8DFF-FC1606CAF1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Subtitle for section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C6E45D7-CDC8-694F-920B-3C3224FBD8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8148" y="0"/>
            <a:ext cx="4676639" cy="645530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800"/>
              </a:spcAft>
              <a:buClr>
                <a:schemeClr val="accent1"/>
              </a:buClr>
              <a:buSzPct val="115000"/>
            </a:pPr>
            <a:r>
              <a:rPr lang="en-US" b="1" dirty="0">
                <a:solidFill>
                  <a:srgbClr val="4DABCF"/>
                </a:solidFill>
              </a:rPr>
              <a:t>Some Heading Text</a:t>
            </a:r>
          </a:p>
          <a:p>
            <a:pPr>
              <a:lnSpc>
                <a:spcPct val="100000"/>
              </a:lnSpc>
              <a:spcAft>
                <a:spcPts val="1800"/>
              </a:spcAft>
              <a:buClr>
                <a:schemeClr val="accent1"/>
              </a:buClr>
              <a:buSzPct val="115000"/>
            </a:pPr>
            <a:r>
              <a:rPr lang="en-US" dirty="0"/>
              <a:t>Content for that heading</a:t>
            </a:r>
          </a:p>
          <a:p>
            <a:pPr>
              <a:lnSpc>
                <a:spcPct val="100000"/>
              </a:lnSpc>
              <a:spcBef>
                <a:spcPts val="1600"/>
              </a:spcBef>
              <a:spcAft>
                <a:spcPts val="1800"/>
              </a:spcAft>
              <a:buClr>
                <a:schemeClr val="accent1"/>
              </a:buClr>
              <a:buSzPct val="115000"/>
            </a:pPr>
            <a:r>
              <a:rPr lang="en-US" b="1" dirty="0">
                <a:solidFill>
                  <a:srgbClr val="4DABCF"/>
                </a:solidFill>
              </a:rPr>
              <a:t>More Headings</a:t>
            </a:r>
            <a:br>
              <a:rPr lang="en-US" dirty="0"/>
            </a:br>
            <a:r>
              <a:rPr lang="en-US" dirty="0"/>
              <a:t>Content</a:t>
            </a:r>
          </a:p>
          <a:p>
            <a:pPr>
              <a:lnSpc>
                <a:spcPct val="100000"/>
              </a:lnSpc>
              <a:spcAft>
                <a:spcPts val="1800"/>
              </a:spcAft>
              <a:buClr>
                <a:schemeClr val="accent1"/>
              </a:buClr>
              <a:buSzPct val="115000"/>
            </a:pPr>
            <a:endParaRPr lang="en-US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Aft>
                <a:spcPts val="1800"/>
              </a:spcAft>
              <a:buClr>
                <a:schemeClr val="accent1"/>
              </a:buClr>
              <a:buSzPct val="115000"/>
            </a:pPr>
            <a:r>
              <a:rPr lang="en-US" b="1" dirty="0">
                <a:solidFill>
                  <a:srgbClr val="4DABCF"/>
                </a:solidFill>
              </a:rPr>
              <a:t>Yet another one</a:t>
            </a:r>
            <a:br>
              <a:rPr lang="en-US" dirty="0"/>
            </a:br>
            <a:r>
              <a:rPr lang="en-US" dirty="0"/>
              <a:t>Content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7B304C-3FBD-0C4A-A982-722D3E9F4BD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0764" y="2932079"/>
            <a:ext cx="459631" cy="6128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E0BC54-02D3-6847-A9B3-51B262A765B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28124" y="1001574"/>
            <a:ext cx="557128" cy="55712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6AFD4E-4AB8-C140-84AD-AD5FFD637AB1}"/>
              </a:ext>
            </a:extLst>
          </p:cNvPr>
          <p:cNvSpPr/>
          <p:nvPr/>
        </p:nvSpPr>
        <p:spPr>
          <a:xfrm>
            <a:off x="6124218" y="4291551"/>
            <a:ext cx="522900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200" dirty="0">
                <a:solidFill>
                  <a:srgbClr val="4DABCF"/>
                </a:solidFill>
              </a:rPr>
              <a:t>€</a:t>
            </a:r>
          </a:p>
        </p:txBody>
      </p:sp>
    </p:spTree>
    <p:extLst>
      <p:ext uri="{BB962C8B-B14F-4D97-AF65-F5344CB8AC3E}">
        <p14:creationId xmlns:p14="http://schemas.microsoft.com/office/powerpoint/2010/main" val="8626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90FF60-83DE-4040-A54C-0A9BEC4D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ANDNDND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5C027-7FCC-D249-8A22-4407BE65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6ABAE-04BE-0344-A79A-99CAA113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C45C1B-0136-C346-A358-F0D55D2D7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Lorem Ipsum</a:t>
            </a:r>
          </a:p>
          <a:p>
            <a:r>
              <a:rPr lang="en-US" dirty="0"/>
              <a:t>Lorem Ipsum</a:t>
            </a:r>
          </a:p>
          <a:p>
            <a:r>
              <a:rPr lang="en-US" dirty="0"/>
              <a:t>Lorem Ipsum</a:t>
            </a:r>
          </a:p>
          <a:p>
            <a:r>
              <a:rPr lang="en-US" dirty="0"/>
              <a:t>Lorem Ipsum</a:t>
            </a:r>
          </a:p>
          <a:p>
            <a:r>
              <a:rPr lang="en-US" dirty="0"/>
              <a:t>Lorem Ipsum</a:t>
            </a:r>
          </a:p>
          <a:p>
            <a:r>
              <a:rPr lang="en-US" dirty="0"/>
              <a:t>Lorem Ipsum</a:t>
            </a:r>
          </a:p>
          <a:p>
            <a:r>
              <a:rPr lang="en-US" dirty="0"/>
              <a:t>Lorem Ipsum</a:t>
            </a:r>
          </a:p>
          <a:p>
            <a:r>
              <a:rPr lang="en-US" dirty="0"/>
              <a:t>Lorem Ipsum</a:t>
            </a:r>
          </a:p>
          <a:p>
            <a:r>
              <a:rPr lang="en-US" dirty="0"/>
              <a:t>An active….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67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390FF60-83DE-4040-A54C-0A9BEC4D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 Image Container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5C027-7FCC-D249-8A22-4407BE65A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6ABAE-04BE-0344-A79A-99CAA113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C45C1B-0136-C346-A358-F0D55D2D7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Insert Text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998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1CA52F-8C07-AF42-B14A-8ED6621E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Grid Layout with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E8D69-792F-2D45-9B25-744C83CD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C7064-13F7-1F46-9C5D-DFA8C370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9DF657-4E63-D44A-A8C5-DA5D8EEF0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C306A5-9C28-FB4D-A570-4C371B95AE5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Insert Text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A49DAA8-5BAF-2743-A284-2A0417B150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C879B7-9580-0B49-850B-05816A2FF99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Insert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D0AE93A-FD63-0C42-AEC7-5307F1FD45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1A0EC0C-5057-4441-B24C-57E860FE6774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Insert Text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3227F4-2C5C-1F41-B968-CB95FA625A2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618BBD-2C34-7C4E-BC57-88C283118CA3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Insert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038912-BD94-6D4A-B3B4-F3146EFCB4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3D4494F-5FB9-6343-B82C-6DD4895E31D7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2825002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3AD361-FAA2-DB42-9486-3EEE35CC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Point Slide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2B5157-B12E-9F4F-A9AE-5FC1DE393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D2C5B-CD1D-9F47-893D-080CF80E6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53F5B1-2CB9-4F4A-82B3-EE2975F735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E053C9-2F66-1E44-A8CD-C5B38215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978534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572B-1C45-264C-B712-CD5204BC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Layouts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49857D-5D8B-3944-9F87-D06F570B4096}"/>
              </a:ext>
            </a:extLst>
          </p:cNvPr>
          <p:cNvGrpSpPr/>
          <p:nvPr/>
        </p:nvGrpSpPr>
        <p:grpSpPr>
          <a:xfrm>
            <a:off x="597613" y="1240398"/>
            <a:ext cx="10835978" cy="4751329"/>
            <a:chOff x="631065" y="1275839"/>
            <a:chExt cx="10835978" cy="6599617"/>
          </a:xfrm>
          <a:solidFill>
            <a:schemeClr val="bg1">
              <a:lumMod val="95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38327B-46BE-A943-9C6A-50CF3B285699}"/>
                </a:ext>
              </a:extLst>
            </p:cNvPr>
            <p:cNvGrpSpPr/>
            <p:nvPr/>
          </p:nvGrpSpPr>
          <p:grpSpPr>
            <a:xfrm>
              <a:off x="639954" y="1275839"/>
              <a:ext cx="10827089" cy="1585521"/>
              <a:chOff x="639954" y="1275839"/>
              <a:chExt cx="10827089" cy="1585521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09D351D-14F6-4F4E-97BB-7D91E747D7D8}"/>
                  </a:ext>
                </a:extLst>
              </p:cNvPr>
              <p:cNvSpPr/>
              <p:nvPr/>
            </p:nvSpPr>
            <p:spPr>
              <a:xfrm>
                <a:off x="639954" y="1275839"/>
                <a:ext cx="2061006" cy="1585521"/>
              </a:xfrm>
              <a:prstGeom prst="rect">
                <a:avLst/>
              </a:prstGeom>
              <a:solidFill>
                <a:srgbClr val="9866CF">
                  <a:alpha val="2431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509106F-F32E-194B-8DF5-55C8598D77BA}"/>
                  </a:ext>
                </a:extLst>
              </p:cNvPr>
              <p:cNvSpPr/>
              <p:nvPr/>
            </p:nvSpPr>
            <p:spPr>
              <a:xfrm>
                <a:off x="2831474" y="1275839"/>
                <a:ext cx="2061006" cy="1585521"/>
              </a:xfrm>
              <a:prstGeom prst="rect">
                <a:avLst/>
              </a:prstGeom>
              <a:solidFill>
                <a:srgbClr val="FFC553">
                  <a:alpha val="2470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626AC7D-5FB8-2C45-9A74-8FC660DFDF20}"/>
                  </a:ext>
                </a:extLst>
              </p:cNvPr>
              <p:cNvSpPr/>
              <p:nvPr/>
            </p:nvSpPr>
            <p:spPr>
              <a:xfrm>
                <a:off x="5022995" y="1275839"/>
                <a:ext cx="2061006" cy="1585521"/>
              </a:xfrm>
              <a:prstGeom prst="rect">
                <a:avLst/>
              </a:prstGeom>
              <a:solidFill>
                <a:srgbClr val="4D77CF">
                  <a:alpha val="2470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2293591-EDA5-B84E-AC10-95AEC2AE8F70}"/>
                  </a:ext>
                </a:extLst>
              </p:cNvPr>
              <p:cNvSpPr/>
              <p:nvPr/>
            </p:nvSpPr>
            <p:spPr>
              <a:xfrm>
                <a:off x="7214515" y="1275839"/>
                <a:ext cx="2061006" cy="1585521"/>
              </a:xfrm>
              <a:prstGeom prst="rect">
                <a:avLst/>
              </a:prstGeom>
              <a:solidFill>
                <a:srgbClr val="4DABCF">
                  <a:alpha val="2470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D634053-72D9-2643-8BD4-4672C71D1193}"/>
                  </a:ext>
                </a:extLst>
              </p:cNvPr>
              <p:cNvSpPr/>
              <p:nvPr/>
            </p:nvSpPr>
            <p:spPr>
              <a:xfrm>
                <a:off x="9406037" y="1275839"/>
                <a:ext cx="2061006" cy="1585521"/>
              </a:xfrm>
              <a:prstGeom prst="rect">
                <a:avLst/>
              </a:prstGeom>
              <a:solidFill>
                <a:srgbClr val="9866CF">
                  <a:alpha val="2431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CA18B7-340C-7A41-A5D6-CFD42DE77F20}"/>
                </a:ext>
              </a:extLst>
            </p:cNvPr>
            <p:cNvGrpSpPr/>
            <p:nvPr/>
          </p:nvGrpSpPr>
          <p:grpSpPr>
            <a:xfrm>
              <a:off x="634827" y="2947204"/>
              <a:ext cx="10827089" cy="1585521"/>
              <a:chOff x="639954" y="1275839"/>
              <a:chExt cx="10827089" cy="1585521"/>
            </a:xfrm>
            <a:grpFill/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BC622F1-66E0-B946-B130-8D20AF01E88D}"/>
                  </a:ext>
                </a:extLst>
              </p:cNvPr>
              <p:cNvSpPr/>
              <p:nvPr/>
            </p:nvSpPr>
            <p:spPr>
              <a:xfrm>
                <a:off x="639954" y="1275839"/>
                <a:ext cx="2061006" cy="1585521"/>
              </a:xfrm>
              <a:prstGeom prst="rect">
                <a:avLst/>
              </a:prstGeom>
              <a:solidFill>
                <a:srgbClr val="4D77CF">
                  <a:alpha val="2470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B61EB0A-294B-9649-B14E-5090EA39A2D9}"/>
                  </a:ext>
                </a:extLst>
              </p:cNvPr>
              <p:cNvSpPr/>
              <p:nvPr/>
            </p:nvSpPr>
            <p:spPr>
              <a:xfrm>
                <a:off x="2831474" y="1275839"/>
                <a:ext cx="2061006" cy="1585521"/>
              </a:xfrm>
              <a:prstGeom prst="rect">
                <a:avLst/>
              </a:prstGeom>
              <a:solidFill>
                <a:srgbClr val="4DABCF">
                  <a:alpha val="2470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52BAC9A-160B-2F40-B68D-6424D1C195D3}"/>
                  </a:ext>
                </a:extLst>
              </p:cNvPr>
              <p:cNvSpPr/>
              <p:nvPr/>
            </p:nvSpPr>
            <p:spPr>
              <a:xfrm>
                <a:off x="5022995" y="1275839"/>
                <a:ext cx="2061006" cy="1585521"/>
              </a:xfrm>
              <a:prstGeom prst="rect">
                <a:avLst/>
              </a:prstGeom>
              <a:solidFill>
                <a:srgbClr val="9866CF">
                  <a:alpha val="2431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E567CD2-C72A-0342-B277-B67B4629086B}"/>
                  </a:ext>
                </a:extLst>
              </p:cNvPr>
              <p:cNvSpPr/>
              <p:nvPr/>
            </p:nvSpPr>
            <p:spPr>
              <a:xfrm>
                <a:off x="7214515" y="1275839"/>
                <a:ext cx="2061006" cy="1585521"/>
              </a:xfrm>
              <a:prstGeom prst="rect">
                <a:avLst/>
              </a:prstGeom>
              <a:solidFill>
                <a:srgbClr val="FFC553">
                  <a:alpha val="2470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95E8FC4-3880-5C45-B0ED-40F2957467F9}"/>
                  </a:ext>
                </a:extLst>
              </p:cNvPr>
              <p:cNvSpPr/>
              <p:nvPr/>
            </p:nvSpPr>
            <p:spPr>
              <a:xfrm>
                <a:off x="9406037" y="1275839"/>
                <a:ext cx="2061006" cy="1585521"/>
              </a:xfrm>
              <a:prstGeom prst="rect">
                <a:avLst/>
              </a:prstGeom>
              <a:solidFill>
                <a:srgbClr val="4D77CF">
                  <a:alpha val="2470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15FA37B-7802-FA4A-B715-8ADDC71B7AE3}"/>
                </a:ext>
              </a:extLst>
            </p:cNvPr>
            <p:cNvGrpSpPr/>
            <p:nvPr/>
          </p:nvGrpSpPr>
          <p:grpSpPr>
            <a:xfrm>
              <a:off x="631066" y="4618569"/>
              <a:ext cx="10827089" cy="1585521"/>
              <a:chOff x="639954" y="1275839"/>
              <a:chExt cx="10827089" cy="1585521"/>
            </a:xfrm>
            <a:grpFill/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66745C-49E0-014D-8FE8-1FD55786846E}"/>
                  </a:ext>
                </a:extLst>
              </p:cNvPr>
              <p:cNvSpPr/>
              <p:nvPr/>
            </p:nvSpPr>
            <p:spPr>
              <a:xfrm>
                <a:off x="639954" y="1275839"/>
                <a:ext cx="2061006" cy="1585521"/>
              </a:xfrm>
              <a:prstGeom prst="rect">
                <a:avLst/>
              </a:prstGeom>
              <a:solidFill>
                <a:srgbClr val="FFC553">
                  <a:alpha val="2470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56992C1-A82B-5A45-B073-7C3208399814}"/>
                  </a:ext>
                </a:extLst>
              </p:cNvPr>
              <p:cNvSpPr/>
              <p:nvPr/>
            </p:nvSpPr>
            <p:spPr>
              <a:xfrm>
                <a:off x="2831474" y="1275839"/>
                <a:ext cx="2061006" cy="1585521"/>
              </a:xfrm>
              <a:prstGeom prst="rect">
                <a:avLst/>
              </a:prstGeom>
              <a:solidFill>
                <a:srgbClr val="4D77CF">
                  <a:alpha val="2470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2F015AE-B4EA-2142-929F-7BB964C9685F}"/>
                  </a:ext>
                </a:extLst>
              </p:cNvPr>
              <p:cNvSpPr/>
              <p:nvPr/>
            </p:nvSpPr>
            <p:spPr>
              <a:xfrm>
                <a:off x="5022995" y="1275839"/>
                <a:ext cx="2061006" cy="1585521"/>
              </a:xfrm>
              <a:prstGeom prst="rect">
                <a:avLst/>
              </a:prstGeom>
              <a:solidFill>
                <a:srgbClr val="4DABCF">
                  <a:alpha val="2470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6B63EF0-DA83-0D44-819F-068C53D34590}"/>
                  </a:ext>
                </a:extLst>
              </p:cNvPr>
              <p:cNvSpPr/>
              <p:nvPr/>
            </p:nvSpPr>
            <p:spPr>
              <a:xfrm>
                <a:off x="7214515" y="1275839"/>
                <a:ext cx="2061006" cy="1585521"/>
              </a:xfrm>
              <a:prstGeom prst="rect">
                <a:avLst/>
              </a:prstGeom>
              <a:solidFill>
                <a:srgbClr val="9866CF">
                  <a:alpha val="2431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83E6C07-016D-3247-B474-F65B598F3963}"/>
                  </a:ext>
                </a:extLst>
              </p:cNvPr>
              <p:cNvSpPr/>
              <p:nvPr/>
            </p:nvSpPr>
            <p:spPr>
              <a:xfrm>
                <a:off x="9406037" y="1275839"/>
                <a:ext cx="2061006" cy="1585521"/>
              </a:xfrm>
              <a:prstGeom prst="rect">
                <a:avLst/>
              </a:prstGeom>
              <a:solidFill>
                <a:srgbClr val="FFC553">
                  <a:alpha val="2470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F945B7-0ED9-8845-91E1-6826C2544AF4}"/>
                </a:ext>
              </a:extLst>
            </p:cNvPr>
            <p:cNvGrpSpPr/>
            <p:nvPr/>
          </p:nvGrpSpPr>
          <p:grpSpPr>
            <a:xfrm>
              <a:off x="631065" y="6289935"/>
              <a:ext cx="10827089" cy="1585521"/>
              <a:chOff x="639954" y="1275839"/>
              <a:chExt cx="10827089" cy="1585521"/>
            </a:xfrm>
            <a:grpFill/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EA957E7-D5A0-6D44-96BB-AFA6F21F210B}"/>
                  </a:ext>
                </a:extLst>
              </p:cNvPr>
              <p:cNvSpPr/>
              <p:nvPr/>
            </p:nvSpPr>
            <p:spPr>
              <a:xfrm>
                <a:off x="639954" y="1275839"/>
                <a:ext cx="2061006" cy="1585521"/>
              </a:xfrm>
              <a:prstGeom prst="rect">
                <a:avLst/>
              </a:prstGeom>
              <a:solidFill>
                <a:srgbClr val="4DABCF">
                  <a:alpha val="2470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D62B5BE-96CC-AD48-8720-B5D48F8BC410}"/>
                  </a:ext>
                </a:extLst>
              </p:cNvPr>
              <p:cNvSpPr/>
              <p:nvPr/>
            </p:nvSpPr>
            <p:spPr>
              <a:xfrm>
                <a:off x="2831474" y="1275839"/>
                <a:ext cx="2061006" cy="1585521"/>
              </a:xfrm>
              <a:prstGeom prst="rect">
                <a:avLst/>
              </a:prstGeom>
              <a:solidFill>
                <a:srgbClr val="9866CF">
                  <a:alpha val="2431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98C9487-5093-8D44-BC88-BDBF19EC5DFD}"/>
                  </a:ext>
                </a:extLst>
              </p:cNvPr>
              <p:cNvSpPr/>
              <p:nvPr/>
            </p:nvSpPr>
            <p:spPr>
              <a:xfrm>
                <a:off x="5022995" y="1275839"/>
                <a:ext cx="2061006" cy="1585521"/>
              </a:xfrm>
              <a:prstGeom prst="rect">
                <a:avLst/>
              </a:prstGeom>
              <a:solidFill>
                <a:srgbClr val="FFC553">
                  <a:alpha val="2470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8D0F22-2532-E04B-9481-11B2BE15D191}"/>
                  </a:ext>
                </a:extLst>
              </p:cNvPr>
              <p:cNvSpPr/>
              <p:nvPr/>
            </p:nvSpPr>
            <p:spPr>
              <a:xfrm>
                <a:off x="7214515" y="1275839"/>
                <a:ext cx="2061006" cy="1585521"/>
              </a:xfrm>
              <a:prstGeom prst="rect">
                <a:avLst/>
              </a:prstGeom>
              <a:solidFill>
                <a:srgbClr val="4D77CF">
                  <a:alpha val="2470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C668526-03E4-E149-9233-B6F377E896EF}"/>
                  </a:ext>
                </a:extLst>
              </p:cNvPr>
              <p:cNvSpPr/>
              <p:nvPr/>
            </p:nvSpPr>
            <p:spPr>
              <a:xfrm>
                <a:off x="9406037" y="1275839"/>
                <a:ext cx="2061006" cy="1585521"/>
              </a:xfrm>
              <a:prstGeom prst="rect">
                <a:avLst/>
              </a:prstGeom>
              <a:solidFill>
                <a:srgbClr val="4DABCF">
                  <a:alpha val="2470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CE5FC-3FD5-584D-841B-10649D30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NumPy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83D24279-5780-6140-B7D8-CC2CC252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62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9EA079-CD40-3745-A47F-A5DF5FD8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309" y="2699656"/>
            <a:ext cx="5878285" cy="1326293"/>
          </a:xfrm>
        </p:spPr>
        <p:txBody>
          <a:bodyPr/>
          <a:lstStyle/>
          <a:p>
            <a:r>
              <a:rPr lang="en-US" sz="5400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48FA7-334D-4240-ADEC-4A348E87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F2D0A-A0A2-6542-9E04-8547A978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6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6ED878D-8B99-0742-B3E0-71171EE4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Palette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0DA90-A526-7543-B2A4-E7393E8E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4842" y="6455301"/>
            <a:ext cx="5680684" cy="402699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NumPy.org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BE4BB-7F28-B04C-A117-FD3AB0EB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368" y="6455301"/>
            <a:ext cx="499085" cy="402699"/>
          </a:xfrm>
        </p:spPr>
        <p:txBody>
          <a:bodyPr/>
          <a:lstStyle/>
          <a:p>
            <a:fld id="{9327EBAE-74B4-D649-B496-DD1A944DA51C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4AC23-CD35-2041-8511-95DFF9A85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00" y="2584450"/>
            <a:ext cx="56134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7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C5D3-1050-FB42-8BF9-F6CE812D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Template Table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37DEC1-50C9-3148-8A8E-15FD5354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E9AE0-6875-774C-B94B-2179D404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C2F1AC-D9D7-9F46-9F11-E6F029731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80380"/>
              </p:ext>
            </p:extLst>
          </p:nvPr>
        </p:nvGraphicFramePr>
        <p:xfrm>
          <a:off x="2031999" y="1477949"/>
          <a:ext cx="8128000" cy="2966720"/>
        </p:xfrm>
        <a:graphic>
          <a:graphicData uri="http://schemas.openxmlformats.org/drawingml/2006/table">
            <a:tbl>
              <a:tblPr firstRow="1" bandRow="1">
                <a:tableStyleId>{D5C44ED6-CCCA-4E9D-BC0B-22C93BEAEDB1}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133775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36468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74305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77265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63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D77C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D77C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D77C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D77C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4D77C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4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977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38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0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2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20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2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12022"/>
                  </a:ext>
                </a:extLst>
              </a:tr>
            </a:tbl>
          </a:graphicData>
        </a:graphic>
      </p:graphicFrame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BFDFCC91-2D1E-0F4E-9804-27AF84BB9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536" y="4240252"/>
            <a:ext cx="3086100" cy="17526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6C9940-07E9-184A-A848-81D3FF08C15C}"/>
              </a:ext>
            </a:extLst>
          </p:cNvPr>
          <p:cNvCxnSpPr/>
          <p:nvPr/>
        </p:nvCxnSpPr>
        <p:spPr>
          <a:xfrm>
            <a:off x="2765502" y="5523570"/>
            <a:ext cx="4207727" cy="0"/>
          </a:xfrm>
          <a:prstGeom prst="straightConnector1">
            <a:avLst/>
          </a:prstGeom>
          <a:ln w="57150">
            <a:solidFill>
              <a:srgbClr val="4DABC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5047E5-A753-E24B-8F9E-72699D3DF775}"/>
              </a:ext>
            </a:extLst>
          </p:cNvPr>
          <p:cNvSpPr txBox="1"/>
          <p:nvPr/>
        </p:nvSpPr>
        <p:spPr>
          <a:xfrm>
            <a:off x="2772937" y="5131005"/>
            <a:ext cx="3850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 Add or remove banded rows</a:t>
            </a:r>
          </a:p>
        </p:txBody>
      </p:sp>
    </p:spTree>
    <p:extLst>
      <p:ext uri="{BB962C8B-B14F-4D97-AF65-F5344CB8AC3E}">
        <p14:creationId xmlns:p14="http://schemas.microsoft.com/office/powerpoint/2010/main" val="383885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3ACF577-DF2E-C44E-866E-05FDECCF9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8E3520F-7469-2842-8678-5E33D614C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7EAAC-D618-674F-8235-E6339F7EBB5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98475" y="6454775"/>
            <a:ext cx="5681663" cy="403225"/>
          </a:xfrm>
        </p:spPr>
        <p:txBody>
          <a:bodyPr/>
          <a:lstStyle/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25C95-1372-7C45-941D-3185DE8C7F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54775"/>
            <a:ext cx="498475" cy="403225"/>
          </a:xfrm>
        </p:spPr>
        <p:txBody>
          <a:bodyPr/>
          <a:lstStyle/>
          <a:p>
            <a:fld id="{9327EBAE-74B4-D649-B496-DD1A944DA5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3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0044B-2AEF-D042-A352-785D9B0A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4F161-6A71-0E44-8969-90206BF31249}"/>
              </a:ext>
            </a:extLst>
          </p:cNvPr>
          <p:cNvSpPr/>
          <p:nvPr/>
        </p:nvSpPr>
        <p:spPr>
          <a:xfrm>
            <a:off x="1647825" y="2532185"/>
            <a:ext cx="8961120" cy="1420837"/>
          </a:xfrm>
          <a:prstGeom prst="rect">
            <a:avLst/>
          </a:prstGeom>
          <a:solidFill>
            <a:srgbClr val="986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images in this presentation are currently in the Slide Master </a:t>
            </a:r>
            <a:b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can be changed there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0468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5D526F-EF3E-B24A-B047-327D89A9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Quadrant Color Layout with Photo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C4DC9-5452-9E41-811F-B34D7F03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E9D60-8478-EB45-A808-E520133B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8E88AA2-B886-F44A-97F5-B6983B9A3A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5DCA03-5A54-544F-9036-B06F40D6E78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2128EE4-DD11-7F4E-9AE9-D53E9237A5C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B8C956-5939-D14F-961F-312DB0200C0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7E007E-8FAA-B44E-92E4-7D043E3D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Box Layout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006FE-C96D-B64F-B294-EBD99D31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NumPy.org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6FCAA-E142-D541-B07C-22DA7E41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2A75D6-5015-9F4F-A1BD-D33DDD2BB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2910" y="1382714"/>
            <a:ext cx="2564446" cy="4487316"/>
          </a:xfrm>
        </p:spPr>
        <p:txBody>
          <a:bodyPr tIns="1463040"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4D77CF"/>
              </a:buClr>
              <a:buNone/>
            </a:pPr>
            <a:r>
              <a:rPr lang="en-US" b="1" dirty="0">
                <a:solidFill>
                  <a:srgbClr val="4D77CF"/>
                </a:solidFill>
                <a:cs typeface="Arial" panose="020B0604020202020204" pitchFamily="34" charset="0"/>
              </a:rPr>
              <a:t>Title A</a:t>
            </a:r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buClr>
                <a:srgbClr val="4D77CF"/>
              </a:buClr>
              <a:buFont typeface="Arial" charset="0"/>
              <a:buChar char="•"/>
            </a:pPr>
            <a:r>
              <a:rPr lang="en-US" sz="1600" dirty="0">
                <a:solidFill>
                  <a:srgbClr val="586F7C"/>
                </a:solidFill>
                <a:cs typeface="Arial" panose="020B0604020202020204" pitchFamily="34" charset="0"/>
              </a:rPr>
              <a:t>Some Text</a:t>
            </a:r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buClr>
                <a:srgbClr val="4D77CF"/>
              </a:buClr>
              <a:buFont typeface="Arial" charset="0"/>
              <a:buChar char="•"/>
            </a:pPr>
            <a:r>
              <a:rPr lang="en-US" sz="1600" dirty="0">
                <a:solidFill>
                  <a:srgbClr val="586F7C"/>
                </a:solidFill>
                <a:cs typeface="Arial" panose="020B0604020202020204" pitchFamily="34" charset="0"/>
              </a:rPr>
              <a:t>Some more text here that spans multiple lines</a:t>
            </a:r>
          </a:p>
          <a:p>
            <a:pPr marL="171450" lvl="0" indent="-171450">
              <a:lnSpc>
                <a:spcPct val="100000"/>
              </a:lnSpc>
              <a:spcBef>
                <a:spcPts val="0"/>
              </a:spcBef>
              <a:buClr>
                <a:srgbClr val="4D77CF"/>
              </a:buClr>
              <a:buFont typeface="Arial" charset="0"/>
              <a:buChar char="•"/>
            </a:pPr>
            <a:r>
              <a:rPr lang="en-US" sz="1600" dirty="0">
                <a:solidFill>
                  <a:srgbClr val="586F7C"/>
                </a:solidFill>
                <a:cs typeface="Arial" panose="020B0604020202020204" pitchFamily="34" charset="0"/>
              </a:rPr>
              <a:t>Another bullet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1F433A-D452-F145-986D-31C6056E44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360176" y="1382714"/>
            <a:ext cx="2564446" cy="4487316"/>
          </a:xfrm>
        </p:spPr>
        <p:txBody>
          <a:bodyPr tIns="1463040"/>
          <a:lstStyle/>
          <a:p>
            <a:pPr marL="0" indent="0">
              <a:buClr>
                <a:srgbClr val="4D77CF"/>
              </a:buClr>
              <a:buNone/>
            </a:pPr>
            <a:r>
              <a:rPr lang="en-US" b="1" dirty="0">
                <a:solidFill>
                  <a:srgbClr val="4D77CF"/>
                </a:solidFill>
                <a:cs typeface="Arial" panose="020B0604020202020204" pitchFamily="34" charset="0"/>
              </a:rPr>
              <a:t>Title B</a:t>
            </a:r>
            <a:endParaRPr lang="en-US" dirty="0">
              <a:solidFill>
                <a:srgbClr val="4D77CF"/>
              </a:solidFill>
              <a:cs typeface="Arial" panose="020B0604020202020204" pitchFamily="34" charset="0"/>
            </a:endParaRPr>
          </a:p>
          <a:p>
            <a:pPr marL="171450" lvl="0" indent="-171450">
              <a:buClr>
                <a:srgbClr val="4D77CF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accent3"/>
                </a:solidFill>
                <a:cs typeface="Arial" panose="020B0604020202020204" pitchFamily="34" charset="0"/>
              </a:rPr>
              <a:t>Text in 4 tile layout</a:t>
            </a:r>
          </a:p>
          <a:p>
            <a:pPr marL="171450" lvl="0" indent="-171450">
              <a:buClr>
                <a:srgbClr val="4D77CF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accent3"/>
                </a:solidFill>
                <a:cs typeface="Arial" panose="020B0604020202020204" pitchFamily="34" charset="0"/>
              </a:rPr>
              <a:t>Lorem ipsum lorem ipsum</a:t>
            </a:r>
          </a:p>
          <a:p>
            <a:pPr>
              <a:buClr>
                <a:srgbClr val="4D77CF"/>
              </a:buClr>
            </a:pP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BAB6EC-F89A-9647-AD4A-6ED574D1A8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67442" y="1382714"/>
            <a:ext cx="2564446" cy="4487316"/>
          </a:xfrm>
        </p:spPr>
        <p:txBody>
          <a:bodyPr tIns="1463040"/>
          <a:lstStyle/>
          <a:p>
            <a:pPr marL="0" lvl="0" indent="0">
              <a:lnSpc>
                <a:spcPct val="100000"/>
              </a:lnSpc>
              <a:buClr>
                <a:srgbClr val="4D77CF"/>
              </a:buClr>
              <a:buNone/>
            </a:pPr>
            <a:r>
              <a:rPr lang="en-US" b="1" dirty="0">
                <a:solidFill>
                  <a:srgbClr val="4D77CF"/>
                </a:solidFill>
                <a:cs typeface="Arial" panose="020B0604020202020204" pitchFamily="34" charset="0"/>
              </a:rPr>
              <a:t>Title C</a:t>
            </a:r>
          </a:p>
          <a:p>
            <a:pPr marL="171450" lvl="0" indent="-171450">
              <a:buClr>
                <a:srgbClr val="4D77CF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accent3"/>
                </a:solidFill>
                <a:cs typeface="Arial" panose="020B0604020202020204" pitchFamily="34" charset="0"/>
              </a:rPr>
              <a:t>Text in 4 tile layout</a:t>
            </a:r>
          </a:p>
          <a:p>
            <a:pPr marL="171450" lvl="0" indent="-171450">
              <a:buClr>
                <a:srgbClr val="4D77CF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accent3"/>
                </a:solidFill>
                <a:cs typeface="Arial" panose="020B0604020202020204" pitchFamily="34" charset="0"/>
              </a:rPr>
              <a:t>Lorem ipsum lorem ipsum</a:t>
            </a:r>
          </a:p>
          <a:p>
            <a:pPr marL="171450" lvl="0" indent="-171450">
              <a:buClr>
                <a:srgbClr val="4D77CF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accent3"/>
                </a:solidFill>
                <a:cs typeface="Arial" panose="020B0604020202020204" pitchFamily="34" charset="0"/>
              </a:rPr>
              <a:t>Text in 4 tile layout</a:t>
            </a:r>
          </a:p>
          <a:p>
            <a:pPr marL="171450" lvl="0" indent="-171450">
              <a:buClr>
                <a:srgbClr val="4D77CF"/>
              </a:buClr>
              <a:buFont typeface="Arial" charset="0"/>
              <a:buChar char="•"/>
            </a:pPr>
            <a:r>
              <a:rPr lang="en-US" sz="1600" dirty="0">
                <a:solidFill>
                  <a:schemeClr val="accent3"/>
                </a:solidFill>
                <a:cs typeface="Arial" panose="020B0604020202020204" pitchFamily="34" charset="0"/>
              </a:rPr>
              <a:t>Lorem ipsum lorem ipsum</a:t>
            </a:r>
          </a:p>
          <a:p>
            <a:pPr marL="171450" lvl="0" indent="-171450">
              <a:buClr>
                <a:srgbClr val="4D77CF"/>
              </a:buClr>
              <a:buFont typeface="Arial" charset="0"/>
              <a:buChar char="•"/>
            </a:pPr>
            <a:r>
              <a:rPr lang="en-US" sz="1600" dirty="0" err="1">
                <a:solidFill>
                  <a:schemeClr val="accent3"/>
                </a:solidFill>
                <a:cs typeface="Arial" panose="020B0604020202020204" pitchFamily="34" charset="0"/>
              </a:rPr>
              <a:t>ddd</a:t>
            </a:r>
            <a:endParaRPr lang="en-US" sz="1600" dirty="0">
              <a:solidFill>
                <a:schemeClr val="accent3"/>
              </a:solidFill>
              <a:cs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E0DB9F-3C93-5243-B7D5-F7E085BADEC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174709" y="1382714"/>
            <a:ext cx="2564446" cy="4487316"/>
          </a:xfrm>
        </p:spPr>
        <p:txBody>
          <a:bodyPr tIns="1463040"/>
          <a:lstStyle/>
          <a:p>
            <a:pPr marL="0" lvl="0" indent="0">
              <a:lnSpc>
                <a:spcPct val="100000"/>
              </a:lnSpc>
              <a:buClr>
                <a:srgbClr val="4D77CF"/>
              </a:buClr>
              <a:buNone/>
            </a:pPr>
            <a:r>
              <a:rPr lang="en-US" b="1" dirty="0">
                <a:solidFill>
                  <a:srgbClr val="4D77CF"/>
                </a:solidFill>
                <a:cs typeface="Arial" panose="020B0604020202020204" pitchFamily="34" charset="0"/>
              </a:rPr>
              <a:t>Title D</a:t>
            </a:r>
          </a:p>
          <a:p>
            <a:pPr marL="171450" lvl="0" indent="-171450">
              <a:lnSpc>
                <a:spcPct val="100000"/>
              </a:lnSpc>
              <a:buClr>
                <a:srgbClr val="4D77CF"/>
              </a:buClr>
              <a:buFont typeface="Arial" charset="0"/>
              <a:buChar char="•"/>
            </a:pPr>
            <a:r>
              <a:rPr lang="en-US" sz="1600" dirty="0">
                <a:solidFill>
                  <a:srgbClr val="586F7C"/>
                </a:solidFill>
                <a:cs typeface="Arial" panose="020B0604020202020204" pitchFamily="34" charset="0"/>
              </a:rPr>
              <a:t>Some more</a:t>
            </a:r>
          </a:p>
          <a:p>
            <a:pPr marL="171450" lvl="0" indent="-171450">
              <a:lnSpc>
                <a:spcPct val="100000"/>
              </a:lnSpc>
              <a:buClr>
                <a:srgbClr val="4D77CF"/>
              </a:buClr>
              <a:buFont typeface="Arial" charset="0"/>
              <a:buChar char="•"/>
            </a:pPr>
            <a:r>
              <a:rPr lang="en-US" sz="1600" dirty="0">
                <a:solidFill>
                  <a:srgbClr val="586F7C"/>
                </a:solidFill>
                <a:cs typeface="Arial" panose="020B0604020202020204" pitchFamily="34" charset="0"/>
              </a:rPr>
              <a:t>Text</a:t>
            </a:r>
          </a:p>
          <a:p>
            <a:pPr marL="171450" lvl="0" indent="-171450">
              <a:lnSpc>
                <a:spcPct val="100000"/>
              </a:lnSpc>
              <a:buClr>
                <a:srgbClr val="4D77CF"/>
              </a:buClr>
              <a:buFont typeface="Arial" charset="0"/>
              <a:buChar char="•"/>
            </a:pPr>
            <a:r>
              <a:rPr lang="en-US" sz="1600" dirty="0">
                <a:solidFill>
                  <a:srgbClr val="586F7C"/>
                </a:solidFill>
                <a:cs typeface="Arial" panose="020B0604020202020204" pitchFamily="34" charset="0"/>
              </a:rPr>
              <a:t>In this</a:t>
            </a:r>
          </a:p>
          <a:p>
            <a:pPr marL="171450" lvl="0" indent="-171450">
              <a:lnSpc>
                <a:spcPct val="100000"/>
              </a:lnSpc>
              <a:buClr>
                <a:srgbClr val="4D77CF"/>
              </a:buClr>
              <a:buFont typeface="Arial" charset="0"/>
              <a:buChar char="•"/>
            </a:pPr>
            <a:r>
              <a:rPr lang="en-US" sz="1600" dirty="0">
                <a:solidFill>
                  <a:srgbClr val="586F7C"/>
                </a:solidFill>
                <a:cs typeface="Arial" panose="020B0604020202020204" pitchFamily="34" charset="0"/>
              </a:rPr>
              <a:t>Four box or tile </a:t>
            </a:r>
          </a:p>
          <a:p>
            <a:pPr marL="171450" lvl="0" indent="-171450">
              <a:lnSpc>
                <a:spcPct val="100000"/>
              </a:lnSpc>
              <a:buClr>
                <a:srgbClr val="4D77CF"/>
              </a:buClr>
              <a:buFont typeface="Arial" charset="0"/>
              <a:buChar char="•"/>
            </a:pPr>
            <a:r>
              <a:rPr lang="en-US" sz="1600" dirty="0">
                <a:solidFill>
                  <a:srgbClr val="586F7C"/>
                </a:solidFill>
                <a:cs typeface="Arial" panose="020B0604020202020204" pitchFamily="34" charset="0"/>
              </a:rPr>
              <a:t>layout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E9018A-7A0F-F049-853F-1C23DC7D4B79}"/>
              </a:ext>
            </a:extLst>
          </p:cNvPr>
          <p:cNvSpPr txBox="1"/>
          <p:nvPr/>
        </p:nvSpPr>
        <p:spPr>
          <a:xfrm>
            <a:off x="452910" y="5870030"/>
            <a:ext cx="56430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Icons Attribution: </a:t>
            </a:r>
            <a:r>
              <a:rPr lang="en-IN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Designed by </a:t>
            </a:r>
            <a:r>
              <a:rPr lang="en-IN" sz="8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Dinosoftlabs</a:t>
            </a:r>
            <a:r>
              <a:rPr lang="en-IN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from </a:t>
            </a:r>
            <a:r>
              <a:rPr lang="en-IN" sz="8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4"/>
              </a:rPr>
              <a:t>www.flaticon.com</a:t>
            </a:r>
            <a:endParaRPr lang="en-US" sz="8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9BDF2D-80EA-5341-868D-45628CA771DC}"/>
              </a:ext>
            </a:extLst>
          </p:cNvPr>
          <p:cNvGrpSpPr/>
          <p:nvPr/>
        </p:nvGrpSpPr>
        <p:grpSpPr>
          <a:xfrm>
            <a:off x="1308150" y="1675089"/>
            <a:ext cx="853966" cy="853966"/>
            <a:chOff x="1308150" y="1675089"/>
            <a:chExt cx="853966" cy="85396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5AD3D6-FB89-CD48-9FB1-8484F9A5FB30}"/>
                </a:ext>
              </a:extLst>
            </p:cNvPr>
            <p:cNvSpPr/>
            <p:nvPr/>
          </p:nvSpPr>
          <p:spPr>
            <a:xfrm>
              <a:off x="1308150" y="1675089"/>
              <a:ext cx="853966" cy="853966"/>
            </a:xfrm>
            <a:prstGeom prst="ellipse">
              <a:avLst/>
            </a:prstGeom>
            <a:solidFill>
              <a:srgbClr val="4D77CF"/>
            </a:solidFill>
            <a:ln w="57150">
              <a:solidFill>
                <a:srgbClr val="4DABC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D77CF"/>
                </a:solidFill>
                <a:latin typeface="+mj-lt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64C57D2-73AF-C241-AEC6-7BD7FF564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96526" y="1819393"/>
              <a:ext cx="558000" cy="5580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4BA7AE-879F-CC4E-8A8B-CC9D9EAC9B8D}"/>
              </a:ext>
            </a:extLst>
          </p:cNvPr>
          <p:cNvGrpSpPr/>
          <p:nvPr/>
        </p:nvGrpSpPr>
        <p:grpSpPr>
          <a:xfrm>
            <a:off x="4215416" y="1675089"/>
            <a:ext cx="853966" cy="853966"/>
            <a:chOff x="1308150" y="1675089"/>
            <a:chExt cx="853966" cy="85396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043CD08-6219-3944-8999-3DBD66407F69}"/>
                </a:ext>
              </a:extLst>
            </p:cNvPr>
            <p:cNvSpPr/>
            <p:nvPr/>
          </p:nvSpPr>
          <p:spPr>
            <a:xfrm>
              <a:off x="1308150" y="1675089"/>
              <a:ext cx="853966" cy="853966"/>
            </a:xfrm>
            <a:prstGeom prst="ellipse">
              <a:avLst/>
            </a:prstGeom>
            <a:solidFill>
              <a:srgbClr val="4D77CF"/>
            </a:solidFill>
            <a:ln w="57150">
              <a:solidFill>
                <a:srgbClr val="4DABC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D77CF"/>
                </a:solidFill>
                <a:latin typeface="+mj-lt"/>
              </a:endParaRP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0E7D86FA-B399-5A40-91BC-4D4529F8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96526" y="1819393"/>
              <a:ext cx="558000" cy="558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BA4A083-6357-DE48-B3BE-9C3976CAA9A5}"/>
              </a:ext>
            </a:extLst>
          </p:cNvPr>
          <p:cNvGrpSpPr/>
          <p:nvPr/>
        </p:nvGrpSpPr>
        <p:grpSpPr>
          <a:xfrm>
            <a:off x="7122682" y="1667731"/>
            <a:ext cx="853966" cy="853966"/>
            <a:chOff x="1308150" y="1675089"/>
            <a:chExt cx="853966" cy="85396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97A81A8-DEBF-FD41-A9BC-0054F0511A64}"/>
                </a:ext>
              </a:extLst>
            </p:cNvPr>
            <p:cNvSpPr/>
            <p:nvPr/>
          </p:nvSpPr>
          <p:spPr>
            <a:xfrm>
              <a:off x="1308150" y="1675089"/>
              <a:ext cx="853966" cy="853966"/>
            </a:xfrm>
            <a:prstGeom prst="ellipse">
              <a:avLst/>
            </a:prstGeom>
            <a:solidFill>
              <a:srgbClr val="4D77CF"/>
            </a:solidFill>
            <a:ln w="57150">
              <a:solidFill>
                <a:srgbClr val="4DABC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D77CF"/>
                </a:solidFill>
                <a:latin typeface="+mj-lt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564771D-932C-C247-9D76-8EC2C8DF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96526" y="1819393"/>
              <a:ext cx="558000" cy="558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1F3C91-2FFE-CB44-A110-0C6CBE19B13C}"/>
              </a:ext>
            </a:extLst>
          </p:cNvPr>
          <p:cNvGrpSpPr/>
          <p:nvPr/>
        </p:nvGrpSpPr>
        <p:grpSpPr>
          <a:xfrm>
            <a:off x="10029949" y="1671410"/>
            <a:ext cx="853966" cy="853966"/>
            <a:chOff x="1308150" y="1675089"/>
            <a:chExt cx="853966" cy="85396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35C5CFF-0763-F04D-8095-E1DCD60555F4}"/>
                </a:ext>
              </a:extLst>
            </p:cNvPr>
            <p:cNvSpPr/>
            <p:nvPr/>
          </p:nvSpPr>
          <p:spPr>
            <a:xfrm>
              <a:off x="1308150" y="1675089"/>
              <a:ext cx="853966" cy="853966"/>
            </a:xfrm>
            <a:prstGeom prst="ellipse">
              <a:avLst/>
            </a:prstGeom>
            <a:solidFill>
              <a:srgbClr val="4D77CF"/>
            </a:solidFill>
            <a:ln w="57150">
              <a:solidFill>
                <a:srgbClr val="4DABC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4D77CF"/>
                </a:solidFill>
                <a:latin typeface="+mj-lt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E019B33-7860-AD42-9AE3-A175DFE51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96526" y="1819393"/>
              <a:ext cx="558000" cy="5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754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E9C4697-BEAE-F249-98F5-6F8135E2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Box Layout 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C7BB5-C30A-9948-A843-6B7919A05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A94E6-4F0F-184F-8CF7-AA7589CB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DD5C233-3A20-A542-BBA4-87A529F657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Insert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1A6C3E4-95D4-2F4D-980B-4179618E5B9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Insert Text</a:t>
            </a:r>
          </a:p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AA2B028-687D-384C-B6E4-EFD5EBF6018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Insert Text</a:t>
            </a:r>
          </a:p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30D77F9-A64A-A145-A1D2-E0955279C50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Insert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9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C62D379-B3AD-184D-8D2C-A43627E1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Quadrant Icon Layout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908E2-376B-9C4D-AD62-66B779760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Proprietary &amp; Confidential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761AC-8D31-E240-AF9A-AF5B33CF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7EBAE-74B4-D649-B496-DD1A944DA51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E9956A6-B84D-EE46-A759-32CF513C38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Insert Text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25F676E-AB1A-4148-A93C-E5009A57A8B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Insert Text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82C8964-2200-4349-A3A0-5050E81F5CA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Insert Text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D1789DF-3B8D-2643-859C-08C84FFD359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Insert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3B43350-83B0-FE48-AB77-AACACD1B5E8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420809A-E43E-C54C-BC8F-B4D7E20B9B8B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FC3C460-489C-554A-AEFE-4BB777AD33FF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0AB2E03-4DDF-094D-95D0-6BC1C4EF433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43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ulse Secure 121318a">
      <a:dk1>
        <a:srgbClr val="000000"/>
      </a:dk1>
      <a:lt1>
        <a:srgbClr val="FFFFFF"/>
      </a:lt1>
      <a:dk2>
        <a:srgbClr val="3F474E"/>
      </a:dk2>
      <a:lt2>
        <a:srgbClr val="EAEAEA"/>
      </a:lt2>
      <a:accent1>
        <a:srgbClr val="5FBB46"/>
      </a:accent1>
      <a:accent2>
        <a:srgbClr val="233469"/>
      </a:accent2>
      <a:accent3>
        <a:srgbClr val="586F7C"/>
      </a:accent3>
      <a:accent4>
        <a:srgbClr val="B9C5CE"/>
      </a:accent4>
      <a:accent5>
        <a:srgbClr val="337CBC"/>
      </a:accent5>
      <a:accent6>
        <a:srgbClr val="C0322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14814</TotalTime>
  <Words>383</Words>
  <Application>Microsoft Macintosh PowerPoint</Application>
  <PresentationFormat>Widescreen</PresentationFormat>
  <Paragraphs>129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Open Sans Light</vt:lpstr>
      <vt:lpstr>Open Sans Semibold</vt:lpstr>
      <vt:lpstr>System Font Regular</vt:lpstr>
      <vt:lpstr>Wingdings</vt:lpstr>
      <vt:lpstr>Office Theme</vt:lpstr>
      <vt:lpstr>Insert title of NumPy talk here  </vt:lpstr>
      <vt:lpstr>Color Palette Example</vt:lpstr>
      <vt:lpstr>New Template Table</vt:lpstr>
      <vt:lpstr>Section Divider</vt:lpstr>
      <vt:lpstr>Images</vt:lpstr>
      <vt:lpstr>Quadrant Color Layout with Photo</vt:lpstr>
      <vt:lpstr>4 Box Layout</vt:lpstr>
      <vt:lpstr>4 Box Layout 2</vt:lpstr>
      <vt:lpstr>Quadrant Icon Layout</vt:lpstr>
      <vt:lpstr>Quadrant Color Layout</vt:lpstr>
      <vt:lpstr>Quadrant Gray Layout</vt:lpstr>
      <vt:lpstr>2 Column Image Layout</vt:lpstr>
      <vt:lpstr>Implementing ANDNDND</vt:lpstr>
      <vt:lpstr>Blank Image Container</vt:lpstr>
      <vt:lpstr>5 Grid Layout with Image</vt:lpstr>
      <vt:lpstr>Large Point Slide</vt:lpstr>
      <vt:lpstr>Grid Layouts</vt:lpstr>
      <vt:lpstr>Questions?</vt:lpstr>
    </vt:vector>
  </TitlesOfParts>
  <Manager>Ralf Gommers, Matti Picus</Manager>
  <Company>NumPy/ NUMFOCUS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Slides Template</dc:title>
  <dc:subject/>
  <dc:creator>Shaloo Shalini</dc:creator>
  <cp:keywords/>
  <dc:description/>
  <cp:lastModifiedBy>Shaloo Shalini</cp:lastModifiedBy>
  <cp:revision>154</cp:revision>
  <dcterms:created xsi:type="dcterms:W3CDTF">2018-10-19T13:55:22Z</dcterms:created>
  <dcterms:modified xsi:type="dcterms:W3CDTF">2020-03-04T03:27:46Z</dcterms:modified>
  <cp:category/>
</cp:coreProperties>
</file>