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9" r:id="rId3"/>
    <p:sldId id="756" r:id="rId4"/>
    <p:sldId id="772" r:id="rId5"/>
    <p:sldId id="777" r:id="rId6"/>
    <p:sldId id="778" r:id="rId7"/>
    <p:sldId id="779" r:id="rId8"/>
    <p:sldId id="780" r:id="rId9"/>
    <p:sldId id="773" r:id="rId10"/>
    <p:sldId id="775" r:id="rId11"/>
    <p:sldId id="318" r:id="rId12"/>
  </p:sldIdLst>
  <p:sldSz cx="12192000" cy="6858000"/>
  <p:notesSz cx="6858000" cy="9144000"/>
  <p:embeddedFontLst>
    <p:embeddedFont>
      <p:font typeface="微软雅黑" panose="020B0503020204020204" charset="-122"/>
      <p:regular r:id="rId19"/>
    </p:embeddedFont>
    <p:embeddedFont>
      <p:font typeface="思源黑体 CN" panose="020B0500000000000000" pitchFamily="34" charset="-122"/>
      <p:bold r:id="rId20"/>
    </p:embeddedFont>
    <p:embeddedFont>
      <p:font typeface="等线" panose="02010600030101010101" charset="-122"/>
      <p:regular r:id="rId21"/>
    </p:embeddedFont>
    <p:embeddedFont>
      <p:font typeface="等线 Light" panose="02010600030101010101" charset="-122"/>
      <p:regular r:id="rId22"/>
    </p:embeddedFont>
  </p:embeddedFontLst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639" userDrawn="1">
          <p15:clr>
            <a:srgbClr val="A4A3A4"/>
          </p15:clr>
        </p15:guide>
        <p15:guide id="2" orient="horz" pos="10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zd buzd" initials="bb" lastIdx="2" clrIdx="0"/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259"/>
    <a:srgbClr val="58AD54"/>
    <a:srgbClr val="60BF54"/>
    <a:srgbClr val="60C26A"/>
    <a:srgbClr val="6CC26A"/>
    <a:srgbClr val="7AAF59"/>
    <a:srgbClr val="3CA652"/>
    <a:srgbClr val="4BB752"/>
    <a:srgbClr val="8BD1CD"/>
    <a:srgbClr val="1BA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6" autoAdjust="0"/>
    <p:restoredTop sz="86444"/>
  </p:normalViewPr>
  <p:slideViewPr>
    <p:cSldViewPr snapToGrid="0" snapToObjects="1" showGuides="1">
      <p:cViewPr varScale="1">
        <p:scale>
          <a:sx n="99" d="100"/>
          <a:sy n="99" d="100"/>
        </p:scale>
        <p:origin x="200" y="808"/>
      </p:cViewPr>
      <p:guideLst>
        <p:guide pos="4639"/>
        <p:guide orient="horz" pos="10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4.xml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AD844-6B87-4943-9D53-626DC277B1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1813F-FBC0-6545-AF4D-3686558B60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369C3-EF0A-EB4F-AAA0-361080FEBD8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7"/>
          <p:cNvSpPr/>
          <p:nvPr userDrawn="1"/>
        </p:nvSpPr>
        <p:spPr>
          <a:xfrm>
            <a:off x="9399449" y="1368647"/>
            <a:ext cx="2807065" cy="5490457"/>
          </a:xfrm>
          <a:custGeom>
            <a:avLst/>
            <a:gdLst>
              <a:gd name="connsiteX0" fmla="*/ 0 w 2807065"/>
              <a:gd name="connsiteY0" fmla="*/ 0 h 5489353"/>
              <a:gd name="connsiteX1" fmla="*/ 2807065 w 2807065"/>
              <a:gd name="connsiteY1" fmla="*/ 0 h 5489353"/>
              <a:gd name="connsiteX2" fmla="*/ 2807065 w 2807065"/>
              <a:gd name="connsiteY2" fmla="*/ 5489353 h 5489353"/>
              <a:gd name="connsiteX3" fmla="*/ 0 w 2807065"/>
              <a:gd name="connsiteY3" fmla="*/ 5489353 h 5489353"/>
              <a:gd name="connsiteX4" fmla="*/ 0 w 2807065"/>
              <a:gd name="connsiteY4" fmla="*/ 0 h 5489353"/>
              <a:gd name="connsiteX0-1" fmla="*/ 0 w 2807065"/>
              <a:gd name="connsiteY0-2" fmla="*/ 0 h 5489353"/>
              <a:gd name="connsiteX1-3" fmla="*/ 2807065 w 2807065"/>
              <a:gd name="connsiteY1-4" fmla="*/ 0 h 5489353"/>
              <a:gd name="connsiteX2-5" fmla="*/ 2807065 w 2807065"/>
              <a:gd name="connsiteY2-6" fmla="*/ 5489353 h 5489353"/>
              <a:gd name="connsiteX3-7" fmla="*/ 1126435 w 2807065"/>
              <a:gd name="connsiteY3-8" fmla="*/ 5489353 h 5489353"/>
              <a:gd name="connsiteX4-9" fmla="*/ 0 w 2807065"/>
              <a:gd name="connsiteY4-10" fmla="*/ 0 h 5489353"/>
              <a:gd name="connsiteX0-11" fmla="*/ 0 w 2807065"/>
              <a:gd name="connsiteY0-12" fmla="*/ 0 h 5502605"/>
              <a:gd name="connsiteX1-13" fmla="*/ 2807065 w 2807065"/>
              <a:gd name="connsiteY1-14" fmla="*/ 0 h 5502605"/>
              <a:gd name="connsiteX2-15" fmla="*/ 2807065 w 2807065"/>
              <a:gd name="connsiteY2-16" fmla="*/ 5489353 h 5502605"/>
              <a:gd name="connsiteX3-17" fmla="*/ 1696279 w 2807065"/>
              <a:gd name="connsiteY3-18" fmla="*/ 5502605 h 5502605"/>
              <a:gd name="connsiteX4-19" fmla="*/ 0 w 2807065"/>
              <a:gd name="connsiteY4-20" fmla="*/ 0 h 5502605"/>
              <a:gd name="connsiteX0-21" fmla="*/ 0 w 2807065"/>
              <a:gd name="connsiteY0-22" fmla="*/ 0 h 5502605"/>
              <a:gd name="connsiteX1-23" fmla="*/ 2807065 w 2807065"/>
              <a:gd name="connsiteY1-24" fmla="*/ 0 h 5502605"/>
              <a:gd name="connsiteX2-25" fmla="*/ 2807065 w 2807065"/>
              <a:gd name="connsiteY2-26" fmla="*/ 5489353 h 5502605"/>
              <a:gd name="connsiteX3-27" fmla="*/ 2027584 w 2807065"/>
              <a:gd name="connsiteY3-28" fmla="*/ 5502605 h 5502605"/>
              <a:gd name="connsiteX4-29" fmla="*/ 0 w 2807065"/>
              <a:gd name="connsiteY4-30" fmla="*/ 0 h 5502605"/>
              <a:gd name="connsiteX0-31" fmla="*/ 0 w 2807065"/>
              <a:gd name="connsiteY0-32" fmla="*/ 0 h 5515857"/>
              <a:gd name="connsiteX1-33" fmla="*/ 2807065 w 2807065"/>
              <a:gd name="connsiteY1-34" fmla="*/ 0 h 5515857"/>
              <a:gd name="connsiteX2-35" fmla="*/ 2807065 w 2807065"/>
              <a:gd name="connsiteY2-36" fmla="*/ 5489353 h 5515857"/>
              <a:gd name="connsiteX3-37" fmla="*/ 1709532 w 2807065"/>
              <a:gd name="connsiteY3-38" fmla="*/ 5515857 h 5515857"/>
              <a:gd name="connsiteX4-39" fmla="*/ 0 w 2807065"/>
              <a:gd name="connsiteY4-40" fmla="*/ 0 h 5515857"/>
              <a:gd name="connsiteX0-41" fmla="*/ 0 w 2807065"/>
              <a:gd name="connsiteY0-42" fmla="*/ 0 h 5490457"/>
              <a:gd name="connsiteX1-43" fmla="*/ 2807065 w 2807065"/>
              <a:gd name="connsiteY1-44" fmla="*/ 0 h 5490457"/>
              <a:gd name="connsiteX2-45" fmla="*/ 2807065 w 2807065"/>
              <a:gd name="connsiteY2-46" fmla="*/ 5489353 h 5490457"/>
              <a:gd name="connsiteX3-47" fmla="*/ 1700007 w 2807065"/>
              <a:gd name="connsiteY3-48" fmla="*/ 5490457 h 5490457"/>
              <a:gd name="connsiteX4-49" fmla="*/ 0 w 2807065"/>
              <a:gd name="connsiteY4-50" fmla="*/ 0 h 54904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07065" h="5490457">
                <a:moveTo>
                  <a:pt x="0" y="0"/>
                </a:moveTo>
                <a:lnTo>
                  <a:pt x="2807065" y="0"/>
                </a:lnTo>
                <a:lnTo>
                  <a:pt x="2807065" y="5489353"/>
                </a:lnTo>
                <a:lnTo>
                  <a:pt x="1700007" y="549045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平行四边形 2"/>
          <p:cNvSpPr/>
          <p:nvPr userDrawn="1"/>
        </p:nvSpPr>
        <p:spPr>
          <a:xfrm flipH="1">
            <a:off x="8592208" y="0"/>
            <a:ext cx="1427975" cy="407532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27975" h="4075328">
                <a:moveTo>
                  <a:pt x="0" y="4074225"/>
                </a:moveTo>
                <a:lnTo>
                  <a:pt x="1297762" y="0"/>
                </a:lnTo>
                <a:lnTo>
                  <a:pt x="1427975" y="319"/>
                </a:lnTo>
                <a:lnTo>
                  <a:pt x="141413" y="4075328"/>
                </a:lnTo>
                <a:lnTo>
                  <a:pt x="0" y="4074225"/>
                </a:ln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平行四边形 2"/>
          <p:cNvSpPr/>
          <p:nvPr userDrawn="1"/>
        </p:nvSpPr>
        <p:spPr>
          <a:xfrm flipH="1">
            <a:off x="1204347" y="2783453"/>
            <a:ext cx="1427975" cy="407532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27975" h="4075328">
                <a:moveTo>
                  <a:pt x="0" y="4074225"/>
                </a:moveTo>
                <a:lnTo>
                  <a:pt x="1297762" y="0"/>
                </a:lnTo>
                <a:lnTo>
                  <a:pt x="1427975" y="319"/>
                </a:lnTo>
                <a:lnTo>
                  <a:pt x="141413" y="4075328"/>
                </a:lnTo>
                <a:lnTo>
                  <a:pt x="0" y="407422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矩形 4"/>
          <p:cNvSpPr/>
          <p:nvPr userDrawn="1"/>
        </p:nvSpPr>
        <p:spPr>
          <a:xfrm>
            <a:off x="-4605" y="1847396"/>
            <a:ext cx="2317865" cy="5010604"/>
          </a:xfrm>
          <a:custGeom>
            <a:avLst/>
            <a:gdLst>
              <a:gd name="connsiteX0" fmla="*/ 0 w 2460740"/>
              <a:gd name="connsiteY0" fmla="*/ 0 h 5007429"/>
              <a:gd name="connsiteX1" fmla="*/ 2460740 w 2460740"/>
              <a:gd name="connsiteY1" fmla="*/ 0 h 5007429"/>
              <a:gd name="connsiteX2" fmla="*/ 2460740 w 2460740"/>
              <a:gd name="connsiteY2" fmla="*/ 5007429 h 5007429"/>
              <a:gd name="connsiteX3" fmla="*/ 0 w 2460740"/>
              <a:gd name="connsiteY3" fmla="*/ 5007429 h 5007429"/>
              <a:gd name="connsiteX4" fmla="*/ 0 w 2460740"/>
              <a:gd name="connsiteY4" fmla="*/ 0 h 5007429"/>
              <a:gd name="connsiteX0-1" fmla="*/ 0 w 2460740"/>
              <a:gd name="connsiteY0-2" fmla="*/ 0 h 5007429"/>
              <a:gd name="connsiteX1-3" fmla="*/ 751683 w 2460740"/>
              <a:gd name="connsiteY1-4" fmla="*/ 0 h 5007429"/>
              <a:gd name="connsiteX2-5" fmla="*/ 2460740 w 2460740"/>
              <a:gd name="connsiteY2-6" fmla="*/ 5007429 h 5007429"/>
              <a:gd name="connsiteX3-7" fmla="*/ 0 w 2460740"/>
              <a:gd name="connsiteY3-8" fmla="*/ 5007429 h 5007429"/>
              <a:gd name="connsiteX4-9" fmla="*/ 0 w 2460740"/>
              <a:gd name="connsiteY4-10" fmla="*/ 0 h 5007429"/>
              <a:gd name="connsiteX0-11" fmla="*/ 0 w 2460740"/>
              <a:gd name="connsiteY0-12" fmla="*/ 3175 h 5010604"/>
              <a:gd name="connsiteX1-13" fmla="*/ 878683 w 2460740"/>
              <a:gd name="connsiteY1-14" fmla="*/ 0 h 5010604"/>
              <a:gd name="connsiteX2-15" fmla="*/ 2460740 w 2460740"/>
              <a:gd name="connsiteY2-16" fmla="*/ 5010604 h 5010604"/>
              <a:gd name="connsiteX3-17" fmla="*/ 0 w 2460740"/>
              <a:gd name="connsiteY3-18" fmla="*/ 5010604 h 5010604"/>
              <a:gd name="connsiteX4-19" fmla="*/ 0 w 2460740"/>
              <a:gd name="connsiteY4-20" fmla="*/ 3175 h 5010604"/>
              <a:gd name="connsiteX0-21" fmla="*/ 146050 w 2460740"/>
              <a:gd name="connsiteY0-22" fmla="*/ 0 h 5010604"/>
              <a:gd name="connsiteX1-23" fmla="*/ 878683 w 2460740"/>
              <a:gd name="connsiteY1-24" fmla="*/ 0 h 5010604"/>
              <a:gd name="connsiteX2-25" fmla="*/ 2460740 w 2460740"/>
              <a:gd name="connsiteY2-26" fmla="*/ 5010604 h 5010604"/>
              <a:gd name="connsiteX3-27" fmla="*/ 0 w 2460740"/>
              <a:gd name="connsiteY3-28" fmla="*/ 5010604 h 5010604"/>
              <a:gd name="connsiteX4-29" fmla="*/ 146050 w 2460740"/>
              <a:gd name="connsiteY4-30" fmla="*/ 0 h 5010604"/>
              <a:gd name="connsiteX0-31" fmla="*/ 3175 w 2317865"/>
              <a:gd name="connsiteY0-32" fmla="*/ 0 h 5010604"/>
              <a:gd name="connsiteX1-33" fmla="*/ 735808 w 2317865"/>
              <a:gd name="connsiteY1-34" fmla="*/ 0 h 5010604"/>
              <a:gd name="connsiteX2-35" fmla="*/ 2317865 w 2317865"/>
              <a:gd name="connsiteY2-36" fmla="*/ 5010604 h 5010604"/>
              <a:gd name="connsiteX3-37" fmla="*/ 0 w 2317865"/>
              <a:gd name="connsiteY3-38" fmla="*/ 5004254 h 5010604"/>
              <a:gd name="connsiteX4-39" fmla="*/ 3175 w 2317865"/>
              <a:gd name="connsiteY4-40" fmla="*/ 0 h 50106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17865" h="5010604">
                <a:moveTo>
                  <a:pt x="3175" y="0"/>
                </a:moveTo>
                <a:lnTo>
                  <a:pt x="735808" y="0"/>
                </a:lnTo>
                <a:lnTo>
                  <a:pt x="2317865" y="5010604"/>
                </a:lnTo>
                <a:lnTo>
                  <a:pt x="0" y="5004254"/>
                </a:lnTo>
                <a:cubicBezTo>
                  <a:pt x="1058" y="3336169"/>
                  <a:pt x="2117" y="1668085"/>
                  <a:pt x="317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文本框 55"/>
          <p:cNvSpPr txBox="1"/>
          <p:nvPr userDrawn="1"/>
        </p:nvSpPr>
        <p:spPr>
          <a:xfrm>
            <a:off x="11918731" y="-7725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5" name="图片 5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40321" y="2801736"/>
            <a:ext cx="294860" cy="3629043"/>
          </a:xfrm>
          <a:prstGeom prst="rect">
            <a:avLst/>
          </a:prstGeom>
        </p:spPr>
      </p:pic>
      <p:sp>
        <p:nvSpPr>
          <p:cNvPr id="16" name="平行四边形 2"/>
          <p:cNvSpPr/>
          <p:nvPr userDrawn="1"/>
        </p:nvSpPr>
        <p:spPr>
          <a:xfrm flipH="1">
            <a:off x="1188537" y="2783453"/>
            <a:ext cx="1427975" cy="407532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27975" h="4075328">
                <a:moveTo>
                  <a:pt x="0" y="4074225"/>
                </a:moveTo>
                <a:lnTo>
                  <a:pt x="1297762" y="0"/>
                </a:lnTo>
                <a:lnTo>
                  <a:pt x="1427975" y="319"/>
                </a:lnTo>
                <a:lnTo>
                  <a:pt x="141413" y="4075328"/>
                </a:lnTo>
                <a:lnTo>
                  <a:pt x="0" y="40742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4"/>
          <p:cNvSpPr/>
          <p:nvPr userDrawn="1"/>
        </p:nvSpPr>
        <p:spPr>
          <a:xfrm>
            <a:off x="-1709" y="1846898"/>
            <a:ext cx="2299159" cy="5011102"/>
          </a:xfrm>
          <a:custGeom>
            <a:avLst/>
            <a:gdLst>
              <a:gd name="connsiteX0" fmla="*/ 0 w 2460740"/>
              <a:gd name="connsiteY0" fmla="*/ 0 h 5007429"/>
              <a:gd name="connsiteX1" fmla="*/ 2460740 w 2460740"/>
              <a:gd name="connsiteY1" fmla="*/ 0 h 5007429"/>
              <a:gd name="connsiteX2" fmla="*/ 2460740 w 2460740"/>
              <a:gd name="connsiteY2" fmla="*/ 5007429 h 5007429"/>
              <a:gd name="connsiteX3" fmla="*/ 0 w 2460740"/>
              <a:gd name="connsiteY3" fmla="*/ 5007429 h 5007429"/>
              <a:gd name="connsiteX4" fmla="*/ 0 w 2460740"/>
              <a:gd name="connsiteY4" fmla="*/ 0 h 5007429"/>
              <a:gd name="connsiteX0-1" fmla="*/ 0 w 2460740"/>
              <a:gd name="connsiteY0-2" fmla="*/ 0 h 5007429"/>
              <a:gd name="connsiteX1-3" fmla="*/ 751683 w 2460740"/>
              <a:gd name="connsiteY1-4" fmla="*/ 0 h 5007429"/>
              <a:gd name="connsiteX2-5" fmla="*/ 2460740 w 2460740"/>
              <a:gd name="connsiteY2-6" fmla="*/ 5007429 h 5007429"/>
              <a:gd name="connsiteX3-7" fmla="*/ 0 w 2460740"/>
              <a:gd name="connsiteY3-8" fmla="*/ 5007429 h 5007429"/>
              <a:gd name="connsiteX4-9" fmla="*/ 0 w 2460740"/>
              <a:gd name="connsiteY4-10" fmla="*/ 0 h 5007429"/>
              <a:gd name="connsiteX0-11" fmla="*/ 0 w 2460740"/>
              <a:gd name="connsiteY0-12" fmla="*/ 3175 h 5010604"/>
              <a:gd name="connsiteX1-13" fmla="*/ 878683 w 2460740"/>
              <a:gd name="connsiteY1-14" fmla="*/ 0 h 5010604"/>
              <a:gd name="connsiteX2-15" fmla="*/ 2460740 w 2460740"/>
              <a:gd name="connsiteY2-16" fmla="*/ 5010604 h 5010604"/>
              <a:gd name="connsiteX3-17" fmla="*/ 0 w 2460740"/>
              <a:gd name="connsiteY3-18" fmla="*/ 5010604 h 5010604"/>
              <a:gd name="connsiteX4-19" fmla="*/ 0 w 2460740"/>
              <a:gd name="connsiteY4-20" fmla="*/ 3175 h 5010604"/>
              <a:gd name="connsiteX0-21" fmla="*/ 154236 w 2460740"/>
              <a:gd name="connsiteY0-22" fmla="*/ 0 h 5014774"/>
              <a:gd name="connsiteX1-23" fmla="*/ 878683 w 2460740"/>
              <a:gd name="connsiteY1-24" fmla="*/ 4170 h 5014774"/>
              <a:gd name="connsiteX2-25" fmla="*/ 2460740 w 2460740"/>
              <a:gd name="connsiteY2-26" fmla="*/ 5014774 h 5014774"/>
              <a:gd name="connsiteX3-27" fmla="*/ 0 w 2460740"/>
              <a:gd name="connsiteY3-28" fmla="*/ 5014774 h 5014774"/>
              <a:gd name="connsiteX4-29" fmla="*/ 154236 w 2460740"/>
              <a:gd name="connsiteY4-30" fmla="*/ 0 h 5014774"/>
              <a:gd name="connsiteX0-31" fmla="*/ 150564 w 2460740"/>
              <a:gd name="connsiteY0-32" fmla="*/ 0 h 5014774"/>
              <a:gd name="connsiteX1-33" fmla="*/ 878683 w 2460740"/>
              <a:gd name="connsiteY1-34" fmla="*/ 4170 h 5014774"/>
              <a:gd name="connsiteX2-35" fmla="*/ 2460740 w 2460740"/>
              <a:gd name="connsiteY2-36" fmla="*/ 5014774 h 5014774"/>
              <a:gd name="connsiteX3-37" fmla="*/ 0 w 2460740"/>
              <a:gd name="connsiteY3-38" fmla="*/ 5014774 h 5014774"/>
              <a:gd name="connsiteX4-39" fmla="*/ 150564 w 2460740"/>
              <a:gd name="connsiteY4-40" fmla="*/ 0 h 5014774"/>
              <a:gd name="connsiteX0-41" fmla="*/ 150564 w 2460740"/>
              <a:gd name="connsiteY0-42" fmla="*/ 0 h 5011102"/>
              <a:gd name="connsiteX1-43" fmla="*/ 878683 w 2460740"/>
              <a:gd name="connsiteY1-44" fmla="*/ 498 h 5011102"/>
              <a:gd name="connsiteX2-45" fmla="*/ 2460740 w 2460740"/>
              <a:gd name="connsiteY2-46" fmla="*/ 5011102 h 5011102"/>
              <a:gd name="connsiteX3-47" fmla="*/ 0 w 2460740"/>
              <a:gd name="connsiteY3-48" fmla="*/ 5011102 h 5011102"/>
              <a:gd name="connsiteX4-49" fmla="*/ 150564 w 2460740"/>
              <a:gd name="connsiteY4-50" fmla="*/ 0 h 5011102"/>
              <a:gd name="connsiteX0-51" fmla="*/ 176270 w 2460740"/>
              <a:gd name="connsiteY0-52" fmla="*/ 98654 h 5010604"/>
              <a:gd name="connsiteX1-53" fmla="*/ 878683 w 2460740"/>
              <a:gd name="connsiteY1-54" fmla="*/ 0 h 5010604"/>
              <a:gd name="connsiteX2-55" fmla="*/ 2460740 w 2460740"/>
              <a:gd name="connsiteY2-56" fmla="*/ 5010604 h 5010604"/>
              <a:gd name="connsiteX3-57" fmla="*/ 0 w 2460740"/>
              <a:gd name="connsiteY3-58" fmla="*/ 5010604 h 5010604"/>
              <a:gd name="connsiteX4-59" fmla="*/ 176270 w 2460740"/>
              <a:gd name="connsiteY4-60" fmla="*/ 98654 h 5010604"/>
              <a:gd name="connsiteX0-61" fmla="*/ 165253 w 2460740"/>
              <a:gd name="connsiteY0-62" fmla="*/ 6847 h 5010604"/>
              <a:gd name="connsiteX1-63" fmla="*/ 878683 w 2460740"/>
              <a:gd name="connsiteY1-64" fmla="*/ 0 h 5010604"/>
              <a:gd name="connsiteX2-65" fmla="*/ 2460740 w 2460740"/>
              <a:gd name="connsiteY2-66" fmla="*/ 5010604 h 5010604"/>
              <a:gd name="connsiteX3-67" fmla="*/ 0 w 2460740"/>
              <a:gd name="connsiteY3-68" fmla="*/ 5010604 h 5010604"/>
              <a:gd name="connsiteX4-69" fmla="*/ 165253 w 2460740"/>
              <a:gd name="connsiteY4-70" fmla="*/ 6847 h 5010604"/>
              <a:gd name="connsiteX0-71" fmla="*/ 165253 w 2460740"/>
              <a:gd name="connsiteY0-72" fmla="*/ 0 h 5011102"/>
              <a:gd name="connsiteX1-73" fmla="*/ 878683 w 2460740"/>
              <a:gd name="connsiteY1-74" fmla="*/ 498 h 5011102"/>
              <a:gd name="connsiteX2-75" fmla="*/ 2460740 w 2460740"/>
              <a:gd name="connsiteY2-76" fmla="*/ 5011102 h 5011102"/>
              <a:gd name="connsiteX3-77" fmla="*/ 0 w 2460740"/>
              <a:gd name="connsiteY3-78" fmla="*/ 5011102 h 5011102"/>
              <a:gd name="connsiteX4-79" fmla="*/ 165253 w 2460740"/>
              <a:gd name="connsiteY4-80" fmla="*/ 0 h 5011102"/>
              <a:gd name="connsiteX0-81" fmla="*/ 161581 w 2460740"/>
              <a:gd name="connsiteY0-82" fmla="*/ 0 h 5011102"/>
              <a:gd name="connsiteX1-83" fmla="*/ 878683 w 2460740"/>
              <a:gd name="connsiteY1-84" fmla="*/ 498 h 5011102"/>
              <a:gd name="connsiteX2-85" fmla="*/ 2460740 w 2460740"/>
              <a:gd name="connsiteY2-86" fmla="*/ 5011102 h 5011102"/>
              <a:gd name="connsiteX3-87" fmla="*/ 0 w 2460740"/>
              <a:gd name="connsiteY3-88" fmla="*/ 5011102 h 5011102"/>
              <a:gd name="connsiteX4-89" fmla="*/ 161581 w 2460740"/>
              <a:gd name="connsiteY4-90" fmla="*/ 0 h 5011102"/>
              <a:gd name="connsiteX0-91" fmla="*/ 0 w 2299159"/>
              <a:gd name="connsiteY0-92" fmla="*/ 0 h 5011102"/>
              <a:gd name="connsiteX1-93" fmla="*/ 717102 w 2299159"/>
              <a:gd name="connsiteY1-94" fmla="*/ 498 h 5011102"/>
              <a:gd name="connsiteX2-95" fmla="*/ 2299159 w 2299159"/>
              <a:gd name="connsiteY2-96" fmla="*/ 5011102 h 5011102"/>
              <a:gd name="connsiteX3-97" fmla="*/ 0 w 2299159"/>
              <a:gd name="connsiteY3-98" fmla="*/ 5011102 h 5011102"/>
              <a:gd name="connsiteX4-99" fmla="*/ 0 w 2299159"/>
              <a:gd name="connsiteY4-100" fmla="*/ 0 h 50111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99159" h="5011102">
                <a:moveTo>
                  <a:pt x="0" y="0"/>
                </a:moveTo>
                <a:lnTo>
                  <a:pt x="717102" y="498"/>
                </a:lnTo>
                <a:lnTo>
                  <a:pt x="2299159" y="5011102"/>
                </a:lnTo>
                <a:lnTo>
                  <a:pt x="0" y="501110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1052" y="505345"/>
            <a:ext cx="1684421" cy="45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/>
          <p:nvPr userDrawn="1"/>
        </p:nvSpPr>
        <p:spPr>
          <a:xfrm>
            <a:off x="0" y="2556398"/>
            <a:ext cx="4134309" cy="1555373"/>
          </a:xfrm>
          <a:custGeom>
            <a:avLst/>
            <a:gdLst>
              <a:gd name="connsiteX0" fmla="*/ 0 w 4134309"/>
              <a:gd name="connsiteY0" fmla="*/ 0 h 1551198"/>
              <a:gd name="connsiteX1" fmla="*/ 4134309 w 4134309"/>
              <a:gd name="connsiteY1" fmla="*/ 0 h 1551198"/>
              <a:gd name="connsiteX2" fmla="*/ 4134309 w 4134309"/>
              <a:gd name="connsiteY2" fmla="*/ 1551198 h 1551198"/>
              <a:gd name="connsiteX3" fmla="*/ 0 w 4134309"/>
              <a:gd name="connsiteY3" fmla="*/ 1551198 h 1551198"/>
              <a:gd name="connsiteX4" fmla="*/ 0 w 4134309"/>
              <a:gd name="connsiteY4" fmla="*/ 0 h 1551198"/>
              <a:gd name="connsiteX0-1" fmla="*/ 0 w 4134309"/>
              <a:gd name="connsiteY0-2" fmla="*/ 4175 h 1555373"/>
              <a:gd name="connsiteX1-3" fmla="*/ 3645794 w 4134309"/>
              <a:gd name="connsiteY1-4" fmla="*/ 0 h 1555373"/>
              <a:gd name="connsiteX2-5" fmla="*/ 4134309 w 4134309"/>
              <a:gd name="connsiteY2-6" fmla="*/ 1555373 h 1555373"/>
              <a:gd name="connsiteX3-7" fmla="*/ 0 w 4134309"/>
              <a:gd name="connsiteY3-8" fmla="*/ 1555373 h 1555373"/>
              <a:gd name="connsiteX4-9" fmla="*/ 0 w 4134309"/>
              <a:gd name="connsiteY4-10" fmla="*/ 4175 h 15553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134309" h="1555373">
                <a:moveTo>
                  <a:pt x="0" y="4175"/>
                </a:moveTo>
                <a:lnTo>
                  <a:pt x="3645794" y="0"/>
                </a:lnTo>
                <a:lnTo>
                  <a:pt x="4134309" y="1555373"/>
                </a:lnTo>
                <a:lnTo>
                  <a:pt x="0" y="1555373"/>
                </a:lnTo>
                <a:lnTo>
                  <a:pt x="0" y="4175"/>
                </a:lnTo>
                <a:close/>
              </a:path>
            </a:pathLst>
          </a:custGeom>
          <a:gradFill>
            <a:gsLst>
              <a:gs pos="28000">
                <a:srgbClr val="7AC259"/>
              </a:gs>
              <a:gs pos="100000">
                <a:srgbClr val="4BB75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1"/>
          <p:cNvSpPr/>
          <p:nvPr userDrawn="1"/>
        </p:nvSpPr>
        <p:spPr>
          <a:xfrm rot="10800000">
            <a:off x="9741840" y="2556398"/>
            <a:ext cx="2451505" cy="1555373"/>
          </a:xfrm>
          <a:custGeom>
            <a:avLst/>
            <a:gdLst>
              <a:gd name="connsiteX0" fmla="*/ 0 w 4134309"/>
              <a:gd name="connsiteY0" fmla="*/ 0 h 1551198"/>
              <a:gd name="connsiteX1" fmla="*/ 4134309 w 4134309"/>
              <a:gd name="connsiteY1" fmla="*/ 0 h 1551198"/>
              <a:gd name="connsiteX2" fmla="*/ 4134309 w 4134309"/>
              <a:gd name="connsiteY2" fmla="*/ 1551198 h 1551198"/>
              <a:gd name="connsiteX3" fmla="*/ 0 w 4134309"/>
              <a:gd name="connsiteY3" fmla="*/ 1551198 h 1551198"/>
              <a:gd name="connsiteX4" fmla="*/ 0 w 4134309"/>
              <a:gd name="connsiteY4" fmla="*/ 0 h 1551198"/>
              <a:gd name="connsiteX0-1" fmla="*/ 0 w 4134309"/>
              <a:gd name="connsiteY0-2" fmla="*/ 4175 h 1555373"/>
              <a:gd name="connsiteX1-3" fmla="*/ 3645794 w 4134309"/>
              <a:gd name="connsiteY1-4" fmla="*/ 0 h 1555373"/>
              <a:gd name="connsiteX2-5" fmla="*/ 4134309 w 4134309"/>
              <a:gd name="connsiteY2-6" fmla="*/ 1555373 h 1555373"/>
              <a:gd name="connsiteX3-7" fmla="*/ 0 w 4134309"/>
              <a:gd name="connsiteY3-8" fmla="*/ 1555373 h 1555373"/>
              <a:gd name="connsiteX4-9" fmla="*/ 0 w 4134309"/>
              <a:gd name="connsiteY4-10" fmla="*/ 4175 h 1555373"/>
              <a:gd name="connsiteX0-11" fmla="*/ 1684149 w 4134309"/>
              <a:gd name="connsiteY0-12" fmla="*/ 4175 h 1555373"/>
              <a:gd name="connsiteX1-13" fmla="*/ 3645794 w 4134309"/>
              <a:gd name="connsiteY1-14" fmla="*/ 0 h 1555373"/>
              <a:gd name="connsiteX2-15" fmla="*/ 4134309 w 4134309"/>
              <a:gd name="connsiteY2-16" fmla="*/ 1555373 h 1555373"/>
              <a:gd name="connsiteX3-17" fmla="*/ 0 w 4134309"/>
              <a:gd name="connsiteY3-18" fmla="*/ 1555373 h 1555373"/>
              <a:gd name="connsiteX4-19" fmla="*/ 1684149 w 4134309"/>
              <a:gd name="connsiteY4-20" fmla="*/ 4175 h 1555373"/>
              <a:gd name="connsiteX0-21" fmla="*/ 0 w 2450160"/>
              <a:gd name="connsiteY0-22" fmla="*/ 4175 h 1555373"/>
              <a:gd name="connsiteX1-23" fmla="*/ 1961645 w 2450160"/>
              <a:gd name="connsiteY1-24" fmla="*/ 0 h 1555373"/>
              <a:gd name="connsiteX2-25" fmla="*/ 2450160 w 2450160"/>
              <a:gd name="connsiteY2-26" fmla="*/ 1555373 h 1555373"/>
              <a:gd name="connsiteX3-27" fmla="*/ 12303 w 2450160"/>
              <a:gd name="connsiteY3-28" fmla="*/ 1555373 h 1555373"/>
              <a:gd name="connsiteX4-29" fmla="*/ 0 w 2450160"/>
              <a:gd name="connsiteY4-30" fmla="*/ 4175 h 1555373"/>
              <a:gd name="connsiteX0-31" fmla="*/ 0 w 2450160"/>
              <a:gd name="connsiteY0-32" fmla="*/ 4175 h 1555373"/>
              <a:gd name="connsiteX1-33" fmla="*/ 1961645 w 2450160"/>
              <a:gd name="connsiteY1-34" fmla="*/ 0 h 1555373"/>
              <a:gd name="connsiteX2-35" fmla="*/ 2450160 w 2450160"/>
              <a:gd name="connsiteY2-36" fmla="*/ 1555373 h 1555373"/>
              <a:gd name="connsiteX3-37" fmla="*/ 3204 w 2450160"/>
              <a:gd name="connsiteY3-38" fmla="*/ 1555373 h 1555373"/>
              <a:gd name="connsiteX4-39" fmla="*/ 0 w 2450160"/>
              <a:gd name="connsiteY4-40" fmla="*/ 4175 h 1555373"/>
              <a:gd name="connsiteX0-41" fmla="*/ 1345 w 2451505"/>
              <a:gd name="connsiteY0-42" fmla="*/ 4175 h 1555373"/>
              <a:gd name="connsiteX1-43" fmla="*/ 1962990 w 2451505"/>
              <a:gd name="connsiteY1-44" fmla="*/ 0 h 1555373"/>
              <a:gd name="connsiteX2-45" fmla="*/ 2451505 w 2451505"/>
              <a:gd name="connsiteY2-46" fmla="*/ 1555373 h 1555373"/>
              <a:gd name="connsiteX3-47" fmla="*/ 0 w 2451505"/>
              <a:gd name="connsiteY3-48" fmla="*/ 1555373 h 1555373"/>
              <a:gd name="connsiteX4-49" fmla="*/ 1345 w 2451505"/>
              <a:gd name="connsiteY4-50" fmla="*/ 4175 h 15553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51505" h="1555373">
                <a:moveTo>
                  <a:pt x="1345" y="4175"/>
                </a:moveTo>
                <a:lnTo>
                  <a:pt x="1962990" y="0"/>
                </a:lnTo>
                <a:lnTo>
                  <a:pt x="2451505" y="1555373"/>
                </a:lnTo>
                <a:lnTo>
                  <a:pt x="0" y="1555373"/>
                </a:lnTo>
                <a:cubicBezTo>
                  <a:pt x="448" y="1038307"/>
                  <a:pt x="897" y="521241"/>
                  <a:pt x="1345" y="4175"/>
                </a:cubicBez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3721100" y="3162296"/>
            <a:ext cx="8470900" cy="64128"/>
          </a:xfrm>
          <a:prstGeom prst="rect">
            <a:avLst/>
          </a:prstGeom>
          <a:gradFill>
            <a:gsLst>
              <a:gs pos="100000">
                <a:srgbClr val="7AC259"/>
              </a:gs>
              <a:gs pos="0">
                <a:srgbClr val="4BB75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平行四边形 2"/>
          <p:cNvSpPr/>
          <p:nvPr userDrawn="1"/>
        </p:nvSpPr>
        <p:spPr>
          <a:xfrm flipH="1">
            <a:off x="642386" y="-5510"/>
            <a:ext cx="2800935" cy="4066237"/>
          </a:xfrm>
          <a:custGeom>
            <a:avLst/>
            <a:gdLst>
              <a:gd name="connsiteX0" fmla="*/ 0 w 2020923"/>
              <a:gd name="connsiteY0" fmla="*/ 3959942 h 3959942"/>
              <a:gd name="connsiteX1" fmla="*/ 505231 w 2020923"/>
              <a:gd name="connsiteY1" fmla="*/ 0 h 3959942"/>
              <a:gd name="connsiteX2" fmla="*/ 2020923 w 2020923"/>
              <a:gd name="connsiteY2" fmla="*/ 0 h 3959942"/>
              <a:gd name="connsiteX3" fmla="*/ 1515692 w 2020923"/>
              <a:gd name="connsiteY3" fmla="*/ 3959942 h 3959942"/>
              <a:gd name="connsiteX4" fmla="*/ 0 w 2020923"/>
              <a:gd name="connsiteY4" fmla="*/ 3959942 h 3959942"/>
              <a:gd name="connsiteX0-1" fmla="*/ 0 w 2731511"/>
              <a:gd name="connsiteY0-2" fmla="*/ 3965451 h 3965451"/>
              <a:gd name="connsiteX1-3" fmla="*/ 505231 w 2731511"/>
              <a:gd name="connsiteY1-4" fmla="*/ 5509 h 3965451"/>
              <a:gd name="connsiteX2-5" fmla="*/ 2731511 w 2731511"/>
              <a:gd name="connsiteY2-6" fmla="*/ 0 h 3965451"/>
              <a:gd name="connsiteX3-7" fmla="*/ 1515692 w 2731511"/>
              <a:gd name="connsiteY3-8" fmla="*/ 3965451 h 3965451"/>
              <a:gd name="connsiteX4-9" fmla="*/ 0 w 2731511"/>
              <a:gd name="connsiteY4-10" fmla="*/ 3965451 h 3965451"/>
              <a:gd name="connsiteX0-11" fmla="*/ 0 w 2731511"/>
              <a:gd name="connsiteY0-12" fmla="*/ 3965451 h 3965451"/>
              <a:gd name="connsiteX1-13" fmla="*/ 1287429 w 2731511"/>
              <a:gd name="connsiteY1-14" fmla="*/ 5509 h 3965451"/>
              <a:gd name="connsiteX2-15" fmla="*/ 2731511 w 2731511"/>
              <a:gd name="connsiteY2-16" fmla="*/ 0 h 3965451"/>
              <a:gd name="connsiteX3-17" fmla="*/ 1515692 w 2731511"/>
              <a:gd name="connsiteY3-18" fmla="*/ 3965451 h 3965451"/>
              <a:gd name="connsiteX4-19" fmla="*/ 0 w 2731511"/>
              <a:gd name="connsiteY4-20" fmla="*/ 3965451 h 3965451"/>
              <a:gd name="connsiteX0-21" fmla="*/ 0 w 2731511"/>
              <a:gd name="connsiteY0-22" fmla="*/ 3965451 h 3965451"/>
              <a:gd name="connsiteX1-23" fmla="*/ 1237853 w 2731511"/>
              <a:gd name="connsiteY1-24" fmla="*/ 1 h 3965451"/>
              <a:gd name="connsiteX2-25" fmla="*/ 2731511 w 2731511"/>
              <a:gd name="connsiteY2-26" fmla="*/ 0 h 3965451"/>
              <a:gd name="connsiteX3-27" fmla="*/ 1515692 w 2731511"/>
              <a:gd name="connsiteY3-28" fmla="*/ 3965451 h 3965451"/>
              <a:gd name="connsiteX4-29" fmla="*/ 0 w 2731511"/>
              <a:gd name="connsiteY4-30" fmla="*/ 3965451 h 39654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31511" h="3965451">
                <a:moveTo>
                  <a:pt x="0" y="3965451"/>
                </a:moveTo>
                <a:lnTo>
                  <a:pt x="1237853" y="1"/>
                </a:lnTo>
                <a:lnTo>
                  <a:pt x="2731511" y="0"/>
                </a:lnTo>
                <a:lnTo>
                  <a:pt x="1515692" y="3965451"/>
                </a:lnTo>
                <a:lnTo>
                  <a:pt x="0" y="3965451"/>
                </a:lnTo>
                <a:close/>
              </a:path>
            </a:pathLst>
          </a:custGeom>
          <a:gradFill>
            <a:gsLst>
              <a:gs pos="30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平行四边形 2"/>
          <p:cNvSpPr/>
          <p:nvPr userDrawn="1"/>
        </p:nvSpPr>
        <p:spPr>
          <a:xfrm flipH="1">
            <a:off x="510957" y="902475"/>
            <a:ext cx="1350236" cy="3955275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1564" h="4076337">
                <a:moveTo>
                  <a:pt x="0" y="4076337"/>
                </a:moveTo>
                <a:lnTo>
                  <a:pt x="1297142" y="0"/>
                </a:lnTo>
                <a:lnTo>
                  <a:pt x="1391564" y="319"/>
                </a:lnTo>
                <a:lnTo>
                  <a:pt x="105002" y="4075328"/>
                </a:lnTo>
                <a:lnTo>
                  <a:pt x="0" y="4076337"/>
                </a:lnTo>
                <a:close/>
              </a:path>
            </a:pathLst>
          </a:custGeom>
          <a:gradFill>
            <a:gsLst>
              <a:gs pos="68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2"/>
          <p:cNvSpPr/>
          <p:nvPr userDrawn="1"/>
        </p:nvSpPr>
        <p:spPr>
          <a:xfrm flipH="1">
            <a:off x="848996" y="-5509"/>
            <a:ext cx="724403" cy="1051646"/>
          </a:xfrm>
          <a:custGeom>
            <a:avLst/>
            <a:gdLst>
              <a:gd name="connsiteX0" fmla="*/ 0 w 2020923"/>
              <a:gd name="connsiteY0" fmla="*/ 3959942 h 3959942"/>
              <a:gd name="connsiteX1" fmla="*/ 505231 w 2020923"/>
              <a:gd name="connsiteY1" fmla="*/ 0 h 3959942"/>
              <a:gd name="connsiteX2" fmla="*/ 2020923 w 2020923"/>
              <a:gd name="connsiteY2" fmla="*/ 0 h 3959942"/>
              <a:gd name="connsiteX3" fmla="*/ 1515692 w 2020923"/>
              <a:gd name="connsiteY3" fmla="*/ 3959942 h 3959942"/>
              <a:gd name="connsiteX4" fmla="*/ 0 w 2020923"/>
              <a:gd name="connsiteY4" fmla="*/ 3959942 h 3959942"/>
              <a:gd name="connsiteX0-1" fmla="*/ 0 w 2731511"/>
              <a:gd name="connsiteY0-2" fmla="*/ 3965451 h 3965451"/>
              <a:gd name="connsiteX1-3" fmla="*/ 505231 w 2731511"/>
              <a:gd name="connsiteY1-4" fmla="*/ 5509 h 3965451"/>
              <a:gd name="connsiteX2-5" fmla="*/ 2731511 w 2731511"/>
              <a:gd name="connsiteY2-6" fmla="*/ 0 h 3965451"/>
              <a:gd name="connsiteX3-7" fmla="*/ 1515692 w 2731511"/>
              <a:gd name="connsiteY3-8" fmla="*/ 3965451 h 3965451"/>
              <a:gd name="connsiteX4-9" fmla="*/ 0 w 2731511"/>
              <a:gd name="connsiteY4-10" fmla="*/ 3965451 h 3965451"/>
              <a:gd name="connsiteX0-11" fmla="*/ 0 w 2731511"/>
              <a:gd name="connsiteY0-12" fmla="*/ 3965451 h 3965451"/>
              <a:gd name="connsiteX1-13" fmla="*/ 1287429 w 2731511"/>
              <a:gd name="connsiteY1-14" fmla="*/ 5509 h 3965451"/>
              <a:gd name="connsiteX2-15" fmla="*/ 2731511 w 2731511"/>
              <a:gd name="connsiteY2-16" fmla="*/ 0 h 3965451"/>
              <a:gd name="connsiteX3-17" fmla="*/ 1515692 w 2731511"/>
              <a:gd name="connsiteY3-18" fmla="*/ 3965451 h 3965451"/>
              <a:gd name="connsiteX4-19" fmla="*/ 0 w 2731511"/>
              <a:gd name="connsiteY4-20" fmla="*/ 3965451 h 3965451"/>
              <a:gd name="connsiteX0-21" fmla="*/ 0 w 2731511"/>
              <a:gd name="connsiteY0-22" fmla="*/ 3965451 h 3965451"/>
              <a:gd name="connsiteX1-23" fmla="*/ 1237853 w 2731511"/>
              <a:gd name="connsiteY1-24" fmla="*/ 1 h 3965451"/>
              <a:gd name="connsiteX2-25" fmla="*/ 2731511 w 2731511"/>
              <a:gd name="connsiteY2-26" fmla="*/ 0 h 3965451"/>
              <a:gd name="connsiteX3-27" fmla="*/ 1515692 w 2731511"/>
              <a:gd name="connsiteY3-28" fmla="*/ 3965451 h 3965451"/>
              <a:gd name="connsiteX4-29" fmla="*/ 0 w 2731511"/>
              <a:gd name="connsiteY4-30" fmla="*/ 3965451 h 39654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31511" h="3965451">
                <a:moveTo>
                  <a:pt x="0" y="3965451"/>
                </a:moveTo>
                <a:lnTo>
                  <a:pt x="1237853" y="1"/>
                </a:lnTo>
                <a:lnTo>
                  <a:pt x="2731511" y="0"/>
                </a:lnTo>
                <a:lnTo>
                  <a:pt x="1515692" y="3965451"/>
                </a:lnTo>
                <a:lnTo>
                  <a:pt x="0" y="3965451"/>
                </a:lnTo>
                <a:close/>
              </a:path>
            </a:pathLst>
          </a:custGeom>
          <a:gradFill>
            <a:gsLst>
              <a:gs pos="100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平行四边形 2"/>
          <p:cNvSpPr/>
          <p:nvPr userDrawn="1"/>
        </p:nvSpPr>
        <p:spPr>
          <a:xfrm flipH="1">
            <a:off x="804676" y="283009"/>
            <a:ext cx="349210" cy="102294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1564" h="4076337">
                <a:moveTo>
                  <a:pt x="0" y="4076337"/>
                </a:moveTo>
                <a:lnTo>
                  <a:pt x="1297142" y="0"/>
                </a:lnTo>
                <a:lnTo>
                  <a:pt x="1391564" y="319"/>
                </a:lnTo>
                <a:lnTo>
                  <a:pt x="105002" y="4075328"/>
                </a:lnTo>
                <a:lnTo>
                  <a:pt x="0" y="4076337"/>
                </a:lnTo>
                <a:close/>
              </a:path>
            </a:pathLst>
          </a:custGeom>
          <a:gradFill>
            <a:gsLst>
              <a:gs pos="100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 userDrawn="1"/>
        </p:nvSpPr>
        <p:spPr>
          <a:xfrm rot="10800000">
            <a:off x="1404748" y="3410080"/>
            <a:ext cx="1478107" cy="2986197"/>
          </a:xfrm>
          <a:custGeom>
            <a:avLst/>
            <a:gdLst>
              <a:gd name="connsiteX0" fmla="*/ 0 w 2687782"/>
              <a:gd name="connsiteY0" fmla="*/ 0 h 4813583"/>
              <a:gd name="connsiteX1" fmla="*/ 2687782 w 2687782"/>
              <a:gd name="connsiteY1" fmla="*/ 0 h 4813583"/>
              <a:gd name="connsiteX2" fmla="*/ 2687782 w 2687782"/>
              <a:gd name="connsiteY2" fmla="*/ 4813583 h 4813583"/>
              <a:gd name="connsiteX3" fmla="*/ 0 w 2687782"/>
              <a:gd name="connsiteY3" fmla="*/ 4813583 h 4813583"/>
              <a:gd name="connsiteX4" fmla="*/ 0 w 2687782"/>
              <a:gd name="connsiteY4" fmla="*/ 0 h 4813583"/>
              <a:gd name="connsiteX0-1" fmla="*/ 0 w 2687782"/>
              <a:gd name="connsiteY0-2" fmla="*/ 0 h 4813583"/>
              <a:gd name="connsiteX1-3" fmla="*/ 1454727 w 2687782"/>
              <a:gd name="connsiteY1-4" fmla="*/ 0 h 4813583"/>
              <a:gd name="connsiteX2-5" fmla="*/ 2687782 w 2687782"/>
              <a:gd name="connsiteY2-6" fmla="*/ 4813583 h 4813583"/>
              <a:gd name="connsiteX3-7" fmla="*/ 0 w 2687782"/>
              <a:gd name="connsiteY3-8" fmla="*/ 4813583 h 4813583"/>
              <a:gd name="connsiteX4-9" fmla="*/ 0 w 2687782"/>
              <a:gd name="connsiteY4-10" fmla="*/ 0 h 4813583"/>
              <a:gd name="connsiteX0-11" fmla="*/ 0 w 2687782"/>
              <a:gd name="connsiteY0-12" fmla="*/ 0 h 4813583"/>
              <a:gd name="connsiteX1-13" fmla="*/ 1011381 w 2687782"/>
              <a:gd name="connsiteY1-14" fmla="*/ 0 h 4813583"/>
              <a:gd name="connsiteX2-15" fmla="*/ 2687782 w 2687782"/>
              <a:gd name="connsiteY2-16" fmla="*/ 4813583 h 4813583"/>
              <a:gd name="connsiteX3-17" fmla="*/ 0 w 2687782"/>
              <a:gd name="connsiteY3-18" fmla="*/ 4813583 h 4813583"/>
              <a:gd name="connsiteX4-19" fmla="*/ 0 w 2687782"/>
              <a:gd name="connsiteY4-20" fmla="*/ 0 h 4813583"/>
              <a:gd name="connsiteX0-21" fmla="*/ 0 w 2687782"/>
              <a:gd name="connsiteY0-22" fmla="*/ 0 h 4813583"/>
              <a:gd name="connsiteX1-23" fmla="*/ 1205345 w 2687782"/>
              <a:gd name="connsiteY1-24" fmla="*/ 13855 h 4813583"/>
              <a:gd name="connsiteX2-25" fmla="*/ 2687782 w 2687782"/>
              <a:gd name="connsiteY2-26" fmla="*/ 4813583 h 4813583"/>
              <a:gd name="connsiteX3-27" fmla="*/ 0 w 2687782"/>
              <a:gd name="connsiteY3-28" fmla="*/ 4813583 h 4813583"/>
              <a:gd name="connsiteX4-29" fmla="*/ 0 w 2687782"/>
              <a:gd name="connsiteY4-30" fmla="*/ 0 h 4813583"/>
              <a:gd name="connsiteX0-31" fmla="*/ 0 w 2687782"/>
              <a:gd name="connsiteY0-32" fmla="*/ 7287 h 4799728"/>
              <a:gd name="connsiteX1-33" fmla="*/ 1205345 w 2687782"/>
              <a:gd name="connsiteY1-34" fmla="*/ 0 h 4799728"/>
              <a:gd name="connsiteX2-35" fmla="*/ 2687782 w 2687782"/>
              <a:gd name="connsiteY2-36" fmla="*/ 4799728 h 4799728"/>
              <a:gd name="connsiteX3-37" fmla="*/ 0 w 2687782"/>
              <a:gd name="connsiteY3-38" fmla="*/ 4799728 h 4799728"/>
              <a:gd name="connsiteX4-39" fmla="*/ 0 w 2687782"/>
              <a:gd name="connsiteY4-40" fmla="*/ 7287 h 4799728"/>
              <a:gd name="connsiteX0-41" fmla="*/ 0 w 2687782"/>
              <a:gd name="connsiteY0-42" fmla="*/ 7287 h 4799728"/>
              <a:gd name="connsiteX1-43" fmla="*/ 1205345 w 2687782"/>
              <a:gd name="connsiteY1-44" fmla="*/ 0 h 4799728"/>
              <a:gd name="connsiteX2-45" fmla="*/ 2687782 w 2687782"/>
              <a:gd name="connsiteY2-46" fmla="*/ 4799728 h 4799728"/>
              <a:gd name="connsiteX3-47" fmla="*/ 516629 w 2687782"/>
              <a:gd name="connsiteY3-48" fmla="*/ 4799728 h 4799728"/>
              <a:gd name="connsiteX4-49" fmla="*/ 0 w 2687782"/>
              <a:gd name="connsiteY4-50" fmla="*/ 7287 h 4799728"/>
              <a:gd name="connsiteX0-51" fmla="*/ 0 w 2687782"/>
              <a:gd name="connsiteY0-52" fmla="*/ 7287 h 4799728"/>
              <a:gd name="connsiteX1-53" fmla="*/ 1205345 w 2687782"/>
              <a:gd name="connsiteY1-54" fmla="*/ 0 h 4799728"/>
              <a:gd name="connsiteX2-55" fmla="*/ 2687782 w 2687782"/>
              <a:gd name="connsiteY2-56" fmla="*/ 4799728 h 4799728"/>
              <a:gd name="connsiteX3-57" fmla="*/ 306150 w 2687782"/>
              <a:gd name="connsiteY3-58" fmla="*/ 4780594 h 4799728"/>
              <a:gd name="connsiteX4-59" fmla="*/ 0 w 2687782"/>
              <a:gd name="connsiteY4-60" fmla="*/ 7287 h 4799728"/>
              <a:gd name="connsiteX0-61" fmla="*/ 363553 w 2381632"/>
              <a:gd name="connsiteY0-62" fmla="*/ 0 h 4830710"/>
              <a:gd name="connsiteX1-63" fmla="*/ 899195 w 2381632"/>
              <a:gd name="connsiteY1-64" fmla="*/ 30982 h 4830710"/>
              <a:gd name="connsiteX2-65" fmla="*/ 2381632 w 2381632"/>
              <a:gd name="connsiteY2-66" fmla="*/ 4830710 h 4830710"/>
              <a:gd name="connsiteX3-67" fmla="*/ 0 w 2381632"/>
              <a:gd name="connsiteY3-68" fmla="*/ 4811576 h 4830710"/>
              <a:gd name="connsiteX4-69" fmla="*/ 363553 w 2381632"/>
              <a:gd name="connsiteY4-70" fmla="*/ 0 h 4830710"/>
              <a:gd name="connsiteX0-71" fmla="*/ 19134 w 2381632"/>
              <a:gd name="connsiteY0-72" fmla="*/ 0 h 4811576"/>
              <a:gd name="connsiteX1-73" fmla="*/ 899195 w 2381632"/>
              <a:gd name="connsiteY1-74" fmla="*/ 11848 h 4811576"/>
              <a:gd name="connsiteX2-75" fmla="*/ 2381632 w 2381632"/>
              <a:gd name="connsiteY2-76" fmla="*/ 4811576 h 4811576"/>
              <a:gd name="connsiteX3-77" fmla="*/ 0 w 2381632"/>
              <a:gd name="connsiteY3-78" fmla="*/ 4792442 h 4811576"/>
              <a:gd name="connsiteX4-79" fmla="*/ 19134 w 2381632"/>
              <a:gd name="connsiteY4-80" fmla="*/ 0 h 48115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81632" h="4811576">
                <a:moveTo>
                  <a:pt x="19134" y="0"/>
                </a:moveTo>
                <a:lnTo>
                  <a:pt x="899195" y="11848"/>
                </a:lnTo>
                <a:lnTo>
                  <a:pt x="2381632" y="4811576"/>
                </a:lnTo>
                <a:lnTo>
                  <a:pt x="0" y="4792442"/>
                </a:lnTo>
                <a:lnTo>
                  <a:pt x="19134" y="0"/>
                </a:lnTo>
                <a:close/>
              </a:path>
            </a:pathLst>
          </a:custGeom>
          <a:gradFill>
            <a:gsLst>
              <a:gs pos="100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2"/>
          <p:cNvSpPr/>
          <p:nvPr userDrawn="1"/>
        </p:nvSpPr>
        <p:spPr>
          <a:xfrm>
            <a:off x="0" y="2058272"/>
            <a:ext cx="2687782" cy="4799728"/>
          </a:xfrm>
          <a:custGeom>
            <a:avLst/>
            <a:gdLst>
              <a:gd name="connsiteX0" fmla="*/ 0 w 2687782"/>
              <a:gd name="connsiteY0" fmla="*/ 0 h 4813583"/>
              <a:gd name="connsiteX1" fmla="*/ 2687782 w 2687782"/>
              <a:gd name="connsiteY1" fmla="*/ 0 h 4813583"/>
              <a:gd name="connsiteX2" fmla="*/ 2687782 w 2687782"/>
              <a:gd name="connsiteY2" fmla="*/ 4813583 h 4813583"/>
              <a:gd name="connsiteX3" fmla="*/ 0 w 2687782"/>
              <a:gd name="connsiteY3" fmla="*/ 4813583 h 4813583"/>
              <a:gd name="connsiteX4" fmla="*/ 0 w 2687782"/>
              <a:gd name="connsiteY4" fmla="*/ 0 h 4813583"/>
              <a:gd name="connsiteX0-1" fmla="*/ 0 w 2687782"/>
              <a:gd name="connsiteY0-2" fmla="*/ 0 h 4813583"/>
              <a:gd name="connsiteX1-3" fmla="*/ 1454727 w 2687782"/>
              <a:gd name="connsiteY1-4" fmla="*/ 0 h 4813583"/>
              <a:gd name="connsiteX2-5" fmla="*/ 2687782 w 2687782"/>
              <a:gd name="connsiteY2-6" fmla="*/ 4813583 h 4813583"/>
              <a:gd name="connsiteX3-7" fmla="*/ 0 w 2687782"/>
              <a:gd name="connsiteY3-8" fmla="*/ 4813583 h 4813583"/>
              <a:gd name="connsiteX4-9" fmla="*/ 0 w 2687782"/>
              <a:gd name="connsiteY4-10" fmla="*/ 0 h 4813583"/>
              <a:gd name="connsiteX0-11" fmla="*/ 0 w 2687782"/>
              <a:gd name="connsiteY0-12" fmla="*/ 0 h 4813583"/>
              <a:gd name="connsiteX1-13" fmla="*/ 1011381 w 2687782"/>
              <a:gd name="connsiteY1-14" fmla="*/ 0 h 4813583"/>
              <a:gd name="connsiteX2-15" fmla="*/ 2687782 w 2687782"/>
              <a:gd name="connsiteY2-16" fmla="*/ 4813583 h 4813583"/>
              <a:gd name="connsiteX3-17" fmla="*/ 0 w 2687782"/>
              <a:gd name="connsiteY3-18" fmla="*/ 4813583 h 4813583"/>
              <a:gd name="connsiteX4-19" fmla="*/ 0 w 2687782"/>
              <a:gd name="connsiteY4-20" fmla="*/ 0 h 4813583"/>
              <a:gd name="connsiteX0-21" fmla="*/ 0 w 2687782"/>
              <a:gd name="connsiteY0-22" fmla="*/ 0 h 4813583"/>
              <a:gd name="connsiteX1-23" fmla="*/ 1205345 w 2687782"/>
              <a:gd name="connsiteY1-24" fmla="*/ 13855 h 4813583"/>
              <a:gd name="connsiteX2-25" fmla="*/ 2687782 w 2687782"/>
              <a:gd name="connsiteY2-26" fmla="*/ 4813583 h 4813583"/>
              <a:gd name="connsiteX3-27" fmla="*/ 0 w 2687782"/>
              <a:gd name="connsiteY3-28" fmla="*/ 4813583 h 4813583"/>
              <a:gd name="connsiteX4-29" fmla="*/ 0 w 2687782"/>
              <a:gd name="connsiteY4-30" fmla="*/ 0 h 4813583"/>
              <a:gd name="connsiteX0-31" fmla="*/ 0 w 2687782"/>
              <a:gd name="connsiteY0-32" fmla="*/ 7287 h 4799728"/>
              <a:gd name="connsiteX1-33" fmla="*/ 1205345 w 2687782"/>
              <a:gd name="connsiteY1-34" fmla="*/ 0 h 4799728"/>
              <a:gd name="connsiteX2-35" fmla="*/ 2687782 w 2687782"/>
              <a:gd name="connsiteY2-36" fmla="*/ 4799728 h 4799728"/>
              <a:gd name="connsiteX3-37" fmla="*/ 0 w 2687782"/>
              <a:gd name="connsiteY3-38" fmla="*/ 4799728 h 4799728"/>
              <a:gd name="connsiteX4-39" fmla="*/ 0 w 2687782"/>
              <a:gd name="connsiteY4-40" fmla="*/ 7287 h 47997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87782" h="4799728">
                <a:moveTo>
                  <a:pt x="0" y="7287"/>
                </a:moveTo>
                <a:lnTo>
                  <a:pt x="1205345" y="0"/>
                </a:lnTo>
                <a:lnTo>
                  <a:pt x="2687782" y="4799728"/>
                </a:lnTo>
                <a:lnTo>
                  <a:pt x="0" y="4799728"/>
                </a:lnTo>
                <a:lnTo>
                  <a:pt x="0" y="7287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平行四边形 2"/>
          <p:cNvSpPr/>
          <p:nvPr userDrawn="1"/>
        </p:nvSpPr>
        <p:spPr>
          <a:xfrm flipH="1">
            <a:off x="9504218" y="0"/>
            <a:ext cx="1765393" cy="2562896"/>
          </a:xfrm>
          <a:custGeom>
            <a:avLst/>
            <a:gdLst>
              <a:gd name="connsiteX0" fmla="*/ 0 w 2020923"/>
              <a:gd name="connsiteY0" fmla="*/ 3959942 h 3959942"/>
              <a:gd name="connsiteX1" fmla="*/ 505231 w 2020923"/>
              <a:gd name="connsiteY1" fmla="*/ 0 h 3959942"/>
              <a:gd name="connsiteX2" fmla="*/ 2020923 w 2020923"/>
              <a:gd name="connsiteY2" fmla="*/ 0 h 3959942"/>
              <a:gd name="connsiteX3" fmla="*/ 1515692 w 2020923"/>
              <a:gd name="connsiteY3" fmla="*/ 3959942 h 3959942"/>
              <a:gd name="connsiteX4" fmla="*/ 0 w 2020923"/>
              <a:gd name="connsiteY4" fmla="*/ 3959942 h 3959942"/>
              <a:gd name="connsiteX0-1" fmla="*/ 0 w 2731511"/>
              <a:gd name="connsiteY0-2" fmla="*/ 3965451 h 3965451"/>
              <a:gd name="connsiteX1-3" fmla="*/ 505231 w 2731511"/>
              <a:gd name="connsiteY1-4" fmla="*/ 5509 h 3965451"/>
              <a:gd name="connsiteX2-5" fmla="*/ 2731511 w 2731511"/>
              <a:gd name="connsiteY2-6" fmla="*/ 0 h 3965451"/>
              <a:gd name="connsiteX3-7" fmla="*/ 1515692 w 2731511"/>
              <a:gd name="connsiteY3-8" fmla="*/ 3965451 h 3965451"/>
              <a:gd name="connsiteX4-9" fmla="*/ 0 w 2731511"/>
              <a:gd name="connsiteY4-10" fmla="*/ 3965451 h 3965451"/>
              <a:gd name="connsiteX0-11" fmla="*/ 0 w 2731511"/>
              <a:gd name="connsiteY0-12" fmla="*/ 3965451 h 3965451"/>
              <a:gd name="connsiteX1-13" fmla="*/ 1287429 w 2731511"/>
              <a:gd name="connsiteY1-14" fmla="*/ 5509 h 3965451"/>
              <a:gd name="connsiteX2-15" fmla="*/ 2731511 w 2731511"/>
              <a:gd name="connsiteY2-16" fmla="*/ 0 h 3965451"/>
              <a:gd name="connsiteX3-17" fmla="*/ 1515692 w 2731511"/>
              <a:gd name="connsiteY3-18" fmla="*/ 3965451 h 3965451"/>
              <a:gd name="connsiteX4-19" fmla="*/ 0 w 2731511"/>
              <a:gd name="connsiteY4-20" fmla="*/ 3965451 h 3965451"/>
              <a:gd name="connsiteX0-21" fmla="*/ 0 w 2731511"/>
              <a:gd name="connsiteY0-22" fmla="*/ 3965451 h 3965451"/>
              <a:gd name="connsiteX1-23" fmla="*/ 1237853 w 2731511"/>
              <a:gd name="connsiteY1-24" fmla="*/ 1 h 3965451"/>
              <a:gd name="connsiteX2-25" fmla="*/ 2731511 w 2731511"/>
              <a:gd name="connsiteY2-26" fmla="*/ 0 h 3965451"/>
              <a:gd name="connsiteX3-27" fmla="*/ 1515692 w 2731511"/>
              <a:gd name="connsiteY3-28" fmla="*/ 3965451 h 3965451"/>
              <a:gd name="connsiteX4-29" fmla="*/ 0 w 2731511"/>
              <a:gd name="connsiteY4-30" fmla="*/ 3965451 h 39654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31511" h="3965451">
                <a:moveTo>
                  <a:pt x="0" y="3965451"/>
                </a:moveTo>
                <a:lnTo>
                  <a:pt x="1237853" y="1"/>
                </a:lnTo>
                <a:lnTo>
                  <a:pt x="2731511" y="0"/>
                </a:lnTo>
                <a:lnTo>
                  <a:pt x="1515692" y="3965451"/>
                </a:lnTo>
                <a:lnTo>
                  <a:pt x="0" y="3965451"/>
                </a:lnTo>
                <a:close/>
              </a:path>
            </a:pathLst>
          </a:custGeom>
          <a:gradFill>
            <a:gsLst>
              <a:gs pos="67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平行四边形 2"/>
          <p:cNvSpPr/>
          <p:nvPr userDrawn="1"/>
        </p:nvSpPr>
        <p:spPr>
          <a:xfrm flipH="1">
            <a:off x="11035560" y="907985"/>
            <a:ext cx="851036" cy="249295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1564" h="4076337">
                <a:moveTo>
                  <a:pt x="0" y="4076337"/>
                </a:moveTo>
                <a:lnTo>
                  <a:pt x="1297142" y="0"/>
                </a:lnTo>
                <a:lnTo>
                  <a:pt x="1391564" y="319"/>
                </a:lnTo>
                <a:lnTo>
                  <a:pt x="105002" y="4075328"/>
                </a:lnTo>
                <a:lnTo>
                  <a:pt x="0" y="4076337"/>
                </a:lnTo>
                <a:close/>
              </a:path>
            </a:pathLst>
          </a:custGeom>
          <a:gradFill>
            <a:gsLst>
              <a:gs pos="67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平行四边形 2"/>
          <p:cNvSpPr/>
          <p:nvPr userDrawn="1"/>
        </p:nvSpPr>
        <p:spPr>
          <a:xfrm flipH="1">
            <a:off x="313724" y="1142752"/>
            <a:ext cx="1216040" cy="3562172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1564" h="4076337">
                <a:moveTo>
                  <a:pt x="0" y="4076337"/>
                </a:moveTo>
                <a:lnTo>
                  <a:pt x="1297142" y="0"/>
                </a:lnTo>
                <a:lnTo>
                  <a:pt x="1391564" y="319"/>
                </a:lnTo>
                <a:lnTo>
                  <a:pt x="105002" y="4075328"/>
                </a:lnTo>
                <a:lnTo>
                  <a:pt x="0" y="4076337"/>
                </a:ln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平行四边形 2"/>
          <p:cNvSpPr/>
          <p:nvPr userDrawn="1"/>
        </p:nvSpPr>
        <p:spPr>
          <a:xfrm flipH="1">
            <a:off x="864116" y="3507472"/>
            <a:ext cx="665647" cy="1918471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  <a:gd name="connsiteX0-231" fmla="*/ 0 w 1391564"/>
              <a:gd name="connsiteY0-232" fmla="*/ 4076017 h 4076017"/>
              <a:gd name="connsiteX1-233" fmla="*/ 1338050 w 1391564"/>
              <a:gd name="connsiteY1-234" fmla="*/ 6498 h 4076017"/>
              <a:gd name="connsiteX2-235" fmla="*/ 1391564 w 1391564"/>
              <a:gd name="connsiteY2-236" fmla="*/ -1 h 4076017"/>
              <a:gd name="connsiteX3-237" fmla="*/ 105002 w 1391564"/>
              <a:gd name="connsiteY3-238" fmla="*/ 4075008 h 4076017"/>
              <a:gd name="connsiteX4-239" fmla="*/ 0 w 1391564"/>
              <a:gd name="connsiteY4-240" fmla="*/ 4076017 h 4076017"/>
              <a:gd name="connsiteX0-241" fmla="*/ 0 w 1350657"/>
              <a:gd name="connsiteY0-242" fmla="*/ 4082835 h 4082835"/>
              <a:gd name="connsiteX1-243" fmla="*/ 1297143 w 1350657"/>
              <a:gd name="connsiteY1-244" fmla="*/ 6498 h 4082835"/>
              <a:gd name="connsiteX2-245" fmla="*/ 1350657 w 1350657"/>
              <a:gd name="connsiteY2-246" fmla="*/ -1 h 4082835"/>
              <a:gd name="connsiteX3-247" fmla="*/ 64095 w 1350657"/>
              <a:gd name="connsiteY3-248" fmla="*/ 4075008 h 4082835"/>
              <a:gd name="connsiteX4-249" fmla="*/ 0 w 1350657"/>
              <a:gd name="connsiteY4-250" fmla="*/ 4082835 h 40828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50657" h="4082835">
                <a:moveTo>
                  <a:pt x="0" y="4082835"/>
                </a:moveTo>
                <a:lnTo>
                  <a:pt x="1297143" y="6498"/>
                </a:lnTo>
                <a:lnTo>
                  <a:pt x="1350657" y="-1"/>
                </a:lnTo>
                <a:lnTo>
                  <a:pt x="64095" y="4075008"/>
                </a:lnTo>
                <a:lnTo>
                  <a:pt x="0" y="4082835"/>
                </a:ln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81" y="274955"/>
            <a:ext cx="8227458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081" y="1600200"/>
            <a:ext cx="8227458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hyperlink" Target="https://github.com/numpy1314/allocator/tree/main/do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hyperlink" Target="https://github.com/arceos-org/arceos/pull/26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github.com/arceos-org/arceos/pull/260" TargetMode="Externa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676400" y="39973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kumimoji="1"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 rot="16200000">
            <a:off x="9757273" y="2357230"/>
            <a:ext cx="3236063" cy="1452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600"/>
              </a:lnSpc>
            </a:pPr>
            <a:r>
              <a:rPr kumimoji="1" lang="en-US" altLang="zh-CN" sz="8000" b="1" dirty="0">
                <a:solidFill>
                  <a:srgbClr val="000000">
                    <a:alpha val="2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2025</a:t>
            </a:r>
            <a:endParaRPr kumimoji="1" lang="en-US" altLang="zh-CN" sz="8000" b="1" dirty="0">
              <a:solidFill>
                <a:srgbClr val="000000">
                  <a:alpha val="2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7950" y="2457806"/>
            <a:ext cx="38404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开源操作系统</a:t>
            </a:r>
            <a:r>
              <a:rPr lang="zh-CN" altLang="en-US" sz="32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训练营</a:t>
            </a:r>
            <a:endParaRPr lang="zh-CN" altLang="en-US" sz="32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pPr algn="ctr"/>
            <a:r>
              <a:rPr lang="zh-CN" altLang="en-US" sz="32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阶段四总结报</a:t>
            </a:r>
            <a:r>
              <a:rPr lang="zh-CN" altLang="en-US" sz="32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告</a:t>
            </a:r>
            <a:endParaRPr lang="zh-CN" altLang="en-US" sz="32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  <a:p>
            <a:pPr algn="ctr"/>
            <a:r>
              <a:rPr lang="zh-CN" altLang="en-US" sz="32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汇报人：</a:t>
            </a:r>
            <a:r>
              <a:rPr lang="zh-CN" altLang="en-US" sz="3200" dirty="0">
                <a:latin typeface="思源黑体 CN" panose="020B0500000000000000" pitchFamily="34" charset="-122"/>
                <a:ea typeface="思源黑体 CN" panose="020B0500000000000000" pitchFamily="34" charset="-122"/>
              </a:rPr>
              <a:t>谢祖钧</a:t>
            </a:r>
            <a:endParaRPr lang="zh-CN" altLang="en-US" sz="3200" dirty="0"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21480" y="3840449"/>
            <a:ext cx="3749040" cy="45719"/>
          </a:xfrm>
          <a:prstGeom prst="rect">
            <a:avLst/>
          </a:prstGeom>
          <a:solidFill>
            <a:srgbClr val="7AC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26483" y="2638421"/>
            <a:ext cx="353903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72390" y="661736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任务列表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0470" y="1535430"/>
            <a:ext cx="9664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、小任务：为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allocator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模块编写文档和测试代码以供学习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0470" y="2918460"/>
            <a:ext cx="7274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、下游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合并简易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ext4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文件系统支持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20470" y="4446905"/>
            <a:ext cx="8420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、下游合并一处写入逻辑的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885" y="582930"/>
            <a:ext cx="9664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、小任务：为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allocator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模块编写文档和测试代码以供学习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0470" y="2249805"/>
            <a:ext cx="2359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1" tooltip="" action="ppaction://hlinkfile"/>
              </a:rPr>
              <a:t>通过文档介绍模块实现的详细过程</a:t>
            </a:r>
            <a:endParaRPr lang="zh-CN" altLang="en-US"/>
          </a:p>
        </p:txBody>
      </p:sp>
      <p:pic>
        <p:nvPicPr>
          <p:cNvPr id="10" name="图片 9" descr="concrete_implement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990" y="1332865"/>
            <a:ext cx="7745095" cy="479361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5500" y="3238500"/>
            <a:ext cx="3810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885" y="582930"/>
            <a:ext cx="9664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、小任务：为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allocator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模块编写文档和测试代码以供学习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5360" y="2088515"/>
            <a:ext cx="2995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通过编写测试代码展示使用方法和算法</a:t>
            </a:r>
            <a:r>
              <a:rPr lang="zh-CN" altLang="en-US"/>
              <a:t>特性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bitmap</a:t>
            </a:r>
            <a:r>
              <a:rPr lang="zh-CN" altLang="en-US"/>
              <a:t>算法：页级别</a:t>
            </a:r>
            <a:r>
              <a:rPr lang="zh-CN" altLang="en-US"/>
              <a:t>分配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0" y="1129665"/>
            <a:ext cx="6163310" cy="51009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885" y="582930"/>
            <a:ext cx="9664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、小任务：为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allocator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模块编写文档和测试代码以供学习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0930" y="1274445"/>
            <a:ext cx="5876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通过编写测试代码展示使用方法和算法</a:t>
            </a:r>
            <a:r>
              <a:rPr lang="zh-CN" altLang="en-US"/>
              <a:t>特性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buddy</a:t>
            </a:r>
            <a:r>
              <a:rPr lang="zh-CN" altLang="en-US"/>
              <a:t>算法：字节级别分配，在碎片管理上具有</a:t>
            </a:r>
            <a:r>
              <a:rPr lang="zh-CN" altLang="en-US"/>
              <a:t>优势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05" y="2196465"/>
            <a:ext cx="5381625" cy="4378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540" y="3089275"/>
            <a:ext cx="6601460" cy="2985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885" y="582930"/>
            <a:ext cx="9664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、小任务：为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allocator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模块编写文档和测试代码以供学习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0930" y="1274445"/>
            <a:ext cx="5876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通过编写测试代码展示使用方法和算法</a:t>
            </a:r>
            <a:r>
              <a:rPr lang="zh-CN" altLang="en-US"/>
              <a:t>特性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slab</a:t>
            </a:r>
            <a:r>
              <a:rPr lang="zh-CN" altLang="en-US"/>
              <a:t>算法：字节级别分配，高效</a:t>
            </a:r>
            <a:r>
              <a:rPr lang="zh-CN" altLang="en-US"/>
              <a:t>重用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96465"/>
            <a:ext cx="6156960" cy="5078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995" y="2196465"/>
            <a:ext cx="6948170" cy="4869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885" y="582930"/>
            <a:ext cx="9664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、小任务：为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allocator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模块编写文档和测试代码以供学习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0930" y="1274445"/>
            <a:ext cx="5876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通过编写测试代码展示使用方法和算法</a:t>
            </a:r>
            <a:r>
              <a:rPr lang="zh-CN" altLang="en-US"/>
              <a:t>特性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tlsf</a:t>
            </a:r>
            <a:r>
              <a:rPr lang="zh-CN" altLang="en-US"/>
              <a:t>算法：字节级别分配，性能良好，碎片管理</a:t>
            </a:r>
            <a:r>
              <a:rPr lang="zh-CN" altLang="en-US"/>
              <a:t>良好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27605"/>
            <a:ext cx="5708650" cy="37833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315" y="2275205"/>
            <a:ext cx="7435215" cy="4404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51000" y="575310"/>
            <a:ext cx="7274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、下游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合并简易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ext4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文件系统支持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4245" y="2730500"/>
            <a:ext cx="31083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hlinkClick r:id="rId1" tooltip="" action="ppaction://hlinkfile"/>
              </a:rPr>
              <a:t>https://github.com/arceos-org/arceos/pull/262</a:t>
            </a:r>
            <a:endParaRPr lang="zh-CN" altLang="en-US"/>
          </a:p>
        </p:txBody>
      </p:sp>
      <p:pic>
        <p:nvPicPr>
          <p:cNvPr id="6" name="图片 5" descr="lwext4-succe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0" y="1059815"/>
            <a:ext cx="6947535" cy="5882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681480" y="590550"/>
            <a:ext cx="8420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、下游合并一处写入逻辑的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pr260"/>
          <p:cNvPicPr>
            <a:picLocks noChangeAspect="1"/>
          </p:cNvPicPr>
          <p:nvPr/>
        </p:nvPicPr>
        <p:blipFill>
          <a:blip r:embed="rId1"/>
          <a:srcRect l="-82" t="5924" r="82" b="31833"/>
          <a:stretch>
            <a:fillRect/>
          </a:stretch>
        </p:blipFill>
        <p:spPr>
          <a:xfrm>
            <a:off x="3464560" y="1426845"/>
            <a:ext cx="9311640" cy="5076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0985" y="2188845"/>
            <a:ext cx="2872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linkClick r:id="rId2" tooltip="" action="ppaction://hlinkfile"/>
              </a:rPr>
              <a:t>https://github.com/arceos-org/arceos/pull/260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PP_MARK_KEY" val="2aa412bd-03b7-48bb-9840-ac7e61cf9407"/>
  <p:tag name="COMMONDATA" val="eyJoZGlkIjoiODE2MzJlZDg0ZWRiN2Y5NTY0MGMzNmUyZDQ2MjkwYz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</Words>
  <Application>WPS 演示</Application>
  <PresentationFormat>宽屏</PresentationFormat>
  <Paragraphs>54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思源黑体 CN</vt:lpstr>
      <vt:lpstr>Consolas</vt:lpstr>
      <vt:lpstr>等线</vt:lpstr>
      <vt:lpstr>Arial Unicode MS</vt:lpstr>
      <vt:lpstr>等线 Light</vt:lpstr>
      <vt:lpstr>-apple-system</vt:lpstr>
      <vt:lpstr>Segoe Print</vt:lpstr>
      <vt:lpstr>Office 主题​​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雨中的伞，雪中的炭</cp:lastModifiedBy>
  <cp:revision>295</cp:revision>
  <dcterms:created xsi:type="dcterms:W3CDTF">2023-10-07T14:53:00Z</dcterms:created>
  <dcterms:modified xsi:type="dcterms:W3CDTF">2025-06-21T09:21:57Z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18175A7127644526A79B9EF3EF9EED74_12</vt:lpwstr>
  </property>
</Properties>
</file>