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99" r:id="rId3"/>
    <p:sldId id="756" r:id="rId4"/>
    <p:sldId id="772" r:id="rId5"/>
    <p:sldId id="777" r:id="rId6"/>
    <p:sldId id="778" r:id="rId7"/>
    <p:sldId id="779" r:id="rId8"/>
    <p:sldId id="780" r:id="rId9"/>
    <p:sldId id="773" r:id="rId10"/>
    <p:sldId id="775" r:id="rId11"/>
    <p:sldId id="781" r:id="rId12"/>
    <p:sldId id="782" r:id="rId13"/>
    <p:sldId id="318" r:id="rId14"/>
  </p:sldIdLst>
  <p:sldSz cx="12192000" cy="6858000"/>
  <p:notesSz cx="6858000" cy="9144000"/>
  <p:embeddedFontLst>
    <p:embeddedFont>
      <p:font typeface="微软雅黑" panose="020B0503020204020204" charset="-122"/>
      <p:regular r:id="rId21"/>
    </p:embeddedFont>
    <p:embeddedFont>
      <p:font typeface="思源黑体 CN" panose="020B0800000000000000" pitchFamily="34" charset="-122"/>
      <p:bold r:id="rId22"/>
    </p:embeddedFont>
    <p:embeddedFont>
      <p:font typeface="等线" panose="02010600030101010101" charset="-122"/>
      <p:regular r:id="rId23"/>
    </p:embeddedFont>
    <p:embeddedFont>
      <p:font typeface="等线 Light" panose="02010600030101010101" charset="-122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639" userDrawn="1">
          <p15:clr>
            <a:srgbClr val="A4A3A4"/>
          </p15:clr>
        </p15:guide>
        <p15:guide id="2" orient="horz" pos="10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zd buzd" initials="bb" lastIdx="2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259"/>
    <a:srgbClr val="58AD54"/>
    <a:srgbClr val="60BF54"/>
    <a:srgbClr val="60C26A"/>
    <a:srgbClr val="6CC26A"/>
    <a:srgbClr val="7AAF59"/>
    <a:srgbClr val="3CA652"/>
    <a:srgbClr val="4BB752"/>
    <a:srgbClr val="8BD1CD"/>
    <a:srgbClr val="1BA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6" autoAdjust="0"/>
    <p:restoredTop sz="86444"/>
  </p:normalViewPr>
  <p:slideViewPr>
    <p:cSldViewPr snapToGrid="0" snapToObjects="1" showGuides="1">
      <p:cViewPr varScale="1">
        <p:scale>
          <a:sx n="99" d="100"/>
          <a:sy n="99" d="100"/>
        </p:scale>
        <p:origin x="200" y="808"/>
      </p:cViewPr>
      <p:guideLst>
        <p:guide pos="4639"/>
        <p:guide orient="horz" pos="10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8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4.xml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AD844-6B87-4943-9D53-626DC277B19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1813F-FBC0-6545-AF4D-3686558B60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69C3-EF0A-EB4F-AAA0-361080FEBD8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 userDrawn="1"/>
        </p:nvSpPr>
        <p:spPr>
          <a:xfrm>
            <a:off x="9399449" y="1368647"/>
            <a:ext cx="2807065" cy="5490457"/>
          </a:xfrm>
          <a:custGeom>
            <a:avLst/>
            <a:gdLst>
              <a:gd name="connsiteX0" fmla="*/ 0 w 2807065"/>
              <a:gd name="connsiteY0" fmla="*/ 0 h 5489353"/>
              <a:gd name="connsiteX1" fmla="*/ 2807065 w 2807065"/>
              <a:gd name="connsiteY1" fmla="*/ 0 h 5489353"/>
              <a:gd name="connsiteX2" fmla="*/ 2807065 w 2807065"/>
              <a:gd name="connsiteY2" fmla="*/ 5489353 h 5489353"/>
              <a:gd name="connsiteX3" fmla="*/ 0 w 2807065"/>
              <a:gd name="connsiteY3" fmla="*/ 5489353 h 5489353"/>
              <a:gd name="connsiteX4" fmla="*/ 0 w 2807065"/>
              <a:gd name="connsiteY4" fmla="*/ 0 h 5489353"/>
              <a:gd name="connsiteX0-1" fmla="*/ 0 w 2807065"/>
              <a:gd name="connsiteY0-2" fmla="*/ 0 h 5489353"/>
              <a:gd name="connsiteX1-3" fmla="*/ 2807065 w 2807065"/>
              <a:gd name="connsiteY1-4" fmla="*/ 0 h 5489353"/>
              <a:gd name="connsiteX2-5" fmla="*/ 2807065 w 2807065"/>
              <a:gd name="connsiteY2-6" fmla="*/ 5489353 h 5489353"/>
              <a:gd name="connsiteX3-7" fmla="*/ 1126435 w 2807065"/>
              <a:gd name="connsiteY3-8" fmla="*/ 5489353 h 5489353"/>
              <a:gd name="connsiteX4-9" fmla="*/ 0 w 2807065"/>
              <a:gd name="connsiteY4-10" fmla="*/ 0 h 5489353"/>
              <a:gd name="connsiteX0-11" fmla="*/ 0 w 2807065"/>
              <a:gd name="connsiteY0-12" fmla="*/ 0 h 5502605"/>
              <a:gd name="connsiteX1-13" fmla="*/ 2807065 w 2807065"/>
              <a:gd name="connsiteY1-14" fmla="*/ 0 h 5502605"/>
              <a:gd name="connsiteX2-15" fmla="*/ 2807065 w 2807065"/>
              <a:gd name="connsiteY2-16" fmla="*/ 5489353 h 5502605"/>
              <a:gd name="connsiteX3-17" fmla="*/ 1696279 w 2807065"/>
              <a:gd name="connsiteY3-18" fmla="*/ 5502605 h 5502605"/>
              <a:gd name="connsiteX4-19" fmla="*/ 0 w 2807065"/>
              <a:gd name="connsiteY4-20" fmla="*/ 0 h 5502605"/>
              <a:gd name="connsiteX0-21" fmla="*/ 0 w 2807065"/>
              <a:gd name="connsiteY0-22" fmla="*/ 0 h 5502605"/>
              <a:gd name="connsiteX1-23" fmla="*/ 2807065 w 2807065"/>
              <a:gd name="connsiteY1-24" fmla="*/ 0 h 5502605"/>
              <a:gd name="connsiteX2-25" fmla="*/ 2807065 w 2807065"/>
              <a:gd name="connsiteY2-26" fmla="*/ 5489353 h 5502605"/>
              <a:gd name="connsiteX3-27" fmla="*/ 2027584 w 2807065"/>
              <a:gd name="connsiteY3-28" fmla="*/ 5502605 h 5502605"/>
              <a:gd name="connsiteX4-29" fmla="*/ 0 w 2807065"/>
              <a:gd name="connsiteY4-30" fmla="*/ 0 h 5502605"/>
              <a:gd name="connsiteX0-31" fmla="*/ 0 w 2807065"/>
              <a:gd name="connsiteY0-32" fmla="*/ 0 h 5515857"/>
              <a:gd name="connsiteX1-33" fmla="*/ 2807065 w 2807065"/>
              <a:gd name="connsiteY1-34" fmla="*/ 0 h 5515857"/>
              <a:gd name="connsiteX2-35" fmla="*/ 2807065 w 2807065"/>
              <a:gd name="connsiteY2-36" fmla="*/ 5489353 h 5515857"/>
              <a:gd name="connsiteX3-37" fmla="*/ 1709532 w 2807065"/>
              <a:gd name="connsiteY3-38" fmla="*/ 5515857 h 5515857"/>
              <a:gd name="connsiteX4-39" fmla="*/ 0 w 2807065"/>
              <a:gd name="connsiteY4-40" fmla="*/ 0 h 5515857"/>
              <a:gd name="connsiteX0-41" fmla="*/ 0 w 2807065"/>
              <a:gd name="connsiteY0-42" fmla="*/ 0 h 5490457"/>
              <a:gd name="connsiteX1-43" fmla="*/ 2807065 w 2807065"/>
              <a:gd name="connsiteY1-44" fmla="*/ 0 h 5490457"/>
              <a:gd name="connsiteX2-45" fmla="*/ 2807065 w 2807065"/>
              <a:gd name="connsiteY2-46" fmla="*/ 5489353 h 5490457"/>
              <a:gd name="connsiteX3-47" fmla="*/ 1700007 w 2807065"/>
              <a:gd name="connsiteY3-48" fmla="*/ 5490457 h 5490457"/>
              <a:gd name="connsiteX4-49" fmla="*/ 0 w 2807065"/>
              <a:gd name="connsiteY4-50" fmla="*/ 0 h 54904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807065" h="5490457">
                <a:moveTo>
                  <a:pt x="0" y="0"/>
                </a:moveTo>
                <a:lnTo>
                  <a:pt x="2807065" y="0"/>
                </a:lnTo>
                <a:lnTo>
                  <a:pt x="2807065" y="5489353"/>
                </a:lnTo>
                <a:lnTo>
                  <a:pt x="1700007" y="549045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8592208" y="0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平行四边形 2"/>
          <p:cNvSpPr/>
          <p:nvPr userDrawn="1"/>
        </p:nvSpPr>
        <p:spPr>
          <a:xfrm flipH="1">
            <a:off x="120434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矩形 4"/>
          <p:cNvSpPr/>
          <p:nvPr userDrawn="1"/>
        </p:nvSpPr>
        <p:spPr>
          <a:xfrm>
            <a:off x="-4605" y="1847396"/>
            <a:ext cx="2317865" cy="5010604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46050 w 2460740"/>
              <a:gd name="connsiteY0-22" fmla="*/ 0 h 5010604"/>
              <a:gd name="connsiteX1-23" fmla="*/ 878683 w 2460740"/>
              <a:gd name="connsiteY1-24" fmla="*/ 0 h 5010604"/>
              <a:gd name="connsiteX2-25" fmla="*/ 2460740 w 2460740"/>
              <a:gd name="connsiteY2-26" fmla="*/ 5010604 h 5010604"/>
              <a:gd name="connsiteX3-27" fmla="*/ 0 w 2460740"/>
              <a:gd name="connsiteY3-28" fmla="*/ 5010604 h 5010604"/>
              <a:gd name="connsiteX4-29" fmla="*/ 146050 w 2460740"/>
              <a:gd name="connsiteY4-30" fmla="*/ 0 h 5010604"/>
              <a:gd name="connsiteX0-31" fmla="*/ 3175 w 2317865"/>
              <a:gd name="connsiteY0-32" fmla="*/ 0 h 5010604"/>
              <a:gd name="connsiteX1-33" fmla="*/ 735808 w 2317865"/>
              <a:gd name="connsiteY1-34" fmla="*/ 0 h 5010604"/>
              <a:gd name="connsiteX2-35" fmla="*/ 2317865 w 2317865"/>
              <a:gd name="connsiteY2-36" fmla="*/ 5010604 h 5010604"/>
              <a:gd name="connsiteX3-37" fmla="*/ 0 w 2317865"/>
              <a:gd name="connsiteY3-38" fmla="*/ 5004254 h 5010604"/>
              <a:gd name="connsiteX4-39" fmla="*/ 3175 w 2317865"/>
              <a:gd name="connsiteY4-40" fmla="*/ 0 h 501060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17865" h="5010604">
                <a:moveTo>
                  <a:pt x="3175" y="0"/>
                </a:moveTo>
                <a:lnTo>
                  <a:pt x="735808" y="0"/>
                </a:lnTo>
                <a:lnTo>
                  <a:pt x="2317865" y="5010604"/>
                </a:lnTo>
                <a:lnTo>
                  <a:pt x="0" y="5004254"/>
                </a:lnTo>
                <a:cubicBezTo>
                  <a:pt x="1058" y="3336169"/>
                  <a:pt x="2117" y="1668085"/>
                  <a:pt x="3175" y="0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6" name="文本框 55"/>
          <p:cNvSpPr txBox="1"/>
          <p:nvPr userDrawn="1"/>
        </p:nvSpPr>
        <p:spPr>
          <a:xfrm>
            <a:off x="11918731" y="-7725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5" name="图片 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40321" y="2801736"/>
            <a:ext cx="294860" cy="3629043"/>
          </a:xfrm>
          <a:prstGeom prst="rect">
            <a:avLst/>
          </a:prstGeom>
        </p:spPr>
      </p:pic>
      <p:sp>
        <p:nvSpPr>
          <p:cNvPr id="16" name="平行四边形 2"/>
          <p:cNvSpPr/>
          <p:nvPr userDrawn="1"/>
        </p:nvSpPr>
        <p:spPr>
          <a:xfrm flipH="1">
            <a:off x="1188537" y="2783453"/>
            <a:ext cx="1427975" cy="407532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27975" h="4075328">
                <a:moveTo>
                  <a:pt x="0" y="4074225"/>
                </a:moveTo>
                <a:lnTo>
                  <a:pt x="1297762" y="0"/>
                </a:lnTo>
                <a:lnTo>
                  <a:pt x="1427975" y="319"/>
                </a:lnTo>
                <a:lnTo>
                  <a:pt x="141413" y="4075328"/>
                </a:lnTo>
                <a:lnTo>
                  <a:pt x="0" y="40742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4"/>
          <p:cNvSpPr/>
          <p:nvPr userDrawn="1"/>
        </p:nvSpPr>
        <p:spPr>
          <a:xfrm>
            <a:off x="-1709" y="1846898"/>
            <a:ext cx="2299159" cy="5011102"/>
          </a:xfrm>
          <a:custGeom>
            <a:avLst/>
            <a:gdLst>
              <a:gd name="connsiteX0" fmla="*/ 0 w 2460740"/>
              <a:gd name="connsiteY0" fmla="*/ 0 h 5007429"/>
              <a:gd name="connsiteX1" fmla="*/ 2460740 w 2460740"/>
              <a:gd name="connsiteY1" fmla="*/ 0 h 5007429"/>
              <a:gd name="connsiteX2" fmla="*/ 2460740 w 2460740"/>
              <a:gd name="connsiteY2" fmla="*/ 5007429 h 5007429"/>
              <a:gd name="connsiteX3" fmla="*/ 0 w 2460740"/>
              <a:gd name="connsiteY3" fmla="*/ 5007429 h 5007429"/>
              <a:gd name="connsiteX4" fmla="*/ 0 w 2460740"/>
              <a:gd name="connsiteY4" fmla="*/ 0 h 5007429"/>
              <a:gd name="connsiteX0-1" fmla="*/ 0 w 2460740"/>
              <a:gd name="connsiteY0-2" fmla="*/ 0 h 5007429"/>
              <a:gd name="connsiteX1-3" fmla="*/ 751683 w 2460740"/>
              <a:gd name="connsiteY1-4" fmla="*/ 0 h 5007429"/>
              <a:gd name="connsiteX2-5" fmla="*/ 2460740 w 2460740"/>
              <a:gd name="connsiteY2-6" fmla="*/ 5007429 h 5007429"/>
              <a:gd name="connsiteX3-7" fmla="*/ 0 w 2460740"/>
              <a:gd name="connsiteY3-8" fmla="*/ 5007429 h 5007429"/>
              <a:gd name="connsiteX4-9" fmla="*/ 0 w 2460740"/>
              <a:gd name="connsiteY4-10" fmla="*/ 0 h 5007429"/>
              <a:gd name="connsiteX0-11" fmla="*/ 0 w 2460740"/>
              <a:gd name="connsiteY0-12" fmla="*/ 3175 h 5010604"/>
              <a:gd name="connsiteX1-13" fmla="*/ 878683 w 2460740"/>
              <a:gd name="connsiteY1-14" fmla="*/ 0 h 5010604"/>
              <a:gd name="connsiteX2-15" fmla="*/ 2460740 w 2460740"/>
              <a:gd name="connsiteY2-16" fmla="*/ 5010604 h 5010604"/>
              <a:gd name="connsiteX3-17" fmla="*/ 0 w 2460740"/>
              <a:gd name="connsiteY3-18" fmla="*/ 5010604 h 5010604"/>
              <a:gd name="connsiteX4-19" fmla="*/ 0 w 2460740"/>
              <a:gd name="connsiteY4-20" fmla="*/ 3175 h 5010604"/>
              <a:gd name="connsiteX0-21" fmla="*/ 154236 w 2460740"/>
              <a:gd name="connsiteY0-22" fmla="*/ 0 h 5014774"/>
              <a:gd name="connsiteX1-23" fmla="*/ 878683 w 2460740"/>
              <a:gd name="connsiteY1-24" fmla="*/ 4170 h 5014774"/>
              <a:gd name="connsiteX2-25" fmla="*/ 2460740 w 2460740"/>
              <a:gd name="connsiteY2-26" fmla="*/ 5014774 h 5014774"/>
              <a:gd name="connsiteX3-27" fmla="*/ 0 w 2460740"/>
              <a:gd name="connsiteY3-28" fmla="*/ 5014774 h 5014774"/>
              <a:gd name="connsiteX4-29" fmla="*/ 154236 w 2460740"/>
              <a:gd name="connsiteY4-30" fmla="*/ 0 h 5014774"/>
              <a:gd name="connsiteX0-31" fmla="*/ 150564 w 2460740"/>
              <a:gd name="connsiteY0-32" fmla="*/ 0 h 5014774"/>
              <a:gd name="connsiteX1-33" fmla="*/ 878683 w 2460740"/>
              <a:gd name="connsiteY1-34" fmla="*/ 4170 h 5014774"/>
              <a:gd name="connsiteX2-35" fmla="*/ 2460740 w 2460740"/>
              <a:gd name="connsiteY2-36" fmla="*/ 5014774 h 5014774"/>
              <a:gd name="connsiteX3-37" fmla="*/ 0 w 2460740"/>
              <a:gd name="connsiteY3-38" fmla="*/ 5014774 h 5014774"/>
              <a:gd name="connsiteX4-39" fmla="*/ 150564 w 2460740"/>
              <a:gd name="connsiteY4-40" fmla="*/ 0 h 5014774"/>
              <a:gd name="connsiteX0-41" fmla="*/ 150564 w 2460740"/>
              <a:gd name="connsiteY0-42" fmla="*/ 0 h 5011102"/>
              <a:gd name="connsiteX1-43" fmla="*/ 878683 w 2460740"/>
              <a:gd name="connsiteY1-44" fmla="*/ 498 h 5011102"/>
              <a:gd name="connsiteX2-45" fmla="*/ 2460740 w 2460740"/>
              <a:gd name="connsiteY2-46" fmla="*/ 5011102 h 5011102"/>
              <a:gd name="connsiteX3-47" fmla="*/ 0 w 2460740"/>
              <a:gd name="connsiteY3-48" fmla="*/ 5011102 h 5011102"/>
              <a:gd name="connsiteX4-49" fmla="*/ 150564 w 2460740"/>
              <a:gd name="connsiteY4-50" fmla="*/ 0 h 5011102"/>
              <a:gd name="connsiteX0-51" fmla="*/ 176270 w 2460740"/>
              <a:gd name="connsiteY0-52" fmla="*/ 98654 h 5010604"/>
              <a:gd name="connsiteX1-53" fmla="*/ 878683 w 2460740"/>
              <a:gd name="connsiteY1-54" fmla="*/ 0 h 5010604"/>
              <a:gd name="connsiteX2-55" fmla="*/ 2460740 w 2460740"/>
              <a:gd name="connsiteY2-56" fmla="*/ 5010604 h 5010604"/>
              <a:gd name="connsiteX3-57" fmla="*/ 0 w 2460740"/>
              <a:gd name="connsiteY3-58" fmla="*/ 5010604 h 5010604"/>
              <a:gd name="connsiteX4-59" fmla="*/ 176270 w 2460740"/>
              <a:gd name="connsiteY4-60" fmla="*/ 98654 h 5010604"/>
              <a:gd name="connsiteX0-61" fmla="*/ 165253 w 2460740"/>
              <a:gd name="connsiteY0-62" fmla="*/ 6847 h 5010604"/>
              <a:gd name="connsiteX1-63" fmla="*/ 878683 w 2460740"/>
              <a:gd name="connsiteY1-64" fmla="*/ 0 h 5010604"/>
              <a:gd name="connsiteX2-65" fmla="*/ 2460740 w 2460740"/>
              <a:gd name="connsiteY2-66" fmla="*/ 5010604 h 5010604"/>
              <a:gd name="connsiteX3-67" fmla="*/ 0 w 2460740"/>
              <a:gd name="connsiteY3-68" fmla="*/ 5010604 h 5010604"/>
              <a:gd name="connsiteX4-69" fmla="*/ 165253 w 2460740"/>
              <a:gd name="connsiteY4-70" fmla="*/ 6847 h 5010604"/>
              <a:gd name="connsiteX0-71" fmla="*/ 165253 w 2460740"/>
              <a:gd name="connsiteY0-72" fmla="*/ 0 h 5011102"/>
              <a:gd name="connsiteX1-73" fmla="*/ 878683 w 2460740"/>
              <a:gd name="connsiteY1-74" fmla="*/ 498 h 5011102"/>
              <a:gd name="connsiteX2-75" fmla="*/ 2460740 w 2460740"/>
              <a:gd name="connsiteY2-76" fmla="*/ 5011102 h 5011102"/>
              <a:gd name="connsiteX3-77" fmla="*/ 0 w 2460740"/>
              <a:gd name="connsiteY3-78" fmla="*/ 5011102 h 5011102"/>
              <a:gd name="connsiteX4-79" fmla="*/ 165253 w 2460740"/>
              <a:gd name="connsiteY4-80" fmla="*/ 0 h 5011102"/>
              <a:gd name="connsiteX0-81" fmla="*/ 161581 w 2460740"/>
              <a:gd name="connsiteY0-82" fmla="*/ 0 h 5011102"/>
              <a:gd name="connsiteX1-83" fmla="*/ 878683 w 2460740"/>
              <a:gd name="connsiteY1-84" fmla="*/ 498 h 5011102"/>
              <a:gd name="connsiteX2-85" fmla="*/ 2460740 w 2460740"/>
              <a:gd name="connsiteY2-86" fmla="*/ 5011102 h 5011102"/>
              <a:gd name="connsiteX3-87" fmla="*/ 0 w 2460740"/>
              <a:gd name="connsiteY3-88" fmla="*/ 5011102 h 5011102"/>
              <a:gd name="connsiteX4-89" fmla="*/ 161581 w 2460740"/>
              <a:gd name="connsiteY4-90" fmla="*/ 0 h 5011102"/>
              <a:gd name="connsiteX0-91" fmla="*/ 0 w 2299159"/>
              <a:gd name="connsiteY0-92" fmla="*/ 0 h 5011102"/>
              <a:gd name="connsiteX1-93" fmla="*/ 717102 w 2299159"/>
              <a:gd name="connsiteY1-94" fmla="*/ 498 h 5011102"/>
              <a:gd name="connsiteX2-95" fmla="*/ 2299159 w 2299159"/>
              <a:gd name="connsiteY2-96" fmla="*/ 5011102 h 5011102"/>
              <a:gd name="connsiteX3-97" fmla="*/ 0 w 2299159"/>
              <a:gd name="connsiteY3-98" fmla="*/ 5011102 h 5011102"/>
              <a:gd name="connsiteX4-99" fmla="*/ 0 w 2299159"/>
              <a:gd name="connsiteY4-100" fmla="*/ 0 h 50111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99159" h="5011102">
                <a:moveTo>
                  <a:pt x="0" y="0"/>
                </a:moveTo>
                <a:lnTo>
                  <a:pt x="717102" y="498"/>
                </a:lnTo>
                <a:lnTo>
                  <a:pt x="2299159" y="5011102"/>
                </a:lnTo>
                <a:lnTo>
                  <a:pt x="0" y="501110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052" y="505345"/>
            <a:ext cx="1684421" cy="4572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"/>
          <p:cNvSpPr/>
          <p:nvPr userDrawn="1"/>
        </p:nvSpPr>
        <p:spPr>
          <a:xfrm>
            <a:off x="0" y="2556398"/>
            <a:ext cx="4134309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134309" h="1555373">
                <a:moveTo>
                  <a:pt x="0" y="4175"/>
                </a:moveTo>
                <a:lnTo>
                  <a:pt x="3645794" y="0"/>
                </a:lnTo>
                <a:lnTo>
                  <a:pt x="4134309" y="1555373"/>
                </a:lnTo>
                <a:lnTo>
                  <a:pt x="0" y="1555373"/>
                </a:lnTo>
                <a:lnTo>
                  <a:pt x="0" y="4175"/>
                </a:lnTo>
                <a:close/>
              </a:path>
            </a:pathLst>
          </a:custGeom>
          <a:gradFill>
            <a:gsLst>
              <a:gs pos="2800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1"/>
          <p:cNvSpPr/>
          <p:nvPr userDrawn="1"/>
        </p:nvSpPr>
        <p:spPr>
          <a:xfrm rot="10800000">
            <a:off x="9741840" y="2556398"/>
            <a:ext cx="2451505" cy="1555373"/>
          </a:xfrm>
          <a:custGeom>
            <a:avLst/>
            <a:gdLst>
              <a:gd name="connsiteX0" fmla="*/ 0 w 4134309"/>
              <a:gd name="connsiteY0" fmla="*/ 0 h 1551198"/>
              <a:gd name="connsiteX1" fmla="*/ 4134309 w 4134309"/>
              <a:gd name="connsiteY1" fmla="*/ 0 h 1551198"/>
              <a:gd name="connsiteX2" fmla="*/ 4134309 w 4134309"/>
              <a:gd name="connsiteY2" fmla="*/ 1551198 h 1551198"/>
              <a:gd name="connsiteX3" fmla="*/ 0 w 4134309"/>
              <a:gd name="connsiteY3" fmla="*/ 1551198 h 1551198"/>
              <a:gd name="connsiteX4" fmla="*/ 0 w 4134309"/>
              <a:gd name="connsiteY4" fmla="*/ 0 h 1551198"/>
              <a:gd name="connsiteX0-1" fmla="*/ 0 w 4134309"/>
              <a:gd name="connsiteY0-2" fmla="*/ 4175 h 1555373"/>
              <a:gd name="connsiteX1-3" fmla="*/ 3645794 w 4134309"/>
              <a:gd name="connsiteY1-4" fmla="*/ 0 h 1555373"/>
              <a:gd name="connsiteX2-5" fmla="*/ 4134309 w 4134309"/>
              <a:gd name="connsiteY2-6" fmla="*/ 1555373 h 1555373"/>
              <a:gd name="connsiteX3-7" fmla="*/ 0 w 4134309"/>
              <a:gd name="connsiteY3-8" fmla="*/ 1555373 h 1555373"/>
              <a:gd name="connsiteX4-9" fmla="*/ 0 w 4134309"/>
              <a:gd name="connsiteY4-10" fmla="*/ 4175 h 1555373"/>
              <a:gd name="connsiteX0-11" fmla="*/ 1684149 w 4134309"/>
              <a:gd name="connsiteY0-12" fmla="*/ 4175 h 1555373"/>
              <a:gd name="connsiteX1-13" fmla="*/ 3645794 w 4134309"/>
              <a:gd name="connsiteY1-14" fmla="*/ 0 h 1555373"/>
              <a:gd name="connsiteX2-15" fmla="*/ 4134309 w 4134309"/>
              <a:gd name="connsiteY2-16" fmla="*/ 1555373 h 1555373"/>
              <a:gd name="connsiteX3-17" fmla="*/ 0 w 4134309"/>
              <a:gd name="connsiteY3-18" fmla="*/ 1555373 h 1555373"/>
              <a:gd name="connsiteX4-19" fmla="*/ 1684149 w 4134309"/>
              <a:gd name="connsiteY4-20" fmla="*/ 4175 h 1555373"/>
              <a:gd name="connsiteX0-21" fmla="*/ 0 w 2450160"/>
              <a:gd name="connsiteY0-22" fmla="*/ 4175 h 1555373"/>
              <a:gd name="connsiteX1-23" fmla="*/ 1961645 w 2450160"/>
              <a:gd name="connsiteY1-24" fmla="*/ 0 h 1555373"/>
              <a:gd name="connsiteX2-25" fmla="*/ 2450160 w 2450160"/>
              <a:gd name="connsiteY2-26" fmla="*/ 1555373 h 1555373"/>
              <a:gd name="connsiteX3-27" fmla="*/ 12303 w 2450160"/>
              <a:gd name="connsiteY3-28" fmla="*/ 1555373 h 1555373"/>
              <a:gd name="connsiteX4-29" fmla="*/ 0 w 2450160"/>
              <a:gd name="connsiteY4-30" fmla="*/ 4175 h 1555373"/>
              <a:gd name="connsiteX0-31" fmla="*/ 0 w 2450160"/>
              <a:gd name="connsiteY0-32" fmla="*/ 4175 h 1555373"/>
              <a:gd name="connsiteX1-33" fmla="*/ 1961645 w 2450160"/>
              <a:gd name="connsiteY1-34" fmla="*/ 0 h 1555373"/>
              <a:gd name="connsiteX2-35" fmla="*/ 2450160 w 2450160"/>
              <a:gd name="connsiteY2-36" fmla="*/ 1555373 h 1555373"/>
              <a:gd name="connsiteX3-37" fmla="*/ 3204 w 2450160"/>
              <a:gd name="connsiteY3-38" fmla="*/ 1555373 h 1555373"/>
              <a:gd name="connsiteX4-39" fmla="*/ 0 w 2450160"/>
              <a:gd name="connsiteY4-40" fmla="*/ 4175 h 1555373"/>
              <a:gd name="connsiteX0-41" fmla="*/ 1345 w 2451505"/>
              <a:gd name="connsiteY0-42" fmla="*/ 4175 h 1555373"/>
              <a:gd name="connsiteX1-43" fmla="*/ 1962990 w 2451505"/>
              <a:gd name="connsiteY1-44" fmla="*/ 0 h 1555373"/>
              <a:gd name="connsiteX2-45" fmla="*/ 2451505 w 2451505"/>
              <a:gd name="connsiteY2-46" fmla="*/ 1555373 h 1555373"/>
              <a:gd name="connsiteX3-47" fmla="*/ 0 w 2451505"/>
              <a:gd name="connsiteY3-48" fmla="*/ 1555373 h 1555373"/>
              <a:gd name="connsiteX4-49" fmla="*/ 1345 w 2451505"/>
              <a:gd name="connsiteY4-50" fmla="*/ 4175 h 15553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51505" h="1555373">
                <a:moveTo>
                  <a:pt x="1345" y="4175"/>
                </a:moveTo>
                <a:lnTo>
                  <a:pt x="1962990" y="0"/>
                </a:lnTo>
                <a:lnTo>
                  <a:pt x="2451505" y="1555373"/>
                </a:lnTo>
                <a:lnTo>
                  <a:pt x="0" y="1555373"/>
                </a:lnTo>
                <a:cubicBezTo>
                  <a:pt x="448" y="1038307"/>
                  <a:pt x="897" y="521241"/>
                  <a:pt x="1345" y="4175"/>
                </a:cubicBez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3721100" y="3162296"/>
            <a:ext cx="8470900" cy="64128"/>
          </a:xfrm>
          <a:prstGeom prst="rect">
            <a:avLst/>
          </a:pr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平行四边形 2"/>
          <p:cNvSpPr/>
          <p:nvPr userDrawn="1"/>
        </p:nvSpPr>
        <p:spPr>
          <a:xfrm flipH="1">
            <a:off x="642386" y="-5510"/>
            <a:ext cx="2800935" cy="4066237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3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平行四边形 2"/>
          <p:cNvSpPr/>
          <p:nvPr userDrawn="1"/>
        </p:nvSpPr>
        <p:spPr>
          <a:xfrm flipH="1">
            <a:off x="510957" y="902475"/>
            <a:ext cx="1350236" cy="3955275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8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2"/>
          <p:cNvSpPr/>
          <p:nvPr userDrawn="1"/>
        </p:nvSpPr>
        <p:spPr>
          <a:xfrm flipH="1">
            <a:off x="848996" y="-5509"/>
            <a:ext cx="724403" cy="105164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平行四边形 2"/>
          <p:cNvSpPr/>
          <p:nvPr userDrawn="1"/>
        </p:nvSpPr>
        <p:spPr>
          <a:xfrm flipH="1">
            <a:off x="804676" y="283009"/>
            <a:ext cx="349210" cy="102294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2"/>
          <p:cNvSpPr/>
          <p:nvPr userDrawn="1"/>
        </p:nvSpPr>
        <p:spPr>
          <a:xfrm rot="10800000">
            <a:off x="1404748" y="3410080"/>
            <a:ext cx="1478107" cy="2986197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  <a:gd name="connsiteX0-41" fmla="*/ 0 w 2687782"/>
              <a:gd name="connsiteY0-42" fmla="*/ 7287 h 4799728"/>
              <a:gd name="connsiteX1-43" fmla="*/ 1205345 w 2687782"/>
              <a:gd name="connsiteY1-44" fmla="*/ 0 h 4799728"/>
              <a:gd name="connsiteX2-45" fmla="*/ 2687782 w 2687782"/>
              <a:gd name="connsiteY2-46" fmla="*/ 4799728 h 4799728"/>
              <a:gd name="connsiteX3-47" fmla="*/ 516629 w 2687782"/>
              <a:gd name="connsiteY3-48" fmla="*/ 4799728 h 4799728"/>
              <a:gd name="connsiteX4-49" fmla="*/ 0 w 2687782"/>
              <a:gd name="connsiteY4-50" fmla="*/ 7287 h 4799728"/>
              <a:gd name="connsiteX0-51" fmla="*/ 0 w 2687782"/>
              <a:gd name="connsiteY0-52" fmla="*/ 7287 h 4799728"/>
              <a:gd name="connsiteX1-53" fmla="*/ 1205345 w 2687782"/>
              <a:gd name="connsiteY1-54" fmla="*/ 0 h 4799728"/>
              <a:gd name="connsiteX2-55" fmla="*/ 2687782 w 2687782"/>
              <a:gd name="connsiteY2-56" fmla="*/ 4799728 h 4799728"/>
              <a:gd name="connsiteX3-57" fmla="*/ 306150 w 2687782"/>
              <a:gd name="connsiteY3-58" fmla="*/ 4780594 h 4799728"/>
              <a:gd name="connsiteX4-59" fmla="*/ 0 w 2687782"/>
              <a:gd name="connsiteY4-60" fmla="*/ 7287 h 4799728"/>
              <a:gd name="connsiteX0-61" fmla="*/ 363553 w 2381632"/>
              <a:gd name="connsiteY0-62" fmla="*/ 0 h 4830710"/>
              <a:gd name="connsiteX1-63" fmla="*/ 899195 w 2381632"/>
              <a:gd name="connsiteY1-64" fmla="*/ 30982 h 4830710"/>
              <a:gd name="connsiteX2-65" fmla="*/ 2381632 w 2381632"/>
              <a:gd name="connsiteY2-66" fmla="*/ 4830710 h 4830710"/>
              <a:gd name="connsiteX3-67" fmla="*/ 0 w 2381632"/>
              <a:gd name="connsiteY3-68" fmla="*/ 4811576 h 4830710"/>
              <a:gd name="connsiteX4-69" fmla="*/ 363553 w 2381632"/>
              <a:gd name="connsiteY4-70" fmla="*/ 0 h 4830710"/>
              <a:gd name="connsiteX0-71" fmla="*/ 19134 w 2381632"/>
              <a:gd name="connsiteY0-72" fmla="*/ 0 h 4811576"/>
              <a:gd name="connsiteX1-73" fmla="*/ 899195 w 2381632"/>
              <a:gd name="connsiteY1-74" fmla="*/ 11848 h 4811576"/>
              <a:gd name="connsiteX2-75" fmla="*/ 2381632 w 2381632"/>
              <a:gd name="connsiteY2-76" fmla="*/ 4811576 h 4811576"/>
              <a:gd name="connsiteX3-77" fmla="*/ 0 w 2381632"/>
              <a:gd name="connsiteY3-78" fmla="*/ 4792442 h 4811576"/>
              <a:gd name="connsiteX4-79" fmla="*/ 19134 w 2381632"/>
              <a:gd name="connsiteY4-80" fmla="*/ 0 h 48115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81632" h="4811576">
                <a:moveTo>
                  <a:pt x="19134" y="0"/>
                </a:moveTo>
                <a:lnTo>
                  <a:pt x="899195" y="11848"/>
                </a:lnTo>
                <a:lnTo>
                  <a:pt x="2381632" y="4811576"/>
                </a:lnTo>
                <a:lnTo>
                  <a:pt x="0" y="4792442"/>
                </a:lnTo>
                <a:lnTo>
                  <a:pt x="19134" y="0"/>
                </a:lnTo>
                <a:close/>
              </a:path>
            </a:pathLst>
          </a:custGeom>
          <a:gradFill>
            <a:gsLst>
              <a:gs pos="100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2"/>
          <p:cNvSpPr/>
          <p:nvPr userDrawn="1"/>
        </p:nvSpPr>
        <p:spPr>
          <a:xfrm>
            <a:off x="0" y="2058272"/>
            <a:ext cx="2687782" cy="4799728"/>
          </a:xfrm>
          <a:custGeom>
            <a:avLst/>
            <a:gdLst>
              <a:gd name="connsiteX0" fmla="*/ 0 w 2687782"/>
              <a:gd name="connsiteY0" fmla="*/ 0 h 4813583"/>
              <a:gd name="connsiteX1" fmla="*/ 2687782 w 2687782"/>
              <a:gd name="connsiteY1" fmla="*/ 0 h 4813583"/>
              <a:gd name="connsiteX2" fmla="*/ 2687782 w 2687782"/>
              <a:gd name="connsiteY2" fmla="*/ 4813583 h 4813583"/>
              <a:gd name="connsiteX3" fmla="*/ 0 w 2687782"/>
              <a:gd name="connsiteY3" fmla="*/ 4813583 h 4813583"/>
              <a:gd name="connsiteX4" fmla="*/ 0 w 2687782"/>
              <a:gd name="connsiteY4" fmla="*/ 0 h 4813583"/>
              <a:gd name="connsiteX0-1" fmla="*/ 0 w 2687782"/>
              <a:gd name="connsiteY0-2" fmla="*/ 0 h 4813583"/>
              <a:gd name="connsiteX1-3" fmla="*/ 1454727 w 2687782"/>
              <a:gd name="connsiteY1-4" fmla="*/ 0 h 4813583"/>
              <a:gd name="connsiteX2-5" fmla="*/ 2687782 w 2687782"/>
              <a:gd name="connsiteY2-6" fmla="*/ 4813583 h 4813583"/>
              <a:gd name="connsiteX3-7" fmla="*/ 0 w 2687782"/>
              <a:gd name="connsiteY3-8" fmla="*/ 4813583 h 4813583"/>
              <a:gd name="connsiteX4-9" fmla="*/ 0 w 2687782"/>
              <a:gd name="connsiteY4-10" fmla="*/ 0 h 4813583"/>
              <a:gd name="connsiteX0-11" fmla="*/ 0 w 2687782"/>
              <a:gd name="connsiteY0-12" fmla="*/ 0 h 4813583"/>
              <a:gd name="connsiteX1-13" fmla="*/ 1011381 w 2687782"/>
              <a:gd name="connsiteY1-14" fmla="*/ 0 h 4813583"/>
              <a:gd name="connsiteX2-15" fmla="*/ 2687782 w 2687782"/>
              <a:gd name="connsiteY2-16" fmla="*/ 4813583 h 4813583"/>
              <a:gd name="connsiteX3-17" fmla="*/ 0 w 2687782"/>
              <a:gd name="connsiteY3-18" fmla="*/ 4813583 h 4813583"/>
              <a:gd name="connsiteX4-19" fmla="*/ 0 w 2687782"/>
              <a:gd name="connsiteY4-20" fmla="*/ 0 h 4813583"/>
              <a:gd name="connsiteX0-21" fmla="*/ 0 w 2687782"/>
              <a:gd name="connsiteY0-22" fmla="*/ 0 h 4813583"/>
              <a:gd name="connsiteX1-23" fmla="*/ 1205345 w 2687782"/>
              <a:gd name="connsiteY1-24" fmla="*/ 13855 h 4813583"/>
              <a:gd name="connsiteX2-25" fmla="*/ 2687782 w 2687782"/>
              <a:gd name="connsiteY2-26" fmla="*/ 4813583 h 4813583"/>
              <a:gd name="connsiteX3-27" fmla="*/ 0 w 2687782"/>
              <a:gd name="connsiteY3-28" fmla="*/ 4813583 h 4813583"/>
              <a:gd name="connsiteX4-29" fmla="*/ 0 w 2687782"/>
              <a:gd name="connsiteY4-30" fmla="*/ 0 h 4813583"/>
              <a:gd name="connsiteX0-31" fmla="*/ 0 w 2687782"/>
              <a:gd name="connsiteY0-32" fmla="*/ 7287 h 4799728"/>
              <a:gd name="connsiteX1-33" fmla="*/ 1205345 w 2687782"/>
              <a:gd name="connsiteY1-34" fmla="*/ 0 h 4799728"/>
              <a:gd name="connsiteX2-35" fmla="*/ 2687782 w 2687782"/>
              <a:gd name="connsiteY2-36" fmla="*/ 4799728 h 4799728"/>
              <a:gd name="connsiteX3-37" fmla="*/ 0 w 2687782"/>
              <a:gd name="connsiteY3-38" fmla="*/ 4799728 h 4799728"/>
              <a:gd name="connsiteX4-39" fmla="*/ 0 w 2687782"/>
              <a:gd name="connsiteY4-40" fmla="*/ 7287 h 47997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87782" h="4799728">
                <a:moveTo>
                  <a:pt x="0" y="7287"/>
                </a:moveTo>
                <a:lnTo>
                  <a:pt x="1205345" y="0"/>
                </a:lnTo>
                <a:lnTo>
                  <a:pt x="2687782" y="4799728"/>
                </a:lnTo>
                <a:lnTo>
                  <a:pt x="0" y="4799728"/>
                </a:lnTo>
                <a:lnTo>
                  <a:pt x="0" y="7287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平行四边形 2"/>
          <p:cNvSpPr/>
          <p:nvPr userDrawn="1"/>
        </p:nvSpPr>
        <p:spPr>
          <a:xfrm flipH="1">
            <a:off x="9504218" y="0"/>
            <a:ext cx="1765393" cy="2562896"/>
          </a:xfrm>
          <a:custGeom>
            <a:avLst/>
            <a:gdLst>
              <a:gd name="connsiteX0" fmla="*/ 0 w 2020923"/>
              <a:gd name="connsiteY0" fmla="*/ 3959942 h 3959942"/>
              <a:gd name="connsiteX1" fmla="*/ 505231 w 2020923"/>
              <a:gd name="connsiteY1" fmla="*/ 0 h 3959942"/>
              <a:gd name="connsiteX2" fmla="*/ 2020923 w 2020923"/>
              <a:gd name="connsiteY2" fmla="*/ 0 h 3959942"/>
              <a:gd name="connsiteX3" fmla="*/ 1515692 w 2020923"/>
              <a:gd name="connsiteY3" fmla="*/ 3959942 h 3959942"/>
              <a:gd name="connsiteX4" fmla="*/ 0 w 2020923"/>
              <a:gd name="connsiteY4" fmla="*/ 3959942 h 3959942"/>
              <a:gd name="connsiteX0-1" fmla="*/ 0 w 2731511"/>
              <a:gd name="connsiteY0-2" fmla="*/ 3965451 h 3965451"/>
              <a:gd name="connsiteX1-3" fmla="*/ 505231 w 2731511"/>
              <a:gd name="connsiteY1-4" fmla="*/ 5509 h 3965451"/>
              <a:gd name="connsiteX2-5" fmla="*/ 2731511 w 2731511"/>
              <a:gd name="connsiteY2-6" fmla="*/ 0 h 3965451"/>
              <a:gd name="connsiteX3-7" fmla="*/ 1515692 w 2731511"/>
              <a:gd name="connsiteY3-8" fmla="*/ 3965451 h 3965451"/>
              <a:gd name="connsiteX4-9" fmla="*/ 0 w 2731511"/>
              <a:gd name="connsiteY4-10" fmla="*/ 3965451 h 3965451"/>
              <a:gd name="connsiteX0-11" fmla="*/ 0 w 2731511"/>
              <a:gd name="connsiteY0-12" fmla="*/ 3965451 h 3965451"/>
              <a:gd name="connsiteX1-13" fmla="*/ 1287429 w 2731511"/>
              <a:gd name="connsiteY1-14" fmla="*/ 5509 h 3965451"/>
              <a:gd name="connsiteX2-15" fmla="*/ 2731511 w 2731511"/>
              <a:gd name="connsiteY2-16" fmla="*/ 0 h 3965451"/>
              <a:gd name="connsiteX3-17" fmla="*/ 1515692 w 2731511"/>
              <a:gd name="connsiteY3-18" fmla="*/ 3965451 h 3965451"/>
              <a:gd name="connsiteX4-19" fmla="*/ 0 w 2731511"/>
              <a:gd name="connsiteY4-20" fmla="*/ 3965451 h 3965451"/>
              <a:gd name="connsiteX0-21" fmla="*/ 0 w 2731511"/>
              <a:gd name="connsiteY0-22" fmla="*/ 3965451 h 3965451"/>
              <a:gd name="connsiteX1-23" fmla="*/ 1237853 w 2731511"/>
              <a:gd name="connsiteY1-24" fmla="*/ 1 h 3965451"/>
              <a:gd name="connsiteX2-25" fmla="*/ 2731511 w 2731511"/>
              <a:gd name="connsiteY2-26" fmla="*/ 0 h 3965451"/>
              <a:gd name="connsiteX3-27" fmla="*/ 1515692 w 2731511"/>
              <a:gd name="connsiteY3-28" fmla="*/ 3965451 h 3965451"/>
              <a:gd name="connsiteX4-29" fmla="*/ 0 w 2731511"/>
              <a:gd name="connsiteY4-30" fmla="*/ 3965451 h 39654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731511" h="3965451">
                <a:moveTo>
                  <a:pt x="0" y="3965451"/>
                </a:moveTo>
                <a:lnTo>
                  <a:pt x="1237853" y="1"/>
                </a:lnTo>
                <a:lnTo>
                  <a:pt x="2731511" y="0"/>
                </a:lnTo>
                <a:lnTo>
                  <a:pt x="1515692" y="3965451"/>
                </a:lnTo>
                <a:lnTo>
                  <a:pt x="0" y="3965451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平行四边形 2"/>
          <p:cNvSpPr/>
          <p:nvPr userDrawn="1"/>
        </p:nvSpPr>
        <p:spPr>
          <a:xfrm flipH="1">
            <a:off x="11035560" y="907985"/>
            <a:ext cx="851036" cy="2492958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67000">
                <a:srgbClr val="7AC259"/>
              </a:gs>
              <a:gs pos="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平行四边形 2"/>
          <p:cNvSpPr/>
          <p:nvPr userDrawn="1"/>
        </p:nvSpPr>
        <p:spPr>
          <a:xfrm flipH="1">
            <a:off x="313724" y="1142752"/>
            <a:ext cx="1216040" cy="3562172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91564" h="4076337">
                <a:moveTo>
                  <a:pt x="0" y="4076337"/>
                </a:moveTo>
                <a:lnTo>
                  <a:pt x="1297142" y="0"/>
                </a:lnTo>
                <a:lnTo>
                  <a:pt x="1391564" y="319"/>
                </a:lnTo>
                <a:lnTo>
                  <a:pt x="105002" y="4075328"/>
                </a:lnTo>
                <a:lnTo>
                  <a:pt x="0" y="4076337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平行四边形 2"/>
          <p:cNvSpPr/>
          <p:nvPr userDrawn="1"/>
        </p:nvSpPr>
        <p:spPr>
          <a:xfrm flipH="1">
            <a:off x="864116" y="3507472"/>
            <a:ext cx="665647" cy="1918471"/>
          </a:xfrm>
          <a:custGeom>
            <a:avLst/>
            <a:gdLst>
              <a:gd name="connsiteX0" fmla="*/ 0 w 2166257"/>
              <a:gd name="connsiteY0" fmla="*/ 4517572 h 4517572"/>
              <a:gd name="connsiteX1" fmla="*/ 541564 w 2166257"/>
              <a:gd name="connsiteY1" fmla="*/ 0 h 4517572"/>
              <a:gd name="connsiteX2" fmla="*/ 2166257 w 2166257"/>
              <a:gd name="connsiteY2" fmla="*/ 0 h 4517572"/>
              <a:gd name="connsiteX3" fmla="*/ 1624693 w 2166257"/>
              <a:gd name="connsiteY3" fmla="*/ 4517572 h 4517572"/>
              <a:gd name="connsiteX4" fmla="*/ 0 w 2166257"/>
              <a:gd name="connsiteY4" fmla="*/ 4517572 h 4517572"/>
              <a:gd name="connsiteX0-1" fmla="*/ 0 w 2166257"/>
              <a:gd name="connsiteY0-2" fmla="*/ 4517572 h 4517572"/>
              <a:gd name="connsiteX1-3" fmla="*/ 1807656 w 2166257"/>
              <a:gd name="connsiteY1-4" fmla="*/ 28136 h 4517572"/>
              <a:gd name="connsiteX2-5" fmla="*/ 2166257 w 2166257"/>
              <a:gd name="connsiteY2-6" fmla="*/ 0 h 4517572"/>
              <a:gd name="connsiteX3-7" fmla="*/ 1624693 w 2166257"/>
              <a:gd name="connsiteY3-8" fmla="*/ 4517572 h 4517572"/>
              <a:gd name="connsiteX4-9" fmla="*/ 0 w 2166257"/>
              <a:gd name="connsiteY4-10" fmla="*/ 4517572 h 4517572"/>
              <a:gd name="connsiteX0-11" fmla="*/ 0 w 886097"/>
              <a:gd name="connsiteY0-12" fmla="*/ 4531640 h 4531640"/>
              <a:gd name="connsiteX1-13" fmla="*/ 527496 w 886097"/>
              <a:gd name="connsiteY1-14" fmla="*/ 28136 h 4531640"/>
              <a:gd name="connsiteX2-15" fmla="*/ 886097 w 886097"/>
              <a:gd name="connsiteY2-16" fmla="*/ 0 h 4531640"/>
              <a:gd name="connsiteX3-17" fmla="*/ 344533 w 886097"/>
              <a:gd name="connsiteY3-18" fmla="*/ 4517572 h 4531640"/>
              <a:gd name="connsiteX4-19" fmla="*/ 0 w 886097"/>
              <a:gd name="connsiteY4-20" fmla="*/ 4531640 h 4531640"/>
              <a:gd name="connsiteX0-21" fmla="*/ 0 w 1601820"/>
              <a:gd name="connsiteY0-22" fmla="*/ 4503504 h 4503504"/>
              <a:gd name="connsiteX1-23" fmla="*/ 527496 w 1601820"/>
              <a:gd name="connsiteY1-24" fmla="*/ 0 h 4503504"/>
              <a:gd name="connsiteX2-25" fmla="*/ 1601820 w 1601820"/>
              <a:gd name="connsiteY2-26" fmla="*/ 381716 h 4503504"/>
              <a:gd name="connsiteX3-27" fmla="*/ 344533 w 1601820"/>
              <a:gd name="connsiteY3-28" fmla="*/ 4489436 h 4503504"/>
              <a:gd name="connsiteX4-29" fmla="*/ 0 w 1601820"/>
              <a:gd name="connsiteY4-30" fmla="*/ 4503504 h 4503504"/>
              <a:gd name="connsiteX0-31" fmla="*/ 0 w 1601820"/>
              <a:gd name="connsiteY0-32" fmla="*/ 4503504 h 4503504"/>
              <a:gd name="connsiteX1-33" fmla="*/ 527496 w 1601820"/>
              <a:gd name="connsiteY1-34" fmla="*/ 0 h 4503504"/>
              <a:gd name="connsiteX2-35" fmla="*/ 1601820 w 1601820"/>
              <a:gd name="connsiteY2-36" fmla="*/ 381716 h 4503504"/>
              <a:gd name="connsiteX3-37" fmla="*/ 250099 w 1601820"/>
              <a:gd name="connsiteY3-38" fmla="*/ 4166537 h 4503504"/>
              <a:gd name="connsiteX4-39" fmla="*/ 0 w 1601820"/>
              <a:gd name="connsiteY4-40" fmla="*/ 4503504 h 4503504"/>
              <a:gd name="connsiteX0-41" fmla="*/ 0 w 1601820"/>
              <a:gd name="connsiteY0-42" fmla="*/ 4503504 h 4503504"/>
              <a:gd name="connsiteX1-43" fmla="*/ 527496 w 1601820"/>
              <a:gd name="connsiteY1-44" fmla="*/ 0 h 4503504"/>
              <a:gd name="connsiteX2-45" fmla="*/ 1601820 w 1601820"/>
              <a:gd name="connsiteY2-46" fmla="*/ 381716 h 4503504"/>
              <a:gd name="connsiteX3-47" fmla="*/ 345514 w 1601820"/>
              <a:gd name="connsiteY3-48" fmla="*/ 4452784 h 4503504"/>
              <a:gd name="connsiteX4-49" fmla="*/ 0 w 1601820"/>
              <a:gd name="connsiteY4-50" fmla="*/ 4503504 h 4503504"/>
              <a:gd name="connsiteX0-51" fmla="*/ 0 w 1431235"/>
              <a:gd name="connsiteY0-52" fmla="*/ 4444833 h 4452784"/>
              <a:gd name="connsiteX1-53" fmla="*/ 356911 w 1431235"/>
              <a:gd name="connsiteY1-54" fmla="*/ 0 h 4452784"/>
              <a:gd name="connsiteX2-55" fmla="*/ 1431235 w 1431235"/>
              <a:gd name="connsiteY2-56" fmla="*/ 381716 h 4452784"/>
              <a:gd name="connsiteX3-57" fmla="*/ 174929 w 1431235"/>
              <a:gd name="connsiteY3-58" fmla="*/ 4452784 h 4452784"/>
              <a:gd name="connsiteX4-59" fmla="*/ 0 w 1431235"/>
              <a:gd name="connsiteY4-60" fmla="*/ 4444833 h 4452784"/>
              <a:gd name="connsiteX0-61" fmla="*/ 0 w 1431235"/>
              <a:gd name="connsiteY0-62" fmla="*/ 4063117 h 4071068"/>
              <a:gd name="connsiteX1-63" fmla="*/ 1144987 w 1431235"/>
              <a:gd name="connsiteY1-64" fmla="*/ 294199 h 4071068"/>
              <a:gd name="connsiteX2-65" fmla="*/ 1431235 w 1431235"/>
              <a:gd name="connsiteY2-66" fmla="*/ 0 h 4071068"/>
              <a:gd name="connsiteX3-67" fmla="*/ 174929 w 1431235"/>
              <a:gd name="connsiteY3-68" fmla="*/ 4071068 h 4071068"/>
              <a:gd name="connsiteX4-69" fmla="*/ 0 w 1431235"/>
              <a:gd name="connsiteY4-70" fmla="*/ 4063117 h 4071068"/>
              <a:gd name="connsiteX0-71" fmla="*/ 0 w 1431235"/>
              <a:gd name="connsiteY0-72" fmla="*/ 4063117 h 4071068"/>
              <a:gd name="connsiteX1-73" fmla="*/ 1280159 w 1431235"/>
              <a:gd name="connsiteY1-74" fmla="*/ 45719 h 4071068"/>
              <a:gd name="connsiteX2-75" fmla="*/ 1431235 w 1431235"/>
              <a:gd name="connsiteY2-76" fmla="*/ 0 h 4071068"/>
              <a:gd name="connsiteX3-77" fmla="*/ 174929 w 1431235"/>
              <a:gd name="connsiteY3-78" fmla="*/ 4071068 h 4071068"/>
              <a:gd name="connsiteX4-79" fmla="*/ 0 w 1431235"/>
              <a:gd name="connsiteY4-80" fmla="*/ 4063117 h 4071068"/>
              <a:gd name="connsiteX0-81" fmla="*/ 0 w 1431235"/>
              <a:gd name="connsiteY0-82" fmla="*/ 4069786 h 4077737"/>
              <a:gd name="connsiteX1-83" fmla="*/ 1327784 w 1431235"/>
              <a:gd name="connsiteY1-84" fmla="*/ 0 h 4077737"/>
              <a:gd name="connsiteX2-85" fmla="*/ 1431235 w 1431235"/>
              <a:gd name="connsiteY2-86" fmla="*/ 6669 h 4077737"/>
              <a:gd name="connsiteX3-87" fmla="*/ 174929 w 1431235"/>
              <a:gd name="connsiteY3-88" fmla="*/ 4077737 h 4077737"/>
              <a:gd name="connsiteX4-89" fmla="*/ 0 w 1431235"/>
              <a:gd name="connsiteY4-90" fmla="*/ 4069786 h 4077737"/>
              <a:gd name="connsiteX0-91" fmla="*/ 0 w 1374085"/>
              <a:gd name="connsiteY0-92" fmla="*/ 4084073 h 4084073"/>
              <a:gd name="connsiteX1-93" fmla="*/ 1270634 w 1374085"/>
              <a:gd name="connsiteY1-94" fmla="*/ 0 h 4084073"/>
              <a:gd name="connsiteX2-95" fmla="*/ 1374085 w 1374085"/>
              <a:gd name="connsiteY2-96" fmla="*/ 6669 h 4084073"/>
              <a:gd name="connsiteX3-97" fmla="*/ 117779 w 1374085"/>
              <a:gd name="connsiteY3-98" fmla="*/ 4077737 h 4084073"/>
              <a:gd name="connsiteX4-99" fmla="*/ 0 w 1374085"/>
              <a:gd name="connsiteY4-100" fmla="*/ 4084073 h 4084073"/>
              <a:gd name="connsiteX0-101" fmla="*/ 0 w 1377260"/>
              <a:gd name="connsiteY0-102" fmla="*/ 4086929 h 4086929"/>
              <a:gd name="connsiteX1-103" fmla="*/ 1270634 w 1377260"/>
              <a:gd name="connsiteY1-104" fmla="*/ 2856 h 4086929"/>
              <a:gd name="connsiteX2-105" fmla="*/ 1377260 w 1377260"/>
              <a:gd name="connsiteY2-106" fmla="*/ 0 h 4086929"/>
              <a:gd name="connsiteX3-107" fmla="*/ 117779 w 1377260"/>
              <a:gd name="connsiteY3-108" fmla="*/ 4080593 h 4086929"/>
              <a:gd name="connsiteX4-109" fmla="*/ 0 w 1377260"/>
              <a:gd name="connsiteY4-110" fmla="*/ 4086929 h 4086929"/>
              <a:gd name="connsiteX0-111" fmla="*/ 0 w 1374085"/>
              <a:gd name="connsiteY0-112" fmla="*/ 4084073 h 4084073"/>
              <a:gd name="connsiteX1-113" fmla="*/ 1270634 w 1374085"/>
              <a:gd name="connsiteY1-114" fmla="*/ 0 h 4084073"/>
              <a:gd name="connsiteX2-115" fmla="*/ 1374085 w 1374085"/>
              <a:gd name="connsiteY2-116" fmla="*/ 3494 h 4084073"/>
              <a:gd name="connsiteX3-117" fmla="*/ 117779 w 1374085"/>
              <a:gd name="connsiteY3-118" fmla="*/ 4077737 h 4084073"/>
              <a:gd name="connsiteX4-119" fmla="*/ 0 w 1374085"/>
              <a:gd name="connsiteY4-120" fmla="*/ 4084073 h 4084073"/>
              <a:gd name="connsiteX0-121" fmla="*/ 0 w 1374085"/>
              <a:gd name="connsiteY0-122" fmla="*/ 4080579 h 4080579"/>
              <a:gd name="connsiteX1-123" fmla="*/ 1270634 w 1374085"/>
              <a:gd name="connsiteY1-124" fmla="*/ 6031 h 4080579"/>
              <a:gd name="connsiteX2-125" fmla="*/ 1374085 w 1374085"/>
              <a:gd name="connsiteY2-126" fmla="*/ 0 h 4080579"/>
              <a:gd name="connsiteX3-127" fmla="*/ 117779 w 1374085"/>
              <a:gd name="connsiteY3-128" fmla="*/ 4074243 h 4080579"/>
              <a:gd name="connsiteX4-129" fmla="*/ 0 w 1374085"/>
              <a:gd name="connsiteY4-130" fmla="*/ 4080579 h 4080579"/>
              <a:gd name="connsiteX0-131" fmla="*/ 0 w 1374085"/>
              <a:gd name="connsiteY0-132" fmla="*/ 4074548 h 4074548"/>
              <a:gd name="connsiteX1-133" fmla="*/ 1270634 w 1374085"/>
              <a:gd name="connsiteY1-134" fmla="*/ 0 h 4074548"/>
              <a:gd name="connsiteX2-135" fmla="*/ 1374085 w 1374085"/>
              <a:gd name="connsiteY2-136" fmla="*/ 319 h 4074548"/>
              <a:gd name="connsiteX3-137" fmla="*/ 117779 w 1374085"/>
              <a:gd name="connsiteY3-138" fmla="*/ 4068212 h 4074548"/>
              <a:gd name="connsiteX4-139" fmla="*/ 0 w 1374085"/>
              <a:gd name="connsiteY4-140" fmla="*/ 4074548 h 4074548"/>
              <a:gd name="connsiteX0-141" fmla="*/ 0 w 1374085"/>
              <a:gd name="connsiteY0-142" fmla="*/ 4074548 h 4075328"/>
              <a:gd name="connsiteX1-143" fmla="*/ 1270634 w 1374085"/>
              <a:gd name="connsiteY1-144" fmla="*/ 0 h 4075328"/>
              <a:gd name="connsiteX2-145" fmla="*/ 1374085 w 1374085"/>
              <a:gd name="connsiteY2-146" fmla="*/ 319 h 4075328"/>
              <a:gd name="connsiteX3-147" fmla="*/ 114221 w 1374085"/>
              <a:gd name="connsiteY3-148" fmla="*/ 4075328 h 4075328"/>
              <a:gd name="connsiteX4-149" fmla="*/ 0 w 1374085"/>
              <a:gd name="connsiteY4-150" fmla="*/ 4074548 h 4075328"/>
              <a:gd name="connsiteX0-151" fmla="*/ 0 w 1374085"/>
              <a:gd name="connsiteY0-152" fmla="*/ 4074548 h 4075328"/>
              <a:gd name="connsiteX1-153" fmla="*/ 1243872 w 1374085"/>
              <a:gd name="connsiteY1-154" fmla="*/ 0 h 4075328"/>
              <a:gd name="connsiteX2-155" fmla="*/ 1374085 w 1374085"/>
              <a:gd name="connsiteY2-156" fmla="*/ 319 h 4075328"/>
              <a:gd name="connsiteX3-157" fmla="*/ 114221 w 1374085"/>
              <a:gd name="connsiteY3-158" fmla="*/ 4075328 h 4075328"/>
              <a:gd name="connsiteX4-159" fmla="*/ 0 w 1374085"/>
              <a:gd name="connsiteY4-160" fmla="*/ 4074548 h 4075328"/>
              <a:gd name="connsiteX0-161" fmla="*/ 0 w 1407951"/>
              <a:gd name="connsiteY0-162" fmla="*/ 4080192 h 4080192"/>
              <a:gd name="connsiteX1-163" fmla="*/ 1277738 w 1407951"/>
              <a:gd name="connsiteY1-164" fmla="*/ 0 h 4080192"/>
              <a:gd name="connsiteX2-165" fmla="*/ 1407951 w 1407951"/>
              <a:gd name="connsiteY2-166" fmla="*/ 319 h 4080192"/>
              <a:gd name="connsiteX3-167" fmla="*/ 148087 w 1407951"/>
              <a:gd name="connsiteY3-168" fmla="*/ 4075328 h 4080192"/>
              <a:gd name="connsiteX4-169" fmla="*/ 0 w 1407951"/>
              <a:gd name="connsiteY4-170" fmla="*/ 4080192 h 4080192"/>
              <a:gd name="connsiteX0-171" fmla="*/ 0 w 1407951"/>
              <a:gd name="connsiteY0-172" fmla="*/ 4080192 h 4080192"/>
              <a:gd name="connsiteX1-173" fmla="*/ 1277738 w 1407951"/>
              <a:gd name="connsiteY1-174" fmla="*/ 0 h 4080192"/>
              <a:gd name="connsiteX2-175" fmla="*/ 1407951 w 1407951"/>
              <a:gd name="connsiteY2-176" fmla="*/ 319 h 4080192"/>
              <a:gd name="connsiteX3-177" fmla="*/ 121389 w 1407951"/>
              <a:gd name="connsiteY3-178" fmla="*/ 4075328 h 4080192"/>
              <a:gd name="connsiteX4-179" fmla="*/ 0 w 1407951"/>
              <a:gd name="connsiteY4-180" fmla="*/ 4080192 h 4080192"/>
              <a:gd name="connsiteX0-181" fmla="*/ 0 w 1427975"/>
              <a:gd name="connsiteY0-182" fmla="*/ 4086867 h 4086867"/>
              <a:gd name="connsiteX1-183" fmla="*/ 1297762 w 1427975"/>
              <a:gd name="connsiteY1-184" fmla="*/ 0 h 4086867"/>
              <a:gd name="connsiteX2-185" fmla="*/ 1427975 w 1427975"/>
              <a:gd name="connsiteY2-186" fmla="*/ 319 h 4086867"/>
              <a:gd name="connsiteX3-187" fmla="*/ 141413 w 1427975"/>
              <a:gd name="connsiteY3-188" fmla="*/ 4075328 h 4086867"/>
              <a:gd name="connsiteX4-189" fmla="*/ 0 w 1427975"/>
              <a:gd name="connsiteY4-190" fmla="*/ 4086867 h 4086867"/>
              <a:gd name="connsiteX0-191" fmla="*/ 0 w 1427975"/>
              <a:gd name="connsiteY0-192" fmla="*/ 4074225 h 4075328"/>
              <a:gd name="connsiteX1-193" fmla="*/ 1297762 w 1427975"/>
              <a:gd name="connsiteY1-194" fmla="*/ 0 h 4075328"/>
              <a:gd name="connsiteX2-195" fmla="*/ 1427975 w 1427975"/>
              <a:gd name="connsiteY2-196" fmla="*/ 319 h 4075328"/>
              <a:gd name="connsiteX3-197" fmla="*/ 141413 w 1427975"/>
              <a:gd name="connsiteY3-198" fmla="*/ 4075328 h 4075328"/>
              <a:gd name="connsiteX4-199" fmla="*/ 0 w 1427975"/>
              <a:gd name="connsiteY4-200" fmla="*/ 4074225 h 4075328"/>
              <a:gd name="connsiteX0-201" fmla="*/ 0 w 1427975"/>
              <a:gd name="connsiteY0-202" fmla="*/ 4074225 h 4075328"/>
              <a:gd name="connsiteX1-203" fmla="*/ 1333553 w 1427975"/>
              <a:gd name="connsiteY1-204" fmla="*/ 0 h 4075328"/>
              <a:gd name="connsiteX2-205" fmla="*/ 1427975 w 1427975"/>
              <a:gd name="connsiteY2-206" fmla="*/ 319 h 4075328"/>
              <a:gd name="connsiteX3-207" fmla="*/ 141413 w 1427975"/>
              <a:gd name="connsiteY3-208" fmla="*/ 4075328 h 4075328"/>
              <a:gd name="connsiteX4-209" fmla="*/ 0 w 1427975"/>
              <a:gd name="connsiteY4-210" fmla="*/ 4074225 h 4075328"/>
              <a:gd name="connsiteX0-211" fmla="*/ 0 w 1388209"/>
              <a:gd name="connsiteY0-212" fmla="*/ 4066271 h 4075328"/>
              <a:gd name="connsiteX1-213" fmla="*/ 1293787 w 1388209"/>
              <a:gd name="connsiteY1-214" fmla="*/ 0 h 4075328"/>
              <a:gd name="connsiteX2-215" fmla="*/ 1388209 w 1388209"/>
              <a:gd name="connsiteY2-216" fmla="*/ 319 h 4075328"/>
              <a:gd name="connsiteX3-217" fmla="*/ 101647 w 1388209"/>
              <a:gd name="connsiteY3-218" fmla="*/ 4075328 h 4075328"/>
              <a:gd name="connsiteX4-219" fmla="*/ 0 w 1388209"/>
              <a:gd name="connsiteY4-220" fmla="*/ 4066271 h 4075328"/>
              <a:gd name="connsiteX0-221" fmla="*/ 0 w 1391564"/>
              <a:gd name="connsiteY0-222" fmla="*/ 4076337 h 4076337"/>
              <a:gd name="connsiteX1-223" fmla="*/ 1297142 w 1391564"/>
              <a:gd name="connsiteY1-224" fmla="*/ 0 h 4076337"/>
              <a:gd name="connsiteX2-225" fmla="*/ 1391564 w 1391564"/>
              <a:gd name="connsiteY2-226" fmla="*/ 319 h 4076337"/>
              <a:gd name="connsiteX3-227" fmla="*/ 105002 w 1391564"/>
              <a:gd name="connsiteY3-228" fmla="*/ 4075328 h 4076337"/>
              <a:gd name="connsiteX4-229" fmla="*/ 0 w 1391564"/>
              <a:gd name="connsiteY4-230" fmla="*/ 4076337 h 4076337"/>
              <a:gd name="connsiteX0-231" fmla="*/ 0 w 1391564"/>
              <a:gd name="connsiteY0-232" fmla="*/ 4076017 h 4076017"/>
              <a:gd name="connsiteX1-233" fmla="*/ 1338050 w 1391564"/>
              <a:gd name="connsiteY1-234" fmla="*/ 6498 h 4076017"/>
              <a:gd name="connsiteX2-235" fmla="*/ 1391564 w 1391564"/>
              <a:gd name="connsiteY2-236" fmla="*/ -1 h 4076017"/>
              <a:gd name="connsiteX3-237" fmla="*/ 105002 w 1391564"/>
              <a:gd name="connsiteY3-238" fmla="*/ 4075008 h 4076017"/>
              <a:gd name="connsiteX4-239" fmla="*/ 0 w 1391564"/>
              <a:gd name="connsiteY4-240" fmla="*/ 4076017 h 4076017"/>
              <a:gd name="connsiteX0-241" fmla="*/ 0 w 1350657"/>
              <a:gd name="connsiteY0-242" fmla="*/ 4082835 h 4082835"/>
              <a:gd name="connsiteX1-243" fmla="*/ 1297143 w 1350657"/>
              <a:gd name="connsiteY1-244" fmla="*/ 6498 h 4082835"/>
              <a:gd name="connsiteX2-245" fmla="*/ 1350657 w 1350657"/>
              <a:gd name="connsiteY2-246" fmla="*/ -1 h 4082835"/>
              <a:gd name="connsiteX3-247" fmla="*/ 64095 w 1350657"/>
              <a:gd name="connsiteY3-248" fmla="*/ 4075008 h 4082835"/>
              <a:gd name="connsiteX4-249" fmla="*/ 0 w 1350657"/>
              <a:gd name="connsiteY4-250" fmla="*/ 4082835 h 40828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350657" h="4082835">
                <a:moveTo>
                  <a:pt x="0" y="4082835"/>
                </a:moveTo>
                <a:lnTo>
                  <a:pt x="1297143" y="6498"/>
                </a:lnTo>
                <a:lnTo>
                  <a:pt x="1350657" y="-1"/>
                </a:lnTo>
                <a:lnTo>
                  <a:pt x="64095" y="4075008"/>
                </a:lnTo>
                <a:lnTo>
                  <a:pt x="0" y="4082835"/>
                </a:lnTo>
                <a:close/>
              </a:path>
            </a:pathLst>
          </a:custGeom>
          <a:gradFill>
            <a:gsLst>
              <a:gs pos="0">
                <a:srgbClr val="7AC259"/>
              </a:gs>
              <a:gs pos="100000">
                <a:srgbClr val="4BB75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081" y="274955"/>
            <a:ext cx="8227458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081" y="1600200"/>
            <a:ext cx="8227458" cy="4526280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hyperlink" Target="https://github.com/arceos-org/arceos/pull/26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hyperlink" Target="https://github.com/arceos-org/arceos/pull/268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hyperlink" Target="https://github.com/numpy1314/allocator/tree/main/do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hyperlink" Target="https://github.com/arceos-org/arceos/pull/26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hyperlink" Target="https://github.com/arceos-org/arceos/pull/260" TargetMode="Externa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294967295"/>
          </p:nvPr>
        </p:nvSpPr>
        <p:spPr>
          <a:xfrm>
            <a:off x="1676400" y="39973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kumimoji="1"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 rot="16200000">
            <a:off x="9757273" y="2357230"/>
            <a:ext cx="3236063" cy="1452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1600"/>
              </a:lnSpc>
            </a:pPr>
            <a:r>
              <a:rPr kumimoji="1" lang="en-US" altLang="zh-CN" sz="8000" b="1" dirty="0">
                <a:solidFill>
                  <a:srgbClr val="000000">
                    <a:alpha val="2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2025</a:t>
            </a:r>
            <a:endParaRPr kumimoji="1" lang="en-US" altLang="zh-CN" sz="8000" b="1" dirty="0">
              <a:solidFill>
                <a:srgbClr val="000000">
                  <a:alpha val="2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37950" y="2457806"/>
            <a:ext cx="385191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思源黑体 CN" panose="020B0800000000000000" pitchFamily="34" charset="-122"/>
                <a:ea typeface="思源黑体 CN" panose="020B0800000000000000" pitchFamily="34" charset="-122"/>
              </a:rPr>
              <a:t>开源操作系统训练营</a:t>
            </a:r>
            <a:endParaRPr lang="zh-CN" altLang="en-US" sz="3200" b="1" dirty="0">
              <a:latin typeface="思源黑体 CN" panose="020B0800000000000000" pitchFamily="34" charset="-122"/>
              <a:ea typeface="思源黑体 CN" panose="020B0800000000000000" pitchFamily="34" charset="-122"/>
            </a:endParaRPr>
          </a:p>
          <a:p>
            <a:pPr algn="ctr"/>
            <a:r>
              <a:rPr lang="zh-CN" altLang="en-US" sz="3200" b="1" dirty="0">
                <a:latin typeface="思源黑体 CN" panose="020B0800000000000000" pitchFamily="34" charset="-122"/>
                <a:ea typeface="思源黑体 CN" panose="020B0800000000000000" pitchFamily="34" charset="-122"/>
              </a:rPr>
              <a:t>阶段四总结报告</a:t>
            </a:r>
            <a:endParaRPr lang="zh-CN" altLang="en-US" sz="3200" b="1" dirty="0">
              <a:latin typeface="思源黑体 CN" panose="020B0800000000000000" pitchFamily="34" charset="-122"/>
              <a:ea typeface="思源黑体 CN" panose="020B0800000000000000" pitchFamily="34" charset="-122"/>
            </a:endParaRPr>
          </a:p>
          <a:p>
            <a:pPr algn="ctr"/>
            <a:r>
              <a:rPr lang="zh-CN" altLang="en-US" sz="3200" b="1" dirty="0">
                <a:latin typeface="思源黑体 CN" panose="020B0800000000000000" pitchFamily="34" charset="-122"/>
                <a:ea typeface="思源黑体 CN" panose="020B0800000000000000" pitchFamily="34" charset="-122"/>
              </a:rPr>
              <a:t>汇报人：谢祖钧</a:t>
            </a:r>
            <a:endParaRPr lang="zh-CN" altLang="en-US" sz="3200" b="1" dirty="0">
              <a:latin typeface="思源黑体 CN" panose="020B0800000000000000" pitchFamily="34" charset="-122"/>
              <a:ea typeface="思源黑体 CN" panose="020B0800000000000000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81480" y="590550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、下游一些其他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985" y="2188845"/>
            <a:ext cx="287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https://github.com/arceos-org/arceos/pull/267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0985" y="2999740"/>
            <a:ext cx="25711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这个修改是针对原代码假设每次</a:t>
            </a:r>
            <a:r>
              <a:rPr lang="en-US" altLang="zh-CN"/>
              <a:t> sys_write </a:t>
            </a:r>
            <a:r>
              <a:rPr lang="zh-CN" altLang="en-US"/>
              <a:t>必然完全成功，错误会传播并继续尝试</a:t>
            </a:r>
            <a:r>
              <a:rPr lang="zh-CN" altLang="en-US"/>
              <a:t>写入，修改</a:t>
            </a:r>
            <a:r>
              <a:rPr lang="zh-CN" altLang="en-US"/>
              <a:t>后遇到错误</a:t>
            </a:r>
            <a:r>
              <a:rPr lang="en-US" altLang="zh-CN"/>
              <a:t>​​</a:t>
            </a:r>
            <a:r>
              <a:rPr lang="zh-CN" altLang="en-US"/>
              <a:t>立即中止</a:t>
            </a:r>
            <a:r>
              <a:rPr lang="en-US" altLang="zh-CN"/>
              <a:t>​​</a:t>
            </a:r>
            <a:r>
              <a:rPr lang="zh-CN" altLang="en-US"/>
              <a:t>并返回错误码</a:t>
            </a:r>
            <a:r>
              <a:rPr lang="en-US" altLang="zh-CN"/>
              <a:t> </a:t>
            </a:r>
            <a:r>
              <a:rPr lang="zh-CN" altLang="en-US"/>
              <a:t>遇到部分写入时</a:t>
            </a:r>
            <a:r>
              <a:rPr lang="en-US" altLang="zh-CN"/>
              <a:t>​​</a:t>
            </a:r>
            <a:r>
              <a:rPr lang="zh-CN" altLang="en-US"/>
              <a:t>保留已成功写入的数据量</a:t>
            </a:r>
            <a:r>
              <a:rPr lang="en-US" altLang="zh-CN"/>
              <a:t>​​</a:t>
            </a:r>
            <a:r>
              <a:rPr lang="zh-CN" altLang="en-US"/>
              <a:t>并返回</a:t>
            </a:r>
            <a:r>
              <a:rPr lang="en-US" altLang="zh-CN"/>
              <a:t> </a:t>
            </a:r>
            <a:r>
              <a:rPr lang="zh-CN" altLang="en-US"/>
              <a:t>最终返回值</a:t>
            </a:r>
            <a:r>
              <a:rPr lang="en-US" altLang="zh-CN"/>
              <a:t> ret </a:t>
            </a:r>
            <a:r>
              <a:rPr lang="zh-CN" altLang="en-US"/>
              <a:t>精确表示</a:t>
            </a:r>
            <a:r>
              <a:rPr lang="en-US" altLang="zh-CN"/>
              <a:t>​​</a:t>
            </a:r>
            <a:r>
              <a:rPr lang="zh-CN" altLang="en-US"/>
              <a:t>实际写入的总字节数</a:t>
            </a:r>
            <a:r>
              <a:rPr lang="en-US" altLang="zh-CN"/>
              <a:t>​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150" y="1465580"/>
            <a:ext cx="7874000" cy="50730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81480" y="590550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、下游一些其他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0985" y="2188845"/>
            <a:ext cx="287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https://github.com/arceos-org/arceos/pull/268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60985" y="2999740"/>
            <a:ext cx="25711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主要是增加了一个一次性读取到缓冲区的功能，以及更新</a:t>
            </a:r>
            <a:r>
              <a:rPr lang="en-US" altLang="zh-CN"/>
              <a:t>axio</a:t>
            </a:r>
            <a:r>
              <a:rPr lang="zh-CN" altLang="en-US"/>
              <a:t>到</a:t>
            </a:r>
            <a:r>
              <a:rPr lang="en-US" altLang="zh-CN"/>
              <a:t>0.1.1</a:t>
            </a:r>
            <a:r>
              <a:rPr lang="zh-CN" altLang="en-US"/>
              <a:t>版本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315" y="1647190"/>
            <a:ext cx="8611235" cy="3562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221480" y="3840449"/>
            <a:ext cx="3749040" cy="45719"/>
          </a:xfrm>
          <a:prstGeom prst="rect">
            <a:avLst/>
          </a:prstGeom>
          <a:solidFill>
            <a:srgbClr val="7AC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326483" y="2638421"/>
            <a:ext cx="353903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endParaRPr lang="en-US" altLang="zh-CN" sz="6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72390" y="661736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任务列表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0470" y="15354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0470" y="2918460"/>
            <a:ext cx="727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合并简易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ext4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文件系统支持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0470" y="4446905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、下游一些其他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0470" y="2249805"/>
            <a:ext cx="235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linkClick r:id="rId1" action="ppaction://hlinkfile"/>
              </a:rPr>
              <a:t>通过文档介绍模块实现的详细过程</a:t>
            </a:r>
            <a:endParaRPr lang="zh-CN" altLang="en-US"/>
          </a:p>
        </p:txBody>
      </p:sp>
      <p:pic>
        <p:nvPicPr>
          <p:cNvPr id="10" name="图片 9" descr="concrete_implement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990" y="1332865"/>
            <a:ext cx="7745095" cy="4793615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75360" y="2088515"/>
            <a:ext cx="2995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bitmap</a:t>
            </a:r>
            <a:r>
              <a:rPr lang="zh-CN" altLang="en-US"/>
              <a:t>算法：页级别</a:t>
            </a:r>
            <a:r>
              <a:rPr lang="zh-CN" altLang="en-US"/>
              <a:t>分配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4550" y="1129665"/>
            <a:ext cx="6163310" cy="51009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buddy</a:t>
            </a:r>
            <a:r>
              <a:rPr lang="zh-CN" altLang="en-US"/>
              <a:t>算法：字节级别分配，在碎片管理上具有</a:t>
            </a:r>
            <a:r>
              <a:rPr lang="zh-CN" altLang="en-US"/>
              <a:t>优势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" y="2196465"/>
            <a:ext cx="5381625" cy="43783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3089275"/>
            <a:ext cx="6601460" cy="2985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slab</a:t>
            </a:r>
            <a:r>
              <a:rPr lang="zh-CN" altLang="en-US"/>
              <a:t>算法：字节级别分配，高效</a:t>
            </a:r>
            <a:r>
              <a:rPr lang="zh-CN" altLang="en-US"/>
              <a:t>重用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96465"/>
            <a:ext cx="6156960" cy="507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5" y="2196465"/>
            <a:ext cx="6948170" cy="4869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9885" y="582930"/>
            <a:ext cx="9664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、小任务：为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allocator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模块编写文档和测试代码以供学习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274445"/>
            <a:ext cx="58769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通过编写测试代码展示使用方法和算法</a:t>
            </a:r>
            <a:r>
              <a:rPr lang="zh-CN" altLang="en-US"/>
              <a:t>特性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tlsf</a:t>
            </a:r>
            <a:r>
              <a:rPr lang="zh-CN" altLang="en-US"/>
              <a:t>算法：字节级别分配，性能良好，碎片管理</a:t>
            </a:r>
            <a:r>
              <a:rPr lang="zh-CN" altLang="en-US"/>
              <a:t>良好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427605"/>
            <a:ext cx="5708650" cy="3783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15" y="2275205"/>
            <a:ext cx="7435215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51000" y="575310"/>
            <a:ext cx="7274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合并简易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ext4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文件系统支持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1680" y="1763395"/>
            <a:ext cx="31083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hlinkClick r:id="rId1" action="ppaction://hlinkfile"/>
              </a:rPr>
              <a:t>https://github.com/arceos-org/arceos/pull/262</a:t>
            </a:r>
            <a:endParaRPr lang="zh-CN" altLang="en-US"/>
          </a:p>
        </p:txBody>
      </p:sp>
      <p:pic>
        <p:nvPicPr>
          <p:cNvPr id="6" name="图片 5" descr="lwext4-succ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0" y="1059815"/>
            <a:ext cx="6947535" cy="5882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681480" y="590550"/>
            <a:ext cx="84201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、下游一些其他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 descr="pr260"/>
          <p:cNvPicPr>
            <a:picLocks noChangeAspect="1"/>
          </p:cNvPicPr>
          <p:nvPr/>
        </p:nvPicPr>
        <p:blipFill>
          <a:blip r:embed="rId1"/>
          <a:srcRect l="-82" t="5924" r="82" b="31833"/>
          <a:stretch>
            <a:fillRect/>
          </a:stretch>
        </p:blipFill>
        <p:spPr>
          <a:xfrm>
            <a:off x="3464560" y="1426845"/>
            <a:ext cx="9311640" cy="50768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2188845"/>
            <a:ext cx="287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2" action="ppaction://hlinkfile"/>
              </a:rPr>
              <a:t>https://github.com/arceos-org/arceos/pull/260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71145" y="3406140"/>
            <a:ext cx="31737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主要修改是将将原</a:t>
            </a:r>
            <a:r>
              <a:rPr lang="en-US" altLang="zh-CN"/>
              <a:t>sys_write</a:t>
            </a:r>
            <a:r>
              <a:rPr lang="zh-CN" altLang="en-US"/>
              <a:t>中的写</a:t>
            </a:r>
            <a:r>
              <a:rPr lang="zh-CN" altLang="en-US"/>
              <a:t>入逻辑拆解为新的函数</a:t>
            </a:r>
            <a:r>
              <a:rPr lang="en-US" altLang="zh-CN"/>
              <a:t>write_impl</a:t>
            </a:r>
            <a:r>
              <a:rPr lang="zh-CN" altLang="en-US"/>
              <a:t>，以提高代码的复用性。同时，会显式检查</a:t>
            </a:r>
            <a:r>
              <a:rPr lang="en-US" altLang="zh-CN"/>
              <a:t> buf null </a:t>
            </a:r>
            <a:r>
              <a:rPr lang="zh-CN" altLang="en-US"/>
              <a:t>指针以避免未定义的行为</a:t>
            </a:r>
            <a:endParaRPr lang="zh-CN" altLang="en-US"/>
          </a:p>
          <a:p>
            <a:r>
              <a:rPr lang="zh-CN" altLang="en-US"/>
              <a:t>仅允许写入标准输出</a:t>
            </a:r>
            <a:r>
              <a:rPr lang="en-US" altLang="zh-CN"/>
              <a:t>(1)</a:t>
            </a:r>
            <a:r>
              <a:rPr lang="zh-CN" altLang="en-US"/>
              <a:t>和错误输出</a:t>
            </a:r>
            <a:r>
              <a:rPr lang="en-US" altLang="zh-CN"/>
              <a:t>(2)</a:t>
            </a:r>
            <a:r>
              <a:rPr lang="zh-CN" altLang="en-US"/>
              <a:t>，禁止向标准输入</a:t>
            </a:r>
            <a:r>
              <a:rPr lang="en-US" altLang="zh-CN"/>
              <a:t>(0)</a:t>
            </a:r>
            <a:r>
              <a:rPr lang="zh-CN" altLang="en-US"/>
              <a:t>写入数据（返回权限错误）</a:t>
            </a:r>
            <a:endParaRPr lang="zh-CN" altLang="en-US"/>
          </a:p>
          <a:p>
            <a:r>
              <a:rPr lang="zh-CN" altLang="en-US"/>
              <a:t>其他描述符返回无效文件错误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PP_MARK_KEY" val="2aa412bd-03b7-48bb-9840-ac7e61cf9407"/>
  <p:tag name="COMMONDATA" val="eyJoZGlkIjoiODE2MzJlZDg0ZWRiN2Y5NTY0MGMzNmUyZDQ2MjkwYz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演示</Application>
  <PresentationFormat>宽屏</PresentationFormat>
  <Paragraphs>70</Paragraphs>
  <Slides>12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思源黑体 CN</vt:lpstr>
      <vt:lpstr>等线</vt:lpstr>
      <vt:lpstr>Arial Unicode MS</vt:lpstr>
      <vt:lpstr>等线 Light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雨中的伞，雪中的炭</cp:lastModifiedBy>
  <cp:revision>296</cp:revision>
  <dcterms:created xsi:type="dcterms:W3CDTF">2023-10-07T14:53:00Z</dcterms:created>
  <dcterms:modified xsi:type="dcterms:W3CDTF">2025-06-21T04:25:12Z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18175A7127644526A79B9EF3EF9EED74_12</vt:lpwstr>
  </property>
</Properties>
</file>