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44" r:id="rId2"/>
    <p:sldId id="422" r:id="rId3"/>
    <p:sldId id="442" r:id="rId4"/>
    <p:sldId id="405" r:id="rId5"/>
    <p:sldId id="446" r:id="rId6"/>
    <p:sldId id="450" r:id="rId7"/>
    <p:sldId id="447" r:id="rId8"/>
    <p:sldId id="440" r:id="rId9"/>
    <p:sldId id="448" r:id="rId10"/>
    <p:sldId id="451" r:id="rId11"/>
    <p:sldId id="449" r:id="rId12"/>
    <p:sldId id="420" r:id="rId13"/>
    <p:sldId id="445" r:id="rId14"/>
  </p:sldIdLst>
  <p:sldSz cx="9144000" cy="5143500" type="screen16x9"/>
  <p:notesSz cx="6858000" cy="9144000"/>
  <p:embeddedFontLst>
    <p:embeddedFont>
      <p:font typeface="Arial" panose="020B0604020202020204" pitchFamily="34" charset="0"/>
      <p:regular r:id="rId17"/>
      <p:bold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2" charset="-122"/>
        <a:ea typeface="Arial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72E"/>
    <a:srgbClr val="F8A90C"/>
    <a:srgbClr val="C80D1F"/>
    <a:srgbClr val="7F7F7F"/>
    <a:srgbClr val="232227"/>
    <a:srgbClr val="2D3E52"/>
    <a:srgbClr val="3A506A"/>
    <a:srgbClr val="EA2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44" autoAdjust="0"/>
  </p:normalViewPr>
  <p:slideViewPr>
    <p:cSldViewPr snapToGrid="0">
      <p:cViewPr varScale="1">
        <p:scale>
          <a:sx n="107" d="100"/>
          <a:sy n="107" d="100"/>
        </p:scale>
        <p:origin x="73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DDD6FD-A91E-4038-B64A-0428150590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4B102A-D54A-4AAB-BBDF-64D7476076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AE15C-F7FC-44D5-8D0A-92407AEED0AC}" type="datetimeFigureOut">
              <a:rPr lang="ko-KR" altLang="en-US" smtClean="0"/>
              <a:t>2020-05-01 Fri요일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1D832-430A-4486-A161-A944E35408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555C8-16A1-45B3-A885-42EC0AC31D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C5F5-9B36-442F-ADCC-DDCBA550E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30504000101010101" pitchFamily="18" charset="-127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Group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30504000101010101" pitchFamily="18" charset="-127"/>
                <a:ea typeface="+mn-ea"/>
              </a:defRPr>
            </a:lvl1pPr>
          </a:lstStyle>
          <a:p>
            <a:pPr>
              <a:defRPr/>
            </a:pPr>
            <a:fld id="{151AB069-EB33-4CCE-83D6-9FBA6297D64E}" type="datetimeFigureOut">
              <a:rPr lang="zh-CN" altLang="en-US" smtClean="0"/>
              <a:pPr>
                <a:defRPr/>
              </a:pPr>
              <a:t>2020/5/1</a:t>
            </a:fld>
            <a:endParaRPr lang="zh-CN" altLang="en-US" dirty="0"/>
          </a:p>
        </p:txBody>
      </p:sp>
      <p:sp>
        <p:nvSpPr>
          <p:cNvPr id="6" name="Group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30504000101010101" pitchFamily="18" charset="-127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Group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30504000101010101" pitchFamily="18" charset="-127"/>
                <a:ea typeface="Arial" charset="-122"/>
              </a:defRPr>
            </a:lvl1pPr>
          </a:lstStyle>
          <a:p>
            <a:fld id="{7723AF76-9B06-420D-9ABC-C9B7F11ED1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4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30504000101010101" pitchFamily="18" charset="-127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30504000101010101" pitchFamily="18" charset="-127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30504000101010101" pitchFamily="18" charset="-127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30504000101010101" pitchFamily="18" charset="-127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30504000101010101" pitchFamily="18" charset="-127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Group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9pPr>
          </a:lstStyle>
          <a:p>
            <a:fld id="{DE20D27D-FDD8-4DEF-AFD6-2A6FC7E10926}" type="slidenum">
              <a:rPr lang="en-US" altLang="zh-CN" sz="1200">
                <a:latin typeface="Arial" panose="02030504000101010101" pitchFamily="18" charset="-127"/>
              </a:rPr>
              <a:pPr/>
              <a:t>10</a:t>
            </a:fld>
            <a:endParaRPr lang="en-US" altLang="zh-CN" sz="1200" dirty="0">
              <a:latin typeface="Aria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08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Group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9pPr>
          </a:lstStyle>
          <a:p>
            <a:fld id="{DE20D27D-FDD8-4DEF-AFD6-2A6FC7E10926}" type="slidenum">
              <a:rPr lang="en-US" altLang="zh-CN" sz="1200">
                <a:latin typeface="Arial" panose="02030504000101010101" pitchFamily="18" charset="-127"/>
              </a:rPr>
              <a:pPr/>
              <a:t>11</a:t>
            </a:fld>
            <a:endParaRPr lang="en-US" altLang="zh-CN" sz="1200" dirty="0">
              <a:latin typeface="Aria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41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1DF28-2736-4E95-B6DD-307C1F617E49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1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D3-CF7D-4219-A9EC-451AD267BD6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2372-C147-490B-B7D1-CFE7A7C91CBE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2372-C147-490B-B7D1-CFE7A7C91CBE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2372-C147-490B-B7D1-CFE7A7C91CBE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8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Group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7C690-DC09-45C1-8D4B-CBA33538C9FE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9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Group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9pPr>
          </a:lstStyle>
          <a:p>
            <a:fld id="{DE20D27D-FDD8-4DEF-AFD6-2A6FC7E10926}" type="slidenum">
              <a:rPr lang="en-US" altLang="zh-CN" sz="1200">
                <a:latin typeface="Arial" panose="02030504000101010101" pitchFamily="18" charset="-127"/>
              </a:rPr>
              <a:pPr/>
              <a:t>8</a:t>
            </a:fld>
            <a:endParaRPr lang="en-US" altLang="zh-CN" sz="1200" dirty="0">
              <a:latin typeface="Arial" panose="02030504000101010101" pitchFamily="18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roup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Group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Group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9pPr>
          </a:lstStyle>
          <a:p>
            <a:fld id="{DE20D27D-FDD8-4DEF-AFD6-2A6FC7E10926}" type="slidenum">
              <a:rPr lang="en-US" altLang="zh-CN" sz="1200">
                <a:latin typeface="Arial" panose="02030504000101010101" pitchFamily="18" charset="-127"/>
              </a:rPr>
              <a:pPr/>
              <a:t>9</a:t>
            </a:fld>
            <a:endParaRPr lang="en-US" altLang="zh-CN" sz="1200" dirty="0">
              <a:latin typeface="Aria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59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14865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4644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6C3A4-E1E6-4EFC-98F1-CB2D78564E33}" type="datetimeFigureOut">
              <a:rPr lang="zh-CN" altLang="en-US"/>
              <a:pPr>
                <a:defRPr/>
              </a:pPr>
              <a:t>2020/5/1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73612-C697-41FB-811E-77D02D8203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4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FAF8041C-F13A-4239-BF91-CB6BAF0ABAFA}" type="datetimeFigureOut">
              <a:rPr lang="zh-CN" altLang="en-US"/>
              <a:pPr>
                <a:defRPr/>
              </a:pPr>
              <a:t>2020/5/1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B37F7F0C-EB34-41CB-8EF6-06CBDD03DBB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1" r:id="rId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10600040101010101" pitchFamily="2" charset="-122"/>
          <a:ea typeface="Arial" panose="0201060004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Arial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Arial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Arial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Arial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roup Group Group Group 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Group Group Group Group 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Group Group Group Group 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Group Group Group Group 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Group Group Group Group 598969553      _5"/>
          <p:cNvSpPr>
            <a:spLocks noChangeArrowheads="1"/>
          </p:cNvSpPr>
          <p:nvPr/>
        </p:nvSpPr>
        <p:spPr bwMode="auto">
          <a:xfrm>
            <a:off x="3492500" y="2054225"/>
            <a:ext cx="28982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itchFamily="34" charset="-122"/>
                <a:cs typeface="Arial" pitchFamily="2" charset="-122"/>
              </a:rPr>
              <a:t>네트워크 실무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itchFamily="34" charset="-122"/>
              <a:cs typeface="Arial" pitchFamily="2" charset="-122"/>
            </a:endParaRPr>
          </a:p>
        </p:txBody>
      </p:sp>
      <p:sp>
        <p:nvSpPr>
          <p:cNvPr id="59" name="Group Group Group Group 598969553      _6"/>
          <p:cNvSpPr>
            <a:spLocks noChangeArrowheads="1"/>
          </p:cNvSpPr>
          <p:nvPr/>
        </p:nvSpPr>
        <p:spPr bwMode="auto">
          <a:xfrm>
            <a:off x="3490913" y="2636838"/>
            <a:ext cx="4033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6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41615037 </a:t>
            </a:r>
            <a:r>
              <a:rPr lang="ko-KR" altLang="en-US" sz="16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문영민 </a:t>
            </a:r>
            <a:r>
              <a:rPr lang="en-US" altLang="ko-KR" sz="16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C</a:t>
            </a:r>
            <a:r>
              <a:rPr lang="ko-KR" altLang="en-US" sz="16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반</a:t>
            </a:r>
            <a:endParaRPr lang="zh-CN" altLang="en-US" sz="16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60" name="Group Group Group Group 598969553      _7"/>
          <p:cNvSpPr>
            <a:spLocks noChangeShapeType="1"/>
          </p:cNvSpPr>
          <p:nvPr/>
        </p:nvSpPr>
        <p:spPr bwMode="auto">
          <a:xfrm>
            <a:off x="3490913" y="2883059"/>
            <a:ext cx="295275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Group Group Group Group 598969553      _8"/>
          <p:cNvSpPr>
            <a:spLocks noChangeArrowheads="1"/>
          </p:cNvSpPr>
          <p:nvPr/>
        </p:nvSpPr>
        <p:spPr bwMode="auto">
          <a:xfrm>
            <a:off x="3490913" y="3026975"/>
            <a:ext cx="295275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Century Gothic" panose="020B0502020202020204" pitchFamily="34" charset="0"/>
                <a:ea typeface="Arial" pitchFamily="34" charset="-122"/>
                <a:cs typeface="Arial" charset="0"/>
              </a:rPr>
              <a:t>● </a:t>
            </a:r>
            <a:r>
              <a:rPr lang="en-US" altLang="zh-CN" sz="1800" dirty="0">
                <a:solidFill>
                  <a:srgbClr val="53585E"/>
                </a:solidFill>
                <a:latin typeface="Century Gothic" panose="020B0502020202020204" pitchFamily="34" charset="0"/>
                <a:ea typeface="Arial" pitchFamily="34" charset="-122"/>
                <a:cs typeface="Arial" charset="0"/>
              </a:rPr>
              <a:t>5</a:t>
            </a: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ea typeface="Arial" pitchFamily="34" charset="-122"/>
                <a:cs typeface="Arial" charset="0"/>
              </a:rPr>
              <a:t>주차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ea typeface="Arial" pitchFamily="34" charset="-122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*</a:t>
            </a:r>
            <a:r>
              <a:rPr lang="ko-KR" altLang="en-US" b="1" dirty="0"/>
              <a:t>온도 변환 계산기</a:t>
            </a:r>
            <a:r>
              <a:rPr lang="en-US" altLang="ko-KR" b="1" dirty="0"/>
              <a:t>*</a:t>
            </a:r>
            <a:endParaRPr lang="zh-CN" altLang="en-US" sz="1800" b="1" dirty="0">
              <a:solidFill>
                <a:srgbClr val="53585E"/>
              </a:solidFill>
              <a:latin typeface="Century Gothic" panose="020B0502020202020204" pitchFamily="34" charset="0"/>
              <a:ea typeface="Arial" pitchFamily="34" charset="-122"/>
              <a:cs typeface="Arial" charset="0"/>
            </a:endParaRPr>
          </a:p>
        </p:txBody>
      </p:sp>
      <p:sp>
        <p:nvSpPr>
          <p:cNvPr id="62" name="Group Group Group Group 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Group Group Group Group 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Group Group Group Group 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Group Group Group Group 598969553      _12"/>
          <p:cNvSpPr>
            <a:spLocks noChangeArrowheads="1"/>
          </p:cNvSpPr>
          <p:nvPr/>
        </p:nvSpPr>
        <p:spPr bwMode="auto">
          <a:xfrm>
            <a:off x="3492500" y="1490663"/>
            <a:ext cx="51520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 err="1">
                <a:solidFill>
                  <a:schemeClr val="accent1"/>
                </a:solidFill>
                <a:latin typeface="Century Gothic" panose="020B0502020202020204" pitchFamily="34" charset="0"/>
                <a:ea typeface="Arial" pitchFamily="34" charset="-122"/>
                <a:cs typeface="Arial" charset="-122"/>
              </a:rPr>
              <a:t>Doowon</a:t>
            </a:r>
            <a:r>
              <a:rPr lang="en-US" altLang="zh-CN" sz="3600" dirty="0">
                <a:solidFill>
                  <a:schemeClr val="accent1"/>
                </a:solidFill>
                <a:latin typeface="Century Gothic" panose="020B0502020202020204" pitchFamily="34" charset="0"/>
                <a:ea typeface="Arial" pitchFamily="34" charset="-122"/>
                <a:cs typeface="Arial" charset="-122"/>
              </a:rPr>
              <a:t>-mechatronics</a:t>
            </a: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E1D216-6322-4C57-9852-6A8F6372008B}"/>
              </a:ext>
            </a:extLst>
          </p:cNvPr>
          <p:cNvSpPr txBox="1"/>
          <p:nvPr/>
        </p:nvSpPr>
        <p:spPr>
          <a:xfrm>
            <a:off x="3361655" y="3475235"/>
            <a:ext cx="3159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hub</a:t>
            </a:r>
            <a:r>
              <a:rPr lang="ko-KR" altLang="en-US" dirty="0"/>
              <a:t>링크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59" grpId="0"/>
      <p:bldP spid="61" grpId="0"/>
      <p:bldP spid="62" grpId="0" animBg="1"/>
      <p:bldP spid="63" grpId="0" animBg="1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本框 48">
            <a:extLst>
              <a:ext uri="{FF2B5EF4-FFF2-40B4-BE49-F238E27FC236}">
                <a16:creationId xmlns:a16="http://schemas.microsoft.com/office/drawing/2014/main" id="{D6EEABA5-0615-4942-AA7F-9161EB9B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77" y="414338"/>
            <a:ext cx="6306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latin typeface="Century Gothic" panose="020B0502020202020204" pitchFamily="34" charset="0"/>
              </a:rPr>
              <a:t>AI </a:t>
            </a:r>
            <a:r>
              <a:rPr lang="ko-KR" altLang="en-US" sz="2000" dirty="0" err="1">
                <a:latin typeface="Century Gothic" panose="020B0502020202020204" pitchFamily="34" charset="0"/>
              </a:rPr>
              <a:t>컴패니언</a:t>
            </a:r>
            <a:r>
              <a:rPr lang="ko-KR" altLang="en-US" sz="2000" dirty="0">
                <a:latin typeface="Century Gothic" panose="020B0502020202020204" pitchFamily="34" charset="0"/>
              </a:rPr>
              <a:t> 연결</a:t>
            </a:r>
            <a:r>
              <a:rPr lang="en-US" altLang="ko-KR" sz="2000" dirty="0">
                <a:latin typeface="Century Gothic" panose="020B0502020202020204" pitchFamily="34" charset="0"/>
              </a:rPr>
              <a:t>-</a:t>
            </a:r>
            <a:r>
              <a:rPr lang="ko-KR" altLang="en-US" sz="2000" dirty="0">
                <a:latin typeface="Century Gothic" panose="020B0502020202020204" pitchFamily="34" charset="0"/>
              </a:rPr>
              <a:t>동작 및 설명</a:t>
            </a:r>
            <a:r>
              <a:rPr lang="en-US" altLang="ko-KR" sz="2000" dirty="0">
                <a:latin typeface="Century Gothic" panose="020B0502020202020204" pitchFamily="34" charset="0"/>
              </a:rPr>
              <a:t>-</a:t>
            </a:r>
            <a:r>
              <a:rPr lang="ko-KR" altLang="en-US" sz="2000" dirty="0"/>
              <a:t>화씨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°F</a:t>
            </a:r>
            <a:r>
              <a:rPr lang="en-US" altLang="ko-KR" sz="2000" dirty="0"/>
              <a:t>)  → </a:t>
            </a:r>
            <a:r>
              <a:rPr lang="ko-KR" altLang="en-US" sz="2000" dirty="0">
                <a:latin typeface="Century Gothic" panose="020B0502020202020204" pitchFamily="34" charset="0"/>
              </a:rPr>
              <a:t>섭씨</a:t>
            </a:r>
            <a:r>
              <a:rPr lang="en-US" altLang="ko-KR" sz="2000" dirty="0">
                <a:latin typeface="Century Gothic" panose="020B0502020202020204" pitchFamily="34" charset="0"/>
              </a:rPr>
              <a:t>(</a:t>
            </a:r>
            <a:r>
              <a:rPr lang="en-US" altLang="ko-KR" sz="2000" dirty="0"/>
              <a:t>°C)</a:t>
            </a:r>
            <a:endParaRPr lang="id-ID" altLang="zh-CN" sz="1600" dirty="0">
              <a:latin typeface="Century Gothic" panose="020B0502020202020204" pitchFamily="34" charset="0"/>
            </a:endParaRPr>
          </a:p>
        </p:txBody>
      </p:sp>
      <p:sp>
        <p:nvSpPr>
          <p:cNvPr id="54" name="矩形 3">
            <a:extLst>
              <a:ext uri="{FF2B5EF4-FFF2-40B4-BE49-F238E27FC236}">
                <a16:creationId xmlns:a16="http://schemas.microsoft.com/office/drawing/2014/main" id="{604D0649-8C8F-4F18-A3A6-AC1BA6585E2E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3E013BFD-A5C2-4706-BC89-A38BC4F34147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2136278-14BD-4558-A05B-9862EEDE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9744"/>
            <a:ext cx="1755270" cy="4143756"/>
          </a:xfrm>
          <a:prstGeom prst="rect">
            <a:avLst/>
          </a:prstGeom>
        </p:spPr>
      </p:pic>
      <p:pic>
        <p:nvPicPr>
          <p:cNvPr id="6" name="그림 5" descr="스크린샷, 테이블, 남자이(가) 표시된 사진&#10;&#10;자동 생성된 설명">
            <a:extLst>
              <a:ext uri="{FF2B5EF4-FFF2-40B4-BE49-F238E27FC236}">
                <a16:creationId xmlns:a16="http://schemas.microsoft.com/office/drawing/2014/main" id="{AB3E6D22-831B-43C3-A57B-53A044B0E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1" y="999744"/>
            <a:ext cx="1755270" cy="4143756"/>
          </a:xfrm>
          <a:prstGeom prst="rect">
            <a:avLst/>
          </a:prstGeom>
        </p:spPr>
      </p:pic>
      <p:pic>
        <p:nvPicPr>
          <p:cNvPr id="10" name="그림 9" descr="스크린샷, 실외, 운전, 버스이(가) 표시된 사진&#10;&#10;자동 생성된 설명">
            <a:extLst>
              <a:ext uri="{FF2B5EF4-FFF2-40B4-BE49-F238E27FC236}">
                <a16:creationId xmlns:a16="http://schemas.microsoft.com/office/drawing/2014/main" id="{E3DDCACD-E518-457F-A5D3-47B9B0B48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42" y="999742"/>
            <a:ext cx="1755269" cy="4143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84098-7D8C-4C4A-B89A-4333B222A19F}"/>
              </a:ext>
            </a:extLst>
          </p:cNvPr>
          <p:cNvSpPr txBox="1"/>
          <p:nvPr/>
        </p:nvSpPr>
        <p:spPr>
          <a:xfrm>
            <a:off x="5568157" y="1071563"/>
            <a:ext cx="332581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동작설명</a:t>
            </a:r>
            <a:endParaRPr lang="en-US" altLang="ko-KR" sz="2000" dirty="0"/>
          </a:p>
          <a:p>
            <a:r>
              <a:rPr lang="ko-KR" altLang="en-US" dirty="0"/>
              <a:t>화씨</a:t>
            </a:r>
            <a:r>
              <a:rPr lang="en-US" altLang="ko-KR" sz="1400" dirty="0"/>
              <a:t> →</a:t>
            </a:r>
            <a:r>
              <a:rPr lang="ko-KR" altLang="en-US" sz="1400" dirty="0"/>
              <a:t>섭씨 </a:t>
            </a:r>
            <a:r>
              <a:rPr lang="en-US" altLang="ko-KR" sz="1400" dirty="0"/>
              <a:t>=</a:t>
            </a:r>
            <a:r>
              <a:rPr lang="ko-KR" altLang="en-US" sz="1400" dirty="0"/>
              <a:t>입력한 값</a:t>
            </a:r>
            <a:r>
              <a:rPr lang="en-US" altLang="ko-KR" sz="1400" dirty="0"/>
              <a:t>-32/1.8</a:t>
            </a:r>
          </a:p>
          <a:p>
            <a:r>
              <a:rPr lang="ko-KR" altLang="en-US" sz="1400" dirty="0"/>
              <a:t>화씨온도를 입력을 하고 섭씨온도로 변환 버튼을 누르게 되면 초록색 레이블에 섭씨온도로 변환이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 변환이 될 때 섭씨온도로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1400" dirty="0"/>
              <a:t>°C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/>
              <a:t>50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°F</a:t>
            </a:r>
            <a:r>
              <a:rPr lang="en-US" altLang="ko-KR" sz="1400" dirty="0"/>
              <a:t>) </a:t>
            </a:r>
            <a:r>
              <a:rPr lang="ko-KR" altLang="en-US" sz="1400" dirty="0"/>
              <a:t>이하일 때는 추위를 나타내는 사진이 나오도록 설정하였고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r>
              <a:rPr lang="en-US" altLang="ko-KR" sz="1400" dirty="0"/>
              <a:t> °C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/>
              <a:t>77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°F)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이상 일 때는 더위를 나타내는 사진이 나오도록 설정하였다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만약 이 두가지 조건에 해당되지 않을 시 에는 시원함을 나타내는 사진이 나오도록 설정하였다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3061315"/>
      </p:ext>
    </p:extLst>
  </p:cSld>
  <p:clrMapOvr>
    <a:masterClrMapping/>
  </p:clrMapOvr>
  <p:transition advClick="0" advTm="5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本框 48">
            <a:extLst>
              <a:ext uri="{FF2B5EF4-FFF2-40B4-BE49-F238E27FC236}">
                <a16:creationId xmlns:a16="http://schemas.microsoft.com/office/drawing/2014/main" id="{D6EEABA5-0615-4942-AA7F-9161EB9B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77" y="414338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ko-KR" altLang="en-US" sz="2000" dirty="0">
                <a:latin typeface="Century Gothic" panose="020B0502020202020204" pitchFamily="34" charset="0"/>
              </a:rPr>
              <a:t>배경지식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54" name="矩形 3">
            <a:extLst>
              <a:ext uri="{FF2B5EF4-FFF2-40B4-BE49-F238E27FC236}">
                <a16:creationId xmlns:a16="http://schemas.microsoft.com/office/drawing/2014/main" id="{604D0649-8C8F-4F18-A3A6-AC1BA6585E2E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3E013BFD-A5C2-4706-BC89-A38BC4F34147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4" name="Group Group Group Group 598969553      _1">
            <a:extLst>
              <a:ext uri="{FF2B5EF4-FFF2-40B4-BE49-F238E27FC236}">
                <a16:creationId xmlns:a16="http://schemas.microsoft.com/office/drawing/2014/main" id="{83A063B7-EE0C-4A9D-A393-FF733422CAC4}"/>
              </a:ext>
            </a:extLst>
          </p:cNvPr>
          <p:cNvSpPr>
            <a:spLocks noEditPoints="1"/>
          </p:cNvSpPr>
          <p:nvPr/>
        </p:nvSpPr>
        <p:spPr bwMode="auto">
          <a:xfrm>
            <a:off x="315913" y="2289175"/>
            <a:ext cx="609600" cy="609600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5" name="Group Group Group Group 598969553      _2">
            <a:extLst>
              <a:ext uri="{FF2B5EF4-FFF2-40B4-BE49-F238E27FC236}">
                <a16:creationId xmlns:a16="http://schemas.microsoft.com/office/drawing/2014/main" id="{65D589D2-51BB-48C6-94CE-8E5E3D0AB399}"/>
              </a:ext>
            </a:extLst>
          </p:cNvPr>
          <p:cNvSpPr>
            <a:spLocks noEditPoints="1"/>
          </p:cNvSpPr>
          <p:nvPr/>
        </p:nvSpPr>
        <p:spPr bwMode="auto">
          <a:xfrm>
            <a:off x="674688" y="1668463"/>
            <a:ext cx="614362" cy="614362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6" name="Group Group Group Group 598969553      _3">
            <a:extLst>
              <a:ext uri="{FF2B5EF4-FFF2-40B4-BE49-F238E27FC236}">
                <a16:creationId xmlns:a16="http://schemas.microsoft.com/office/drawing/2014/main" id="{24C15584-FA67-43E7-97D2-E12DCD3D62DE}"/>
              </a:ext>
            </a:extLst>
          </p:cNvPr>
          <p:cNvGrpSpPr/>
          <p:nvPr/>
        </p:nvGrpSpPr>
        <p:grpSpPr>
          <a:xfrm>
            <a:off x="928836" y="2905503"/>
            <a:ext cx="500151" cy="501114"/>
            <a:chOff x="4427538" y="3192463"/>
            <a:chExt cx="823913" cy="825500"/>
          </a:xfrm>
          <a:solidFill>
            <a:schemeClr val="accent1"/>
          </a:solidFill>
        </p:grpSpPr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8670940B-8EB5-4131-BD8D-800B3887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B227472-6D61-4375-9778-E3515DF3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61F07760-D7D6-4791-ABED-6A654586B3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0" name="Oval 26">
              <a:extLst>
                <a:ext uri="{FF2B5EF4-FFF2-40B4-BE49-F238E27FC236}">
                  <a16:creationId xmlns:a16="http://schemas.microsoft.com/office/drawing/2014/main" id="{95CC3E03-A058-460D-A1CC-D7767847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042DB8B-FA30-4A0E-A3DD-279BEF035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22" name="Group Group Group Group 598969553      _4">
            <a:extLst>
              <a:ext uri="{FF2B5EF4-FFF2-40B4-BE49-F238E27FC236}">
                <a16:creationId xmlns:a16="http://schemas.microsoft.com/office/drawing/2014/main" id="{09707671-53D1-4B55-9175-D7E34809D7B4}"/>
              </a:ext>
            </a:extLst>
          </p:cNvPr>
          <p:cNvSpPr>
            <a:spLocks noEditPoints="1"/>
          </p:cNvSpPr>
          <p:nvPr/>
        </p:nvSpPr>
        <p:spPr bwMode="auto">
          <a:xfrm>
            <a:off x="184150" y="2982913"/>
            <a:ext cx="622300" cy="619125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24" name="Group Group Group Group 598969553      _5">
            <a:extLst>
              <a:ext uri="{FF2B5EF4-FFF2-40B4-BE49-F238E27FC236}">
                <a16:creationId xmlns:a16="http://schemas.microsoft.com/office/drawing/2014/main" id="{2C17E760-5845-4DDD-A3D0-46844CBB1BD9}"/>
              </a:ext>
            </a:extLst>
          </p:cNvPr>
          <p:cNvGrpSpPr/>
          <p:nvPr/>
        </p:nvGrpSpPr>
        <p:grpSpPr>
          <a:xfrm>
            <a:off x="889326" y="4190088"/>
            <a:ext cx="621574" cy="623502"/>
            <a:chOff x="4362451" y="5308600"/>
            <a:chExt cx="1023938" cy="1027113"/>
          </a:xfrm>
          <a:solidFill>
            <a:schemeClr val="accent1"/>
          </a:solidFill>
        </p:grpSpPr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AC5E595-D67B-480C-827E-E16955B1E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D1B541AA-9E5C-4F01-9CA6-C40F5D6A9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27" name="Group Group Group Group 598969553      _6">
            <a:extLst>
              <a:ext uri="{FF2B5EF4-FFF2-40B4-BE49-F238E27FC236}">
                <a16:creationId xmlns:a16="http://schemas.microsoft.com/office/drawing/2014/main" id="{A9377A14-AB53-49E4-805F-1D05B074B856}"/>
              </a:ext>
            </a:extLst>
          </p:cNvPr>
          <p:cNvSpPr>
            <a:spLocks noEditPoints="1"/>
          </p:cNvSpPr>
          <p:nvPr/>
        </p:nvSpPr>
        <p:spPr bwMode="auto">
          <a:xfrm>
            <a:off x="1843088" y="2570163"/>
            <a:ext cx="488950" cy="488950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28" name="Group Group Group Group 598969553      _7">
            <a:extLst>
              <a:ext uri="{FF2B5EF4-FFF2-40B4-BE49-F238E27FC236}">
                <a16:creationId xmlns:a16="http://schemas.microsoft.com/office/drawing/2014/main" id="{AE263852-ABCE-46F4-B5A6-7AC88C642EE9}"/>
              </a:ext>
            </a:extLst>
          </p:cNvPr>
          <p:cNvGrpSpPr/>
          <p:nvPr/>
        </p:nvGrpSpPr>
        <p:grpSpPr>
          <a:xfrm>
            <a:off x="2215350" y="1345305"/>
            <a:ext cx="606155" cy="606155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D8A77BA1-69C3-4D22-8097-329B382AE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930005C7-99A0-43B4-AFD3-7AD75D46E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31" name="Group Group Group Group 598969553      _8">
            <a:extLst>
              <a:ext uri="{FF2B5EF4-FFF2-40B4-BE49-F238E27FC236}">
                <a16:creationId xmlns:a16="http://schemas.microsoft.com/office/drawing/2014/main" id="{701A51C7-60E8-4712-8056-79EA4A499831}"/>
              </a:ext>
            </a:extLst>
          </p:cNvPr>
          <p:cNvGrpSpPr/>
          <p:nvPr/>
        </p:nvGrpSpPr>
        <p:grpSpPr>
          <a:xfrm>
            <a:off x="2657679" y="4186233"/>
            <a:ext cx="614828" cy="614828"/>
            <a:chOff x="7275513" y="5302250"/>
            <a:chExt cx="1012825" cy="1012825"/>
          </a:xfrm>
          <a:solidFill>
            <a:schemeClr val="accent1"/>
          </a:solidFill>
        </p:grpSpPr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A934FFB3-2134-4FE8-8668-580F95FE4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CB10C9E-496F-46F5-873C-2D06D7280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34" name="Group Group Group Group 598969553      _9">
            <a:extLst>
              <a:ext uri="{FF2B5EF4-FFF2-40B4-BE49-F238E27FC236}">
                <a16:creationId xmlns:a16="http://schemas.microsoft.com/office/drawing/2014/main" id="{DC1CA46B-DFB4-492C-A195-8494D082BF4D}"/>
              </a:ext>
            </a:extLst>
          </p:cNvPr>
          <p:cNvSpPr>
            <a:spLocks noEditPoints="1"/>
          </p:cNvSpPr>
          <p:nvPr/>
        </p:nvSpPr>
        <p:spPr bwMode="auto">
          <a:xfrm>
            <a:off x="3287713" y="2252663"/>
            <a:ext cx="623887" cy="620712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35" name="Group Group Group Group 598969553      _10">
            <a:extLst>
              <a:ext uri="{FF2B5EF4-FFF2-40B4-BE49-F238E27FC236}">
                <a16:creationId xmlns:a16="http://schemas.microsoft.com/office/drawing/2014/main" id="{17604F43-9181-413D-97C1-AB97A7840D11}"/>
              </a:ext>
            </a:extLst>
          </p:cNvPr>
          <p:cNvGrpSpPr/>
          <p:nvPr/>
        </p:nvGrpSpPr>
        <p:grpSpPr>
          <a:xfrm>
            <a:off x="366048" y="3679338"/>
            <a:ext cx="615792" cy="614828"/>
            <a:chOff x="3500438" y="4467225"/>
            <a:chExt cx="1014413" cy="1012825"/>
          </a:xfrm>
          <a:solidFill>
            <a:schemeClr val="accent2"/>
          </a:solidFill>
        </p:grpSpPr>
        <p:sp>
          <p:nvSpPr>
            <p:cNvPr id="36" name="Oval 37">
              <a:extLst>
                <a:ext uri="{FF2B5EF4-FFF2-40B4-BE49-F238E27FC236}">
                  <a16:creationId xmlns:a16="http://schemas.microsoft.com/office/drawing/2014/main" id="{12302A79-30CB-4EDE-9F60-7E7A2F573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BCC46F8-8077-4FC2-8FF2-D86C5CEB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8" name="Oval 39">
              <a:extLst>
                <a:ext uri="{FF2B5EF4-FFF2-40B4-BE49-F238E27FC236}">
                  <a16:creationId xmlns:a16="http://schemas.microsoft.com/office/drawing/2014/main" id="{7B555661-51CA-4206-A3B8-2AEDCA22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D0566CA5-0EAA-4A71-BFF0-728988957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A1D5AE2E-6802-4897-AC92-C19048928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41" name="Group Group Group Group 598969553      _11">
            <a:extLst>
              <a:ext uri="{FF2B5EF4-FFF2-40B4-BE49-F238E27FC236}">
                <a16:creationId xmlns:a16="http://schemas.microsoft.com/office/drawing/2014/main" id="{B9EA1501-8D46-4717-BEE6-767F099FD43E}"/>
              </a:ext>
            </a:extLst>
          </p:cNvPr>
          <p:cNvGrpSpPr/>
          <p:nvPr/>
        </p:nvGrpSpPr>
        <p:grpSpPr>
          <a:xfrm>
            <a:off x="1895408" y="3146423"/>
            <a:ext cx="415347" cy="418237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39BC557-F6FD-4981-9DC3-B8561BA5D0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496119E-887E-47E3-9CD5-1FB7EA4E1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97B0324F-BB37-498A-BACF-C64F2970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45" name="Group Group Group Group 598969553      _12">
            <a:extLst>
              <a:ext uri="{FF2B5EF4-FFF2-40B4-BE49-F238E27FC236}">
                <a16:creationId xmlns:a16="http://schemas.microsoft.com/office/drawing/2014/main" id="{A825F2BF-D5DE-4DE1-89A1-57A7BB3C9112}"/>
              </a:ext>
            </a:extLst>
          </p:cNvPr>
          <p:cNvSpPr>
            <a:spLocks noEditPoints="1"/>
          </p:cNvSpPr>
          <p:nvPr/>
        </p:nvSpPr>
        <p:spPr bwMode="auto">
          <a:xfrm>
            <a:off x="1389063" y="1347788"/>
            <a:ext cx="596900" cy="598487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46" name="Group Group Group Group 598969553      _13">
            <a:extLst>
              <a:ext uri="{FF2B5EF4-FFF2-40B4-BE49-F238E27FC236}">
                <a16:creationId xmlns:a16="http://schemas.microsoft.com/office/drawing/2014/main" id="{BD1EBB6F-3936-45D4-8F5D-39E79DDCCBC7}"/>
              </a:ext>
            </a:extLst>
          </p:cNvPr>
          <p:cNvGrpSpPr/>
          <p:nvPr/>
        </p:nvGrpSpPr>
        <p:grpSpPr>
          <a:xfrm>
            <a:off x="3152047" y="3663918"/>
            <a:ext cx="616756" cy="616756"/>
            <a:chOff x="8089901" y="4441825"/>
            <a:chExt cx="1016000" cy="1016000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351F36-9B4B-4632-BEE5-A47950B5D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7C60FF57-9256-44E4-A8C4-85B9A6B5C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50" name="Group Group Group Group 598969553      _14">
            <a:extLst>
              <a:ext uri="{FF2B5EF4-FFF2-40B4-BE49-F238E27FC236}">
                <a16:creationId xmlns:a16="http://schemas.microsoft.com/office/drawing/2014/main" id="{56843C30-E441-40C0-904A-9F518DF77DE1}"/>
              </a:ext>
            </a:extLst>
          </p:cNvPr>
          <p:cNvGrpSpPr/>
          <p:nvPr/>
        </p:nvGrpSpPr>
        <p:grpSpPr>
          <a:xfrm>
            <a:off x="2561310" y="2295493"/>
            <a:ext cx="501114" cy="500151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0E8F1AC1-3433-4D1C-B849-8868167D3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BEDC6CBD-51D2-4178-A8E6-A8ECBEBE35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53" name="Group Group Group Group 598969553      _15">
            <a:extLst>
              <a:ext uri="{FF2B5EF4-FFF2-40B4-BE49-F238E27FC236}">
                <a16:creationId xmlns:a16="http://schemas.microsoft.com/office/drawing/2014/main" id="{89AF9681-CD67-431B-90B5-1D74F3030B0C}"/>
              </a:ext>
            </a:extLst>
          </p:cNvPr>
          <p:cNvSpPr>
            <a:spLocks noEditPoints="1"/>
          </p:cNvSpPr>
          <p:nvPr/>
        </p:nvSpPr>
        <p:spPr bwMode="auto">
          <a:xfrm>
            <a:off x="1833563" y="1947863"/>
            <a:ext cx="506412" cy="504825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56" name="Group Group Group Group 598969553      _16">
            <a:extLst>
              <a:ext uri="{FF2B5EF4-FFF2-40B4-BE49-F238E27FC236}">
                <a16:creationId xmlns:a16="http://schemas.microsoft.com/office/drawing/2014/main" id="{B9750B1F-424D-4D7D-B024-9ACBFCC43F11}"/>
              </a:ext>
            </a:extLst>
          </p:cNvPr>
          <p:cNvGrpSpPr/>
          <p:nvPr/>
        </p:nvGrpSpPr>
        <p:grpSpPr>
          <a:xfrm>
            <a:off x="3384293" y="2984524"/>
            <a:ext cx="616756" cy="614828"/>
            <a:chOff x="8472488" y="3322638"/>
            <a:chExt cx="1016000" cy="1012825"/>
          </a:xfrm>
          <a:solidFill>
            <a:schemeClr val="accent1"/>
          </a:solidFill>
        </p:grpSpPr>
        <p:sp>
          <p:nvSpPr>
            <p:cNvPr id="58" name="Oval 51">
              <a:extLst>
                <a:ext uri="{FF2B5EF4-FFF2-40B4-BE49-F238E27FC236}">
                  <a16:creationId xmlns:a16="http://schemas.microsoft.com/office/drawing/2014/main" id="{A2DD0133-37DB-44D5-AD25-12C9A42F2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35E0513-EBA3-46C3-83A5-0D78DC2D2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60" name="Group Group Group Group 598969553      _17">
            <a:extLst>
              <a:ext uri="{FF2B5EF4-FFF2-40B4-BE49-F238E27FC236}">
                <a16:creationId xmlns:a16="http://schemas.microsoft.com/office/drawing/2014/main" id="{B7142076-7049-42E2-AF02-FBF6DED40C96}"/>
              </a:ext>
            </a:extLst>
          </p:cNvPr>
          <p:cNvSpPr>
            <a:spLocks noEditPoints="1"/>
          </p:cNvSpPr>
          <p:nvPr/>
        </p:nvSpPr>
        <p:spPr bwMode="auto">
          <a:xfrm>
            <a:off x="2865438" y="1670050"/>
            <a:ext cx="611187" cy="611188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1" name="Group Group Group Group 598969553      _18">
            <a:extLst>
              <a:ext uri="{FF2B5EF4-FFF2-40B4-BE49-F238E27FC236}">
                <a16:creationId xmlns:a16="http://schemas.microsoft.com/office/drawing/2014/main" id="{9FC319E6-B10C-462F-85A7-EE7606013207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2278063"/>
            <a:ext cx="504825" cy="504825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62" name="Group Group Group Group 598969553      _19">
            <a:extLst>
              <a:ext uri="{FF2B5EF4-FFF2-40B4-BE49-F238E27FC236}">
                <a16:creationId xmlns:a16="http://schemas.microsoft.com/office/drawing/2014/main" id="{959FAFE6-495F-4A82-A7F6-76603836139F}"/>
              </a:ext>
            </a:extLst>
          </p:cNvPr>
          <p:cNvGrpSpPr/>
          <p:nvPr/>
        </p:nvGrpSpPr>
        <p:grpSpPr>
          <a:xfrm>
            <a:off x="2748265" y="2894902"/>
            <a:ext cx="539661" cy="539661"/>
            <a:chOff x="7424738" y="3175000"/>
            <a:chExt cx="889000" cy="889000"/>
          </a:xfrm>
          <a:solidFill>
            <a:schemeClr val="accent2"/>
          </a:solidFill>
        </p:grpSpPr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EC65F451-0F22-466E-8C56-35697978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F262EBA-9B8D-4B43-8125-011201A03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D69FF39D-3537-499B-BE1C-4989FFF2F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3E931FF7-12B1-473D-A291-F72CC9E0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73DA0C0E-D737-4ADC-914F-A1FF9D29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8E2818DA-BA28-412C-B951-5D9F5C7F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19FB5D0B-8E3C-486A-93B1-E4363CB97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B0598A18-34A6-4CC0-92B0-49B9EF506A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A8302323-3F44-47DC-A18A-81CDC9F51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6B3F87DB-0242-437D-9348-9598491C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73" name="Group Group Group Group 598969553      _20">
            <a:extLst>
              <a:ext uri="{FF2B5EF4-FFF2-40B4-BE49-F238E27FC236}">
                <a16:creationId xmlns:a16="http://schemas.microsoft.com/office/drawing/2014/main" id="{481EB05E-3FD8-4A34-ABB9-2FF245D46A13}"/>
              </a:ext>
            </a:extLst>
          </p:cNvPr>
          <p:cNvGrpSpPr/>
          <p:nvPr/>
        </p:nvGrpSpPr>
        <p:grpSpPr>
          <a:xfrm>
            <a:off x="2461088" y="3501057"/>
            <a:ext cx="538698" cy="538698"/>
            <a:chOff x="6951663" y="4173538"/>
            <a:chExt cx="887413" cy="887413"/>
          </a:xfrm>
          <a:solidFill>
            <a:schemeClr val="accent2"/>
          </a:solidFill>
        </p:grpSpPr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6EDE2694-8752-40A8-B3AC-3FFDFD5F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8D2ABDA2-AC61-4C34-8805-971FE807E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76" name="Group Group Group Group 598969553      _21">
            <a:extLst>
              <a:ext uri="{FF2B5EF4-FFF2-40B4-BE49-F238E27FC236}">
                <a16:creationId xmlns:a16="http://schemas.microsoft.com/office/drawing/2014/main" id="{D4E769A9-689E-4C5B-92C9-95DB41D65019}"/>
              </a:ext>
            </a:extLst>
          </p:cNvPr>
          <p:cNvGrpSpPr/>
          <p:nvPr/>
        </p:nvGrpSpPr>
        <p:grpSpPr>
          <a:xfrm>
            <a:off x="1158193" y="3485638"/>
            <a:ext cx="543516" cy="541589"/>
            <a:chOff x="4805363" y="4148138"/>
            <a:chExt cx="895350" cy="892175"/>
          </a:xfrm>
          <a:solidFill>
            <a:schemeClr val="accent2"/>
          </a:solidFill>
        </p:grpSpPr>
        <p:sp>
          <p:nvSpPr>
            <p:cNvPr id="77" name="Freeform 67">
              <a:extLst>
                <a:ext uri="{FF2B5EF4-FFF2-40B4-BE49-F238E27FC236}">
                  <a16:creationId xmlns:a16="http://schemas.microsoft.com/office/drawing/2014/main" id="{1114121E-0F4C-4E39-BE15-F0354E64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8" name="Freeform 68">
              <a:extLst>
                <a:ext uri="{FF2B5EF4-FFF2-40B4-BE49-F238E27FC236}">
                  <a16:creationId xmlns:a16="http://schemas.microsoft.com/office/drawing/2014/main" id="{A43E7A71-1FF2-4792-95B3-3DA52058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9" name="Freeform 69">
              <a:extLst>
                <a:ext uri="{FF2B5EF4-FFF2-40B4-BE49-F238E27FC236}">
                  <a16:creationId xmlns:a16="http://schemas.microsoft.com/office/drawing/2014/main" id="{5AB5A541-8FA0-43F1-9107-BEE4D84B6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80" name="Group Group Group Group 598969553      _22">
            <a:extLst>
              <a:ext uri="{FF2B5EF4-FFF2-40B4-BE49-F238E27FC236}">
                <a16:creationId xmlns:a16="http://schemas.microsoft.com/office/drawing/2014/main" id="{C097C3E6-14B6-4B36-8D91-05D8082808DD}"/>
              </a:ext>
            </a:extLst>
          </p:cNvPr>
          <p:cNvSpPr>
            <a:spLocks noEditPoints="1"/>
          </p:cNvSpPr>
          <p:nvPr/>
        </p:nvSpPr>
        <p:spPr bwMode="auto">
          <a:xfrm>
            <a:off x="1484313" y="3157538"/>
            <a:ext cx="247650" cy="195262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81" name="Group Group Group Group 598969553      _23">
            <a:extLst>
              <a:ext uri="{FF2B5EF4-FFF2-40B4-BE49-F238E27FC236}">
                <a16:creationId xmlns:a16="http://schemas.microsoft.com/office/drawing/2014/main" id="{CE96B3F9-E4E5-4243-8364-467E6CD37C72}"/>
              </a:ext>
            </a:extLst>
          </p:cNvPr>
          <p:cNvGrpSpPr/>
          <p:nvPr/>
        </p:nvGrpSpPr>
        <p:grpSpPr>
          <a:xfrm>
            <a:off x="2457052" y="3222647"/>
            <a:ext cx="264112" cy="171636"/>
            <a:chOff x="7145338" y="3587750"/>
            <a:chExt cx="566738" cy="368300"/>
          </a:xfrm>
          <a:solidFill>
            <a:schemeClr val="accent1"/>
          </a:solidFill>
        </p:grpSpPr>
        <p:sp>
          <p:nvSpPr>
            <p:cNvPr id="82" name="Freeform 146">
              <a:extLst>
                <a:ext uri="{FF2B5EF4-FFF2-40B4-BE49-F238E27FC236}">
                  <a16:creationId xmlns:a16="http://schemas.microsoft.com/office/drawing/2014/main" id="{8509342F-6553-4740-8A58-A4BC4EC54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3" name="Freeform 147">
              <a:extLst>
                <a:ext uri="{FF2B5EF4-FFF2-40B4-BE49-F238E27FC236}">
                  <a16:creationId xmlns:a16="http://schemas.microsoft.com/office/drawing/2014/main" id="{E6079884-A4E2-44A3-8EEE-A119656DC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4" name="Freeform 148">
              <a:extLst>
                <a:ext uri="{FF2B5EF4-FFF2-40B4-BE49-F238E27FC236}">
                  <a16:creationId xmlns:a16="http://schemas.microsoft.com/office/drawing/2014/main" id="{AC4DBA1F-DB66-4E8E-BE3E-6ED0B23DC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5" name="Freeform 149">
              <a:extLst>
                <a:ext uri="{FF2B5EF4-FFF2-40B4-BE49-F238E27FC236}">
                  <a16:creationId xmlns:a16="http://schemas.microsoft.com/office/drawing/2014/main" id="{38E077B7-9735-4135-8E85-0104B42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6" name="Freeform 150">
              <a:extLst>
                <a:ext uri="{FF2B5EF4-FFF2-40B4-BE49-F238E27FC236}">
                  <a16:creationId xmlns:a16="http://schemas.microsoft.com/office/drawing/2014/main" id="{B51324ED-861B-4890-B820-0B0406B27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87" name="Group Group Group Group 598969553      _24">
            <a:extLst>
              <a:ext uri="{FF2B5EF4-FFF2-40B4-BE49-F238E27FC236}">
                <a16:creationId xmlns:a16="http://schemas.microsoft.com/office/drawing/2014/main" id="{C8AF5EEA-97F9-43A1-AD0A-0B03B7098D7B}"/>
              </a:ext>
            </a:extLst>
          </p:cNvPr>
          <p:cNvGrpSpPr/>
          <p:nvPr/>
        </p:nvGrpSpPr>
        <p:grpSpPr>
          <a:xfrm>
            <a:off x="1490121" y="2805394"/>
            <a:ext cx="301843" cy="207147"/>
            <a:chOff x="5070476" y="2692400"/>
            <a:chExt cx="647700" cy="444500"/>
          </a:xfrm>
          <a:solidFill>
            <a:schemeClr val="accent2"/>
          </a:solidFill>
        </p:grpSpPr>
        <p:sp>
          <p:nvSpPr>
            <p:cNvPr id="88" name="Freeform 151">
              <a:extLst>
                <a:ext uri="{FF2B5EF4-FFF2-40B4-BE49-F238E27FC236}">
                  <a16:creationId xmlns:a16="http://schemas.microsoft.com/office/drawing/2014/main" id="{773FD4BA-C510-4B3B-AA70-618F2133D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9" name="Freeform 152">
              <a:extLst>
                <a:ext uri="{FF2B5EF4-FFF2-40B4-BE49-F238E27FC236}">
                  <a16:creationId xmlns:a16="http://schemas.microsoft.com/office/drawing/2014/main" id="{617564C3-3138-4891-9ED0-C24014A96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90" name="Group Group Group Group 598969553      _25">
            <a:extLst>
              <a:ext uri="{FF2B5EF4-FFF2-40B4-BE49-F238E27FC236}">
                <a16:creationId xmlns:a16="http://schemas.microsoft.com/office/drawing/2014/main" id="{EA39C877-D2C8-42EA-9E78-BD50E5D0BE24}"/>
              </a:ext>
            </a:extLst>
          </p:cNvPr>
          <p:cNvSpPr>
            <a:spLocks noEditPoints="1"/>
          </p:cNvSpPr>
          <p:nvPr/>
        </p:nvSpPr>
        <p:spPr bwMode="auto">
          <a:xfrm>
            <a:off x="2292350" y="3432175"/>
            <a:ext cx="207963" cy="228600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91" name="Group Group Group Group 598969553      _26">
            <a:extLst>
              <a:ext uri="{FF2B5EF4-FFF2-40B4-BE49-F238E27FC236}">
                <a16:creationId xmlns:a16="http://schemas.microsoft.com/office/drawing/2014/main" id="{C85BA556-6A6B-4238-8D9E-130592204FEB}"/>
              </a:ext>
            </a:extLst>
          </p:cNvPr>
          <p:cNvGrpSpPr/>
          <p:nvPr/>
        </p:nvGrpSpPr>
        <p:grpSpPr>
          <a:xfrm>
            <a:off x="832430" y="3450509"/>
            <a:ext cx="218244" cy="220463"/>
            <a:chOff x="3659188" y="4076700"/>
            <a:chExt cx="468313" cy="473075"/>
          </a:xfrm>
          <a:solidFill>
            <a:schemeClr val="accent2"/>
          </a:solidFill>
        </p:grpSpPr>
        <p:sp>
          <p:nvSpPr>
            <p:cNvPr id="92" name="Freeform 154">
              <a:extLst>
                <a:ext uri="{FF2B5EF4-FFF2-40B4-BE49-F238E27FC236}">
                  <a16:creationId xmlns:a16="http://schemas.microsoft.com/office/drawing/2014/main" id="{8251A120-3140-4D0D-9902-2DAB1C9A92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3" name="Freeform 155">
              <a:extLst>
                <a:ext uri="{FF2B5EF4-FFF2-40B4-BE49-F238E27FC236}">
                  <a16:creationId xmlns:a16="http://schemas.microsoft.com/office/drawing/2014/main" id="{7C8F4D1D-AA8F-4169-ADE3-78A7C1849B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94" name="Group Group Group Group 598969553      _27">
            <a:extLst>
              <a:ext uri="{FF2B5EF4-FFF2-40B4-BE49-F238E27FC236}">
                <a16:creationId xmlns:a16="http://schemas.microsoft.com/office/drawing/2014/main" id="{5E67703E-F432-4314-B2FF-0950CF05DB12}"/>
              </a:ext>
            </a:extLst>
          </p:cNvPr>
          <p:cNvGrpSpPr/>
          <p:nvPr/>
        </p:nvGrpSpPr>
        <p:grpSpPr>
          <a:xfrm>
            <a:off x="1706145" y="2441409"/>
            <a:ext cx="167937" cy="181993"/>
            <a:chOff x="5534026" y="1911350"/>
            <a:chExt cx="360362" cy="390525"/>
          </a:xfrm>
          <a:solidFill>
            <a:schemeClr val="accent2"/>
          </a:solidFill>
        </p:grpSpPr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DFD1226F-A1CC-4470-80D0-95CBDBE33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9471ACDE-6BF2-4A3A-B4AF-3275124A6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97" name="Group Group Group Group 598969553      _28">
            <a:extLst>
              <a:ext uri="{FF2B5EF4-FFF2-40B4-BE49-F238E27FC236}">
                <a16:creationId xmlns:a16="http://schemas.microsoft.com/office/drawing/2014/main" id="{F8C87514-BB1C-4C48-B823-6171077E2BB7}"/>
              </a:ext>
            </a:extLst>
          </p:cNvPr>
          <p:cNvSpPr>
            <a:spLocks noEditPoints="1"/>
          </p:cNvSpPr>
          <p:nvPr/>
        </p:nvSpPr>
        <p:spPr bwMode="auto">
          <a:xfrm>
            <a:off x="2408238" y="2854325"/>
            <a:ext cx="322262" cy="285750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98" name="Group Group Group Group 598969553      _29">
            <a:extLst>
              <a:ext uri="{FF2B5EF4-FFF2-40B4-BE49-F238E27FC236}">
                <a16:creationId xmlns:a16="http://schemas.microsoft.com/office/drawing/2014/main" id="{88FCB728-259B-45F7-B663-BB9E67F324FA}"/>
              </a:ext>
            </a:extLst>
          </p:cNvPr>
          <p:cNvGrpSpPr/>
          <p:nvPr/>
        </p:nvGrpSpPr>
        <p:grpSpPr>
          <a:xfrm>
            <a:off x="3010428" y="3535587"/>
            <a:ext cx="225642" cy="198268"/>
            <a:chOff x="8332788" y="4259263"/>
            <a:chExt cx="484188" cy="425449"/>
          </a:xfrm>
          <a:solidFill>
            <a:schemeClr val="accent1"/>
          </a:solidFill>
        </p:grpSpPr>
        <p:sp>
          <p:nvSpPr>
            <p:cNvPr id="99" name="Freeform 159">
              <a:extLst>
                <a:ext uri="{FF2B5EF4-FFF2-40B4-BE49-F238E27FC236}">
                  <a16:creationId xmlns:a16="http://schemas.microsoft.com/office/drawing/2014/main" id="{D6610CFE-F447-4BB1-87B4-9B365FFF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0" name="Freeform 160">
              <a:extLst>
                <a:ext uri="{FF2B5EF4-FFF2-40B4-BE49-F238E27FC236}">
                  <a16:creationId xmlns:a16="http://schemas.microsoft.com/office/drawing/2014/main" id="{801A5581-4888-4D8A-8C87-B8D0F9DC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9F6E2D32-C6E1-4227-8F8B-24912B690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02" name="Group Group Group Group 598969553      _30">
            <a:extLst>
              <a:ext uri="{FF2B5EF4-FFF2-40B4-BE49-F238E27FC236}">
                <a16:creationId xmlns:a16="http://schemas.microsoft.com/office/drawing/2014/main" id="{BE87F9F0-44FE-4C7B-B526-631F81564042}"/>
              </a:ext>
            </a:extLst>
          </p:cNvPr>
          <p:cNvSpPr>
            <a:spLocks/>
          </p:cNvSpPr>
          <p:nvPr/>
        </p:nvSpPr>
        <p:spPr bwMode="auto">
          <a:xfrm>
            <a:off x="3090863" y="2655888"/>
            <a:ext cx="200025" cy="185737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03" name="Group Group Group Group 598969553      _31">
            <a:extLst>
              <a:ext uri="{FF2B5EF4-FFF2-40B4-BE49-F238E27FC236}">
                <a16:creationId xmlns:a16="http://schemas.microsoft.com/office/drawing/2014/main" id="{B918D645-9890-4E7D-9F39-FC4CE4653813}"/>
              </a:ext>
            </a:extLst>
          </p:cNvPr>
          <p:cNvSpPr>
            <a:spLocks noEditPoints="1"/>
          </p:cNvSpPr>
          <p:nvPr/>
        </p:nvSpPr>
        <p:spPr bwMode="auto">
          <a:xfrm>
            <a:off x="1017588" y="3930650"/>
            <a:ext cx="238125" cy="203200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04" name="Group Group Group Group 598969553      _32">
            <a:extLst>
              <a:ext uri="{FF2B5EF4-FFF2-40B4-BE49-F238E27FC236}">
                <a16:creationId xmlns:a16="http://schemas.microsoft.com/office/drawing/2014/main" id="{AB585B80-3C92-457A-9B11-E683F5893078}"/>
              </a:ext>
            </a:extLst>
          </p:cNvPr>
          <p:cNvSpPr>
            <a:spLocks noEditPoints="1"/>
          </p:cNvSpPr>
          <p:nvPr/>
        </p:nvSpPr>
        <p:spPr bwMode="auto">
          <a:xfrm>
            <a:off x="1733550" y="3462338"/>
            <a:ext cx="166688" cy="234950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05" name="Group Group Group Group 598969553      _33">
            <a:extLst>
              <a:ext uri="{FF2B5EF4-FFF2-40B4-BE49-F238E27FC236}">
                <a16:creationId xmlns:a16="http://schemas.microsoft.com/office/drawing/2014/main" id="{0BE4A81D-6884-40DC-9875-C781AEA72532}"/>
              </a:ext>
            </a:extLst>
          </p:cNvPr>
          <p:cNvSpPr>
            <a:spLocks noEditPoints="1"/>
          </p:cNvSpPr>
          <p:nvPr/>
        </p:nvSpPr>
        <p:spPr bwMode="auto">
          <a:xfrm>
            <a:off x="2371725" y="2570163"/>
            <a:ext cx="123825" cy="176212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06" name="Group Group Group Group 598969553      _34">
            <a:extLst>
              <a:ext uri="{FF2B5EF4-FFF2-40B4-BE49-F238E27FC236}">
                <a16:creationId xmlns:a16="http://schemas.microsoft.com/office/drawing/2014/main" id="{FE2F2D05-6D51-4637-9C44-399D8E881839}"/>
              </a:ext>
            </a:extLst>
          </p:cNvPr>
          <p:cNvGrpSpPr/>
          <p:nvPr/>
        </p:nvGrpSpPr>
        <p:grpSpPr>
          <a:xfrm>
            <a:off x="1957680" y="1814790"/>
            <a:ext cx="281868" cy="74721"/>
            <a:chOff x="6073776" y="566738"/>
            <a:chExt cx="604838" cy="160337"/>
          </a:xfrm>
          <a:solidFill>
            <a:schemeClr val="accent1"/>
          </a:solidFill>
        </p:grpSpPr>
        <p:sp>
          <p:nvSpPr>
            <p:cNvPr id="107" name="Freeform 166">
              <a:extLst>
                <a:ext uri="{FF2B5EF4-FFF2-40B4-BE49-F238E27FC236}">
                  <a16:creationId xmlns:a16="http://schemas.microsoft.com/office/drawing/2014/main" id="{81859F13-22B8-464E-878A-5116FD14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8" name="Freeform 167">
              <a:extLst>
                <a:ext uri="{FF2B5EF4-FFF2-40B4-BE49-F238E27FC236}">
                  <a16:creationId xmlns:a16="http://schemas.microsoft.com/office/drawing/2014/main" id="{D2C3A9CE-E6A0-4632-AB96-A96A305A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9" name="Freeform 168">
              <a:extLst>
                <a:ext uri="{FF2B5EF4-FFF2-40B4-BE49-F238E27FC236}">
                  <a16:creationId xmlns:a16="http://schemas.microsoft.com/office/drawing/2014/main" id="{014D616F-C0DB-46C0-82C8-DB1F51C4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110" name="Group Group Group Group 598969553      _35">
            <a:extLst>
              <a:ext uri="{FF2B5EF4-FFF2-40B4-BE49-F238E27FC236}">
                <a16:creationId xmlns:a16="http://schemas.microsoft.com/office/drawing/2014/main" id="{B3F03A04-12B4-48A2-B22C-FC1AC0794ED9}"/>
              </a:ext>
            </a:extLst>
          </p:cNvPr>
          <p:cNvGrpSpPr/>
          <p:nvPr/>
        </p:nvGrpSpPr>
        <p:grpSpPr>
          <a:xfrm>
            <a:off x="1493819" y="4089704"/>
            <a:ext cx="280388" cy="318118"/>
            <a:chOff x="5078413" y="5448300"/>
            <a:chExt cx="601663" cy="682625"/>
          </a:xfrm>
          <a:solidFill>
            <a:schemeClr val="accent1"/>
          </a:solidFill>
        </p:grpSpPr>
        <p:sp>
          <p:nvSpPr>
            <p:cNvPr id="111" name="Freeform 169">
              <a:extLst>
                <a:ext uri="{FF2B5EF4-FFF2-40B4-BE49-F238E27FC236}">
                  <a16:creationId xmlns:a16="http://schemas.microsoft.com/office/drawing/2014/main" id="{969C6D93-C19A-4A1A-BFA6-BEA96105C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2" name="Freeform 170">
              <a:extLst>
                <a:ext uri="{FF2B5EF4-FFF2-40B4-BE49-F238E27FC236}">
                  <a16:creationId xmlns:a16="http://schemas.microsoft.com/office/drawing/2014/main" id="{67EB0EDA-CEC4-4E3A-9744-6C31A72D8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3" name="Freeform 171">
              <a:extLst>
                <a:ext uri="{FF2B5EF4-FFF2-40B4-BE49-F238E27FC236}">
                  <a16:creationId xmlns:a16="http://schemas.microsoft.com/office/drawing/2014/main" id="{0753CE73-1847-412E-88AB-6ECF43383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4" name="Freeform 172">
              <a:extLst>
                <a:ext uri="{FF2B5EF4-FFF2-40B4-BE49-F238E27FC236}">
                  <a16:creationId xmlns:a16="http://schemas.microsoft.com/office/drawing/2014/main" id="{D8EC8319-90AA-407B-8F48-D338CE5C1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5" name="Freeform 173">
              <a:extLst>
                <a:ext uri="{FF2B5EF4-FFF2-40B4-BE49-F238E27FC236}">
                  <a16:creationId xmlns:a16="http://schemas.microsoft.com/office/drawing/2014/main" id="{02B31E65-B116-49A5-9C89-696C5A3A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6" name="Freeform 174">
              <a:extLst>
                <a:ext uri="{FF2B5EF4-FFF2-40B4-BE49-F238E27FC236}">
                  <a16:creationId xmlns:a16="http://schemas.microsoft.com/office/drawing/2014/main" id="{1D9353A9-9C7A-42C0-A46D-4E0D2C03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7" name="Freeform 175">
              <a:extLst>
                <a:ext uri="{FF2B5EF4-FFF2-40B4-BE49-F238E27FC236}">
                  <a16:creationId xmlns:a16="http://schemas.microsoft.com/office/drawing/2014/main" id="{5ABBFA31-A7FA-457D-BEE8-7321B09E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8" name="Freeform 176">
              <a:extLst>
                <a:ext uri="{FF2B5EF4-FFF2-40B4-BE49-F238E27FC236}">
                  <a16:creationId xmlns:a16="http://schemas.microsoft.com/office/drawing/2014/main" id="{E43E5623-995D-4059-800C-E67836BDD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19" name="Group Group Group Group 598969553      _36">
            <a:extLst>
              <a:ext uri="{FF2B5EF4-FFF2-40B4-BE49-F238E27FC236}">
                <a16:creationId xmlns:a16="http://schemas.microsoft.com/office/drawing/2014/main" id="{BA23CB9F-9896-4803-8779-16F3E63A3493}"/>
              </a:ext>
            </a:extLst>
          </p:cNvPr>
          <p:cNvSpPr>
            <a:spLocks noEditPoints="1"/>
          </p:cNvSpPr>
          <p:nvPr/>
        </p:nvSpPr>
        <p:spPr bwMode="auto">
          <a:xfrm>
            <a:off x="1579563" y="2108200"/>
            <a:ext cx="190500" cy="249238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20" name="Group Group Group Group 598969553      _37">
            <a:extLst>
              <a:ext uri="{FF2B5EF4-FFF2-40B4-BE49-F238E27FC236}">
                <a16:creationId xmlns:a16="http://schemas.microsoft.com/office/drawing/2014/main" id="{33D1B790-7E78-4605-AC3F-8C9F77E9AFF0}"/>
              </a:ext>
            </a:extLst>
          </p:cNvPr>
          <p:cNvGrpSpPr/>
          <p:nvPr/>
        </p:nvGrpSpPr>
        <p:grpSpPr>
          <a:xfrm>
            <a:off x="2587998" y="1942037"/>
            <a:ext cx="254495" cy="259673"/>
            <a:chOff x="7426326" y="839788"/>
            <a:chExt cx="546100" cy="557212"/>
          </a:xfrm>
          <a:solidFill>
            <a:srgbClr val="4E9F8E"/>
          </a:solidFill>
        </p:grpSpPr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6E2E0234-4666-449D-AFA0-00956EE05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F1873E5B-EF78-454A-AFB3-2D55E02B0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23" name="Group Group Group Group 598969553      _38">
            <a:extLst>
              <a:ext uri="{FF2B5EF4-FFF2-40B4-BE49-F238E27FC236}">
                <a16:creationId xmlns:a16="http://schemas.microsoft.com/office/drawing/2014/main" id="{3D3C2A8C-0AC5-4337-80A3-F4BDE4491CA8}"/>
              </a:ext>
            </a:extLst>
          </p:cNvPr>
          <p:cNvSpPr>
            <a:spLocks/>
          </p:cNvSpPr>
          <p:nvPr/>
        </p:nvSpPr>
        <p:spPr bwMode="auto">
          <a:xfrm>
            <a:off x="2490788" y="4100513"/>
            <a:ext cx="192087" cy="227012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24" name="Group Group Group Group 598969553      _39">
            <a:extLst>
              <a:ext uri="{FF2B5EF4-FFF2-40B4-BE49-F238E27FC236}">
                <a16:creationId xmlns:a16="http://schemas.microsoft.com/office/drawing/2014/main" id="{053CEDE5-8BF5-447B-A9D7-39FE94064387}"/>
              </a:ext>
            </a:extLst>
          </p:cNvPr>
          <p:cNvGrpSpPr/>
          <p:nvPr/>
        </p:nvGrpSpPr>
        <p:grpSpPr>
          <a:xfrm>
            <a:off x="930085" y="2635979"/>
            <a:ext cx="175335" cy="241179"/>
            <a:chOff x="3868738" y="2328863"/>
            <a:chExt cx="376238" cy="517525"/>
          </a:xfrm>
          <a:solidFill>
            <a:schemeClr val="accent1"/>
          </a:solidFill>
        </p:grpSpPr>
        <p:sp>
          <p:nvSpPr>
            <p:cNvPr id="125" name="Freeform 181">
              <a:extLst>
                <a:ext uri="{FF2B5EF4-FFF2-40B4-BE49-F238E27FC236}">
                  <a16:creationId xmlns:a16="http://schemas.microsoft.com/office/drawing/2014/main" id="{4D2FE310-CF0A-4442-A051-AE82CAB05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6" name="Freeform 182">
              <a:extLst>
                <a:ext uri="{FF2B5EF4-FFF2-40B4-BE49-F238E27FC236}">
                  <a16:creationId xmlns:a16="http://schemas.microsoft.com/office/drawing/2014/main" id="{595DCCC0-0A68-42A5-845F-B6FE604AF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127" name="Group Group Group Group 598969553      _40">
            <a:extLst>
              <a:ext uri="{FF2B5EF4-FFF2-40B4-BE49-F238E27FC236}">
                <a16:creationId xmlns:a16="http://schemas.microsoft.com/office/drawing/2014/main" id="{AB26C962-0C40-4FF7-8AB3-ACE10855DF98}"/>
              </a:ext>
            </a:extLst>
          </p:cNvPr>
          <p:cNvGrpSpPr/>
          <p:nvPr/>
        </p:nvGrpSpPr>
        <p:grpSpPr>
          <a:xfrm>
            <a:off x="2364576" y="2212068"/>
            <a:ext cx="227122" cy="220463"/>
            <a:chOff x="6946901" y="1419225"/>
            <a:chExt cx="487363" cy="473075"/>
          </a:xfrm>
          <a:solidFill>
            <a:schemeClr val="accent2"/>
          </a:solidFill>
        </p:grpSpPr>
        <p:sp>
          <p:nvSpPr>
            <p:cNvPr id="128" name="Freeform 183">
              <a:extLst>
                <a:ext uri="{FF2B5EF4-FFF2-40B4-BE49-F238E27FC236}">
                  <a16:creationId xmlns:a16="http://schemas.microsoft.com/office/drawing/2014/main" id="{53169649-F364-4929-B771-2D5810B75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9" name="Rectangle 184">
              <a:extLst>
                <a:ext uri="{FF2B5EF4-FFF2-40B4-BE49-F238E27FC236}">
                  <a16:creationId xmlns:a16="http://schemas.microsoft.com/office/drawing/2014/main" id="{E3D29A8A-C81B-46EF-851F-E07866F2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0" name="Rectangle 185">
              <a:extLst>
                <a:ext uri="{FF2B5EF4-FFF2-40B4-BE49-F238E27FC236}">
                  <a16:creationId xmlns:a16="http://schemas.microsoft.com/office/drawing/2014/main" id="{D9FBCBAC-26F8-4EFC-8D46-0408993F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1" name="Rectangle 186">
              <a:extLst>
                <a:ext uri="{FF2B5EF4-FFF2-40B4-BE49-F238E27FC236}">
                  <a16:creationId xmlns:a16="http://schemas.microsoft.com/office/drawing/2014/main" id="{B65BE5EF-5AFA-4063-B9A1-9A0AC62D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2" name="Rectangle 187">
              <a:extLst>
                <a:ext uri="{FF2B5EF4-FFF2-40B4-BE49-F238E27FC236}">
                  <a16:creationId xmlns:a16="http://schemas.microsoft.com/office/drawing/2014/main" id="{3D0C542D-FB18-48CE-8B2D-CE64E59CC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33" name="Group Group Group Group 598969553      _41">
            <a:extLst>
              <a:ext uri="{FF2B5EF4-FFF2-40B4-BE49-F238E27FC236}">
                <a16:creationId xmlns:a16="http://schemas.microsoft.com/office/drawing/2014/main" id="{D33FD67E-EA02-4DEA-9DA6-EDC144288613}"/>
              </a:ext>
            </a:extLst>
          </p:cNvPr>
          <p:cNvSpPr>
            <a:spLocks/>
          </p:cNvSpPr>
          <p:nvPr/>
        </p:nvSpPr>
        <p:spPr bwMode="auto">
          <a:xfrm>
            <a:off x="3122613" y="2354263"/>
            <a:ext cx="179387" cy="149225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34" name="Group Group Group Group 598969553      _42">
            <a:extLst>
              <a:ext uri="{FF2B5EF4-FFF2-40B4-BE49-F238E27FC236}">
                <a16:creationId xmlns:a16="http://schemas.microsoft.com/office/drawing/2014/main" id="{D7F2FFA8-923E-48DB-BCE0-5E3AA1D93DD2}"/>
              </a:ext>
            </a:extLst>
          </p:cNvPr>
          <p:cNvGrpSpPr/>
          <p:nvPr/>
        </p:nvGrpSpPr>
        <p:grpSpPr>
          <a:xfrm>
            <a:off x="3234592" y="3352115"/>
            <a:ext cx="161279" cy="190870"/>
            <a:chOff x="8813801" y="3865563"/>
            <a:chExt cx="346075" cy="409574"/>
          </a:xfrm>
          <a:solidFill>
            <a:schemeClr val="bg1">
              <a:lumMod val="50000"/>
            </a:schemeClr>
          </a:solidFill>
        </p:grpSpPr>
        <p:sp>
          <p:nvSpPr>
            <p:cNvPr id="135" name="Freeform 189">
              <a:extLst>
                <a:ext uri="{FF2B5EF4-FFF2-40B4-BE49-F238E27FC236}">
                  <a16:creationId xmlns:a16="http://schemas.microsoft.com/office/drawing/2014/main" id="{E654328E-2A02-44D5-A5DA-7F311B4C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6" name="Freeform 190">
              <a:extLst>
                <a:ext uri="{FF2B5EF4-FFF2-40B4-BE49-F238E27FC236}">
                  <a16:creationId xmlns:a16="http://schemas.microsoft.com/office/drawing/2014/main" id="{E6572437-BA09-46EC-A2F9-9EB299600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137" name="Group Group Group Group 598969553      _43">
            <a:extLst>
              <a:ext uri="{FF2B5EF4-FFF2-40B4-BE49-F238E27FC236}">
                <a16:creationId xmlns:a16="http://schemas.microsoft.com/office/drawing/2014/main" id="{236523F6-3DFF-46CC-AC32-0FA6AB0EE181}"/>
              </a:ext>
            </a:extLst>
          </p:cNvPr>
          <p:cNvGrpSpPr/>
          <p:nvPr/>
        </p:nvGrpSpPr>
        <p:grpSpPr>
          <a:xfrm>
            <a:off x="1000367" y="2311943"/>
            <a:ext cx="138345" cy="229341"/>
            <a:chOff x="4019551" y="1633538"/>
            <a:chExt cx="296862" cy="492124"/>
          </a:xfrm>
          <a:solidFill>
            <a:schemeClr val="accent2"/>
          </a:solidFill>
        </p:grpSpPr>
        <p:sp>
          <p:nvSpPr>
            <p:cNvPr id="138" name="Freeform 191">
              <a:extLst>
                <a:ext uri="{FF2B5EF4-FFF2-40B4-BE49-F238E27FC236}">
                  <a16:creationId xmlns:a16="http://schemas.microsoft.com/office/drawing/2014/main" id="{C8F2F3D4-0F28-4357-B2A0-F6C1EA548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9" name="Freeform 192">
              <a:extLst>
                <a:ext uri="{FF2B5EF4-FFF2-40B4-BE49-F238E27FC236}">
                  <a16:creationId xmlns:a16="http://schemas.microsoft.com/office/drawing/2014/main" id="{7732677A-F712-4AD7-889E-53CCACA3E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40" name="Group Group Group Group 598969553      _44">
            <a:extLst>
              <a:ext uri="{FF2B5EF4-FFF2-40B4-BE49-F238E27FC236}">
                <a16:creationId xmlns:a16="http://schemas.microsoft.com/office/drawing/2014/main" id="{516B8DF4-17C4-41A8-AE2E-A6AC0F3905F1}"/>
              </a:ext>
            </a:extLst>
          </p:cNvPr>
          <p:cNvSpPr>
            <a:spLocks noEditPoints="1"/>
          </p:cNvSpPr>
          <p:nvPr/>
        </p:nvSpPr>
        <p:spPr bwMode="auto">
          <a:xfrm>
            <a:off x="2925763" y="3905250"/>
            <a:ext cx="195262" cy="192088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41" name="Group Group Group Group 598969553      _45">
            <a:extLst>
              <a:ext uri="{FF2B5EF4-FFF2-40B4-BE49-F238E27FC236}">
                <a16:creationId xmlns:a16="http://schemas.microsoft.com/office/drawing/2014/main" id="{D984C7FF-6949-435B-AA0D-3B522E487793}"/>
              </a:ext>
            </a:extLst>
          </p:cNvPr>
          <p:cNvSpPr>
            <a:spLocks noEditPoints="1"/>
          </p:cNvSpPr>
          <p:nvPr/>
        </p:nvSpPr>
        <p:spPr bwMode="auto">
          <a:xfrm>
            <a:off x="720725" y="2922588"/>
            <a:ext cx="223838" cy="177800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42" name="Group Group Group Group 598969553      _46">
            <a:extLst>
              <a:ext uri="{FF2B5EF4-FFF2-40B4-BE49-F238E27FC236}">
                <a16:creationId xmlns:a16="http://schemas.microsoft.com/office/drawing/2014/main" id="{91310C60-3DA6-4A52-A393-C2AB60DA2BE8}"/>
              </a:ext>
            </a:extLst>
          </p:cNvPr>
          <p:cNvGrpSpPr/>
          <p:nvPr/>
        </p:nvGrpSpPr>
        <p:grpSpPr>
          <a:xfrm>
            <a:off x="1341419" y="1959793"/>
            <a:ext cx="224163" cy="225642"/>
            <a:chOff x="4751388" y="877888"/>
            <a:chExt cx="481013" cy="484187"/>
          </a:xfrm>
          <a:solidFill>
            <a:schemeClr val="accent2"/>
          </a:solidFill>
        </p:grpSpPr>
        <p:sp>
          <p:nvSpPr>
            <p:cNvPr id="143" name="Oval 195">
              <a:extLst>
                <a:ext uri="{FF2B5EF4-FFF2-40B4-BE49-F238E27FC236}">
                  <a16:creationId xmlns:a16="http://schemas.microsoft.com/office/drawing/2014/main" id="{1C6ECE95-2609-4ED0-B5EF-95174C13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4" name="Rectangle 196">
              <a:extLst>
                <a:ext uri="{FF2B5EF4-FFF2-40B4-BE49-F238E27FC236}">
                  <a16:creationId xmlns:a16="http://schemas.microsoft.com/office/drawing/2014/main" id="{06BE6882-FF99-4710-BBF4-5F2778C95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5" name="Rectangle 197">
              <a:extLst>
                <a:ext uri="{FF2B5EF4-FFF2-40B4-BE49-F238E27FC236}">
                  <a16:creationId xmlns:a16="http://schemas.microsoft.com/office/drawing/2014/main" id="{10BC46C8-07B2-460C-87E6-67440403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6" name="Rectangle 198">
              <a:extLst>
                <a:ext uri="{FF2B5EF4-FFF2-40B4-BE49-F238E27FC236}">
                  <a16:creationId xmlns:a16="http://schemas.microsoft.com/office/drawing/2014/main" id="{17CE2C54-E740-4A76-8F64-B3688F8C0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7" name="Rectangle 199">
              <a:extLst>
                <a:ext uri="{FF2B5EF4-FFF2-40B4-BE49-F238E27FC236}">
                  <a16:creationId xmlns:a16="http://schemas.microsoft.com/office/drawing/2014/main" id="{23B659E7-72FD-4FBC-B955-1EAB197C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8" name="Freeform 200">
              <a:extLst>
                <a:ext uri="{FF2B5EF4-FFF2-40B4-BE49-F238E27FC236}">
                  <a16:creationId xmlns:a16="http://schemas.microsoft.com/office/drawing/2014/main" id="{551E3C6C-5316-404B-86ED-E74DC95F8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9" name="Freeform 201">
              <a:extLst>
                <a:ext uri="{FF2B5EF4-FFF2-40B4-BE49-F238E27FC236}">
                  <a16:creationId xmlns:a16="http://schemas.microsoft.com/office/drawing/2014/main" id="{574D8530-F225-4133-BC77-A166C938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0" name="Freeform 202">
              <a:extLst>
                <a:ext uri="{FF2B5EF4-FFF2-40B4-BE49-F238E27FC236}">
                  <a16:creationId xmlns:a16="http://schemas.microsoft.com/office/drawing/2014/main" id="{FAE4B03F-8AB8-484C-AFC4-B9B6AABF2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1" name="Freeform 203">
              <a:extLst>
                <a:ext uri="{FF2B5EF4-FFF2-40B4-BE49-F238E27FC236}">
                  <a16:creationId xmlns:a16="http://schemas.microsoft.com/office/drawing/2014/main" id="{D80DA46D-89E9-4982-ABF9-A4ABBCEEB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2" name="Freeform 204">
              <a:extLst>
                <a:ext uri="{FF2B5EF4-FFF2-40B4-BE49-F238E27FC236}">
                  <a16:creationId xmlns:a16="http://schemas.microsoft.com/office/drawing/2014/main" id="{F94616FA-FAD5-4518-AED5-B0E73425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3" name="Freeform 205">
              <a:extLst>
                <a:ext uri="{FF2B5EF4-FFF2-40B4-BE49-F238E27FC236}">
                  <a16:creationId xmlns:a16="http://schemas.microsoft.com/office/drawing/2014/main" id="{5C16AF8F-507F-4C7C-BDE6-A0A8EF23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4" name="Freeform 206">
              <a:extLst>
                <a:ext uri="{FF2B5EF4-FFF2-40B4-BE49-F238E27FC236}">
                  <a16:creationId xmlns:a16="http://schemas.microsoft.com/office/drawing/2014/main" id="{064AC598-2748-451B-BC13-F69523F93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5" name="Freeform 207">
              <a:extLst>
                <a:ext uri="{FF2B5EF4-FFF2-40B4-BE49-F238E27FC236}">
                  <a16:creationId xmlns:a16="http://schemas.microsoft.com/office/drawing/2014/main" id="{8A62D0DF-7084-494F-A485-E7749148A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6" name="Freeform 208">
              <a:extLst>
                <a:ext uri="{FF2B5EF4-FFF2-40B4-BE49-F238E27FC236}">
                  <a16:creationId xmlns:a16="http://schemas.microsoft.com/office/drawing/2014/main" id="{F85FFB15-15F3-4F3F-8CE5-F02E18AC5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7" name="Freeform 209">
              <a:extLst>
                <a:ext uri="{FF2B5EF4-FFF2-40B4-BE49-F238E27FC236}">
                  <a16:creationId xmlns:a16="http://schemas.microsoft.com/office/drawing/2014/main" id="{BDBFFB7E-7E4C-4092-8B68-44BB9E46D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8" name="Freeform 210">
              <a:extLst>
                <a:ext uri="{FF2B5EF4-FFF2-40B4-BE49-F238E27FC236}">
                  <a16:creationId xmlns:a16="http://schemas.microsoft.com/office/drawing/2014/main" id="{D76D97D6-B400-49AE-A089-B2EF18519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59" name="Freeform 211">
              <a:extLst>
                <a:ext uri="{FF2B5EF4-FFF2-40B4-BE49-F238E27FC236}">
                  <a16:creationId xmlns:a16="http://schemas.microsoft.com/office/drawing/2014/main" id="{15C14AA3-4927-4643-A336-4320E30C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60" name="Group Group Group Group 598969553      _47">
            <a:extLst>
              <a:ext uri="{FF2B5EF4-FFF2-40B4-BE49-F238E27FC236}">
                <a16:creationId xmlns:a16="http://schemas.microsoft.com/office/drawing/2014/main" id="{C6565B6F-C75C-410A-BC98-991DB43E13F5}"/>
              </a:ext>
            </a:extLst>
          </p:cNvPr>
          <p:cNvSpPr>
            <a:spLocks/>
          </p:cNvSpPr>
          <p:nvPr/>
        </p:nvSpPr>
        <p:spPr bwMode="auto">
          <a:xfrm>
            <a:off x="3362325" y="2854325"/>
            <a:ext cx="52388" cy="53975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61" name="Group Group Group Group 598969553      _48">
            <a:extLst>
              <a:ext uri="{FF2B5EF4-FFF2-40B4-BE49-F238E27FC236}">
                <a16:creationId xmlns:a16="http://schemas.microsoft.com/office/drawing/2014/main" id="{B25AB4E4-28F5-42A9-BB71-F8054176C768}"/>
              </a:ext>
            </a:extLst>
          </p:cNvPr>
          <p:cNvSpPr>
            <a:spLocks/>
          </p:cNvSpPr>
          <p:nvPr/>
        </p:nvSpPr>
        <p:spPr bwMode="auto">
          <a:xfrm>
            <a:off x="3314700" y="2905125"/>
            <a:ext cx="188913" cy="152400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62" name="Group Group Group Group 598969553      _49">
            <a:extLst>
              <a:ext uri="{FF2B5EF4-FFF2-40B4-BE49-F238E27FC236}">
                <a16:creationId xmlns:a16="http://schemas.microsoft.com/office/drawing/2014/main" id="{EB7D89F7-7AE3-4D49-929C-A98DF7BCEAF7}"/>
              </a:ext>
            </a:extLst>
          </p:cNvPr>
          <p:cNvSpPr>
            <a:spLocks noEditPoints="1"/>
          </p:cNvSpPr>
          <p:nvPr/>
        </p:nvSpPr>
        <p:spPr bwMode="auto">
          <a:xfrm>
            <a:off x="1511300" y="3836988"/>
            <a:ext cx="1227138" cy="1306512"/>
          </a:xfrm>
          <a:custGeom>
            <a:avLst/>
            <a:gdLst>
              <a:gd name="T0" fmla="*/ 2147483646 w 957"/>
              <a:gd name="T1" fmla="*/ 2147483646 h 1020"/>
              <a:gd name="T2" fmla="*/ 2147483646 w 957"/>
              <a:gd name="T3" fmla="*/ 2147483646 h 1020"/>
              <a:gd name="T4" fmla="*/ 2147483646 w 957"/>
              <a:gd name="T5" fmla="*/ 2147483646 h 1020"/>
              <a:gd name="T6" fmla="*/ 2147483646 w 957"/>
              <a:gd name="T7" fmla="*/ 2147483646 h 1020"/>
              <a:gd name="T8" fmla="*/ 2147483646 w 957"/>
              <a:gd name="T9" fmla="*/ 2147483646 h 1020"/>
              <a:gd name="T10" fmla="*/ 2147483646 w 957"/>
              <a:gd name="T11" fmla="*/ 2147483646 h 1020"/>
              <a:gd name="T12" fmla="*/ 2147483646 w 957"/>
              <a:gd name="T13" fmla="*/ 2147483646 h 1020"/>
              <a:gd name="T14" fmla="*/ 2147483646 w 957"/>
              <a:gd name="T15" fmla="*/ 2147483646 h 1020"/>
              <a:gd name="T16" fmla="*/ 2147483646 w 957"/>
              <a:gd name="T17" fmla="*/ 2147483646 h 1020"/>
              <a:gd name="T18" fmla="*/ 2147483646 w 957"/>
              <a:gd name="T19" fmla="*/ 2147483646 h 1020"/>
              <a:gd name="T20" fmla="*/ 2147483646 w 957"/>
              <a:gd name="T21" fmla="*/ 2147483646 h 1020"/>
              <a:gd name="T22" fmla="*/ 2147483646 w 957"/>
              <a:gd name="T23" fmla="*/ 2147483646 h 1020"/>
              <a:gd name="T24" fmla="*/ 2147483646 w 957"/>
              <a:gd name="T25" fmla="*/ 2147483646 h 1020"/>
              <a:gd name="T26" fmla="*/ 2147483646 w 957"/>
              <a:gd name="T27" fmla="*/ 2147483646 h 1020"/>
              <a:gd name="T28" fmla="*/ 2147483646 w 957"/>
              <a:gd name="T29" fmla="*/ 2147483646 h 1020"/>
              <a:gd name="T30" fmla="*/ 2147483646 w 957"/>
              <a:gd name="T31" fmla="*/ 2147483646 h 1020"/>
              <a:gd name="T32" fmla="*/ 2147483646 w 957"/>
              <a:gd name="T33" fmla="*/ 2147483646 h 1020"/>
              <a:gd name="T34" fmla="*/ 2147483646 w 957"/>
              <a:gd name="T35" fmla="*/ 2147483646 h 1020"/>
              <a:gd name="T36" fmla="*/ 2147483646 w 957"/>
              <a:gd name="T37" fmla="*/ 2147483646 h 1020"/>
              <a:gd name="T38" fmla="*/ 2147483646 w 957"/>
              <a:gd name="T39" fmla="*/ 2147483646 h 1020"/>
              <a:gd name="T40" fmla="*/ 2147483646 w 957"/>
              <a:gd name="T41" fmla="*/ 2147483646 h 1020"/>
              <a:gd name="T42" fmla="*/ 2147483646 w 957"/>
              <a:gd name="T43" fmla="*/ 2147483646 h 1020"/>
              <a:gd name="T44" fmla="*/ 2147483646 w 957"/>
              <a:gd name="T45" fmla="*/ 2147483646 h 1020"/>
              <a:gd name="T46" fmla="*/ 2147483646 w 957"/>
              <a:gd name="T47" fmla="*/ 2147483646 h 1020"/>
              <a:gd name="T48" fmla="*/ 2147483646 w 957"/>
              <a:gd name="T49" fmla="*/ 2147483646 h 1020"/>
              <a:gd name="T50" fmla="*/ 2147483646 w 957"/>
              <a:gd name="T51" fmla="*/ 2147483646 h 1020"/>
              <a:gd name="T52" fmla="*/ 2147483646 w 957"/>
              <a:gd name="T53" fmla="*/ 2147483646 h 1020"/>
              <a:gd name="T54" fmla="*/ 2147483646 w 957"/>
              <a:gd name="T55" fmla="*/ 2147483646 h 1020"/>
              <a:gd name="T56" fmla="*/ 2147483646 w 957"/>
              <a:gd name="T57" fmla="*/ 2147483646 h 1020"/>
              <a:gd name="T58" fmla="*/ 2147483646 w 957"/>
              <a:gd name="T59" fmla="*/ 2147483646 h 1020"/>
              <a:gd name="T60" fmla="*/ 2147483646 w 957"/>
              <a:gd name="T61" fmla="*/ 2147483646 h 1020"/>
              <a:gd name="T62" fmla="*/ 2147483646 w 957"/>
              <a:gd name="T63" fmla="*/ 2147483646 h 1020"/>
              <a:gd name="T64" fmla="*/ 2147483646 w 957"/>
              <a:gd name="T65" fmla="*/ 2147483646 h 1020"/>
              <a:gd name="T66" fmla="*/ 2147483646 w 957"/>
              <a:gd name="T67" fmla="*/ 2147483646 h 1020"/>
              <a:gd name="T68" fmla="*/ 2147483646 w 957"/>
              <a:gd name="T69" fmla="*/ 2147483646 h 1020"/>
              <a:gd name="T70" fmla="*/ 2147483646 w 957"/>
              <a:gd name="T71" fmla="*/ 2147483646 h 1020"/>
              <a:gd name="T72" fmla="*/ 2147483646 w 957"/>
              <a:gd name="T73" fmla="*/ 2147483646 h 1020"/>
              <a:gd name="T74" fmla="*/ 2147483646 w 957"/>
              <a:gd name="T75" fmla="*/ 2147483646 h 1020"/>
              <a:gd name="T76" fmla="*/ 2147483646 w 957"/>
              <a:gd name="T77" fmla="*/ 2147483646 h 1020"/>
              <a:gd name="T78" fmla="*/ 2147483646 w 957"/>
              <a:gd name="T79" fmla="*/ 2147483646 h 1020"/>
              <a:gd name="T80" fmla="*/ 2147483646 w 957"/>
              <a:gd name="T81" fmla="*/ 2147483646 h 1020"/>
              <a:gd name="T82" fmla="*/ 2147483646 w 957"/>
              <a:gd name="T83" fmla="*/ 2147483646 h 1020"/>
              <a:gd name="T84" fmla="*/ 2147483646 w 957"/>
              <a:gd name="T85" fmla="*/ 2147483646 h 1020"/>
              <a:gd name="T86" fmla="*/ 2147483646 w 957"/>
              <a:gd name="T87" fmla="*/ 2147483646 h 1020"/>
              <a:gd name="T88" fmla="*/ 2147483646 w 957"/>
              <a:gd name="T89" fmla="*/ 2147483646 h 1020"/>
              <a:gd name="T90" fmla="*/ 2147483646 w 957"/>
              <a:gd name="T91" fmla="*/ 2147483646 h 1020"/>
              <a:gd name="T92" fmla="*/ 2147483646 w 957"/>
              <a:gd name="T93" fmla="*/ 2147483646 h 1020"/>
              <a:gd name="T94" fmla="*/ 2147483646 w 957"/>
              <a:gd name="T95" fmla="*/ 2147483646 h 1020"/>
              <a:gd name="T96" fmla="*/ 2147483646 w 957"/>
              <a:gd name="T97" fmla="*/ 2147483646 h 1020"/>
              <a:gd name="T98" fmla="*/ 2147483646 w 957"/>
              <a:gd name="T99" fmla="*/ 2147483646 h 1020"/>
              <a:gd name="T100" fmla="*/ 2147483646 w 957"/>
              <a:gd name="T101" fmla="*/ 2147483646 h 1020"/>
              <a:gd name="T102" fmla="*/ 2147483646 w 957"/>
              <a:gd name="T103" fmla="*/ 2147483646 h 1020"/>
              <a:gd name="T104" fmla="*/ 2147483646 w 957"/>
              <a:gd name="T105" fmla="*/ 2147483646 h 1020"/>
              <a:gd name="T106" fmla="*/ 2147483646 w 957"/>
              <a:gd name="T107" fmla="*/ 2147483646 h 1020"/>
              <a:gd name="T108" fmla="*/ 2147483646 w 957"/>
              <a:gd name="T109" fmla="*/ 2147483646 h 1020"/>
              <a:gd name="T110" fmla="*/ 2147483646 w 957"/>
              <a:gd name="T111" fmla="*/ 2147483646 h 1020"/>
              <a:gd name="T112" fmla="*/ 2147483646 w 957"/>
              <a:gd name="T113" fmla="*/ 2147483646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76051-1E94-4A50-85EB-087EE904935E}"/>
              </a:ext>
            </a:extLst>
          </p:cNvPr>
          <p:cNvSpPr txBox="1"/>
          <p:nvPr/>
        </p:nvSpPr>
        <p:spPr>
          <a:xfrm>
            <a:off x="4543425" y="1154337"/>
            <a:ext cx="32362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주차에서 배운 버튼과 레이블을 활용하여 디자인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주차에서 배운 사진을 활용하여 디자인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주차에서 배운 변수와 수식을 사용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주차에서 배운 조건문을 활용하여 프로그램 작성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5</a:t>
            </a:r>
            <a:r>
              <a:rPr lang="ko-KR" altLang="en-US" sz="2000" dirty="0"/>
              <a:t>주차에서 배운 함수를 활용하여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3904573967"/>
      </p:ext>
    </p:extLst>
  </p:cSld>
  <p:clrMapOvr>
    <a:masterClrMapping/>
  </p:clrMapOvr>
  <p:transition advClick="0" advTm="5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Group Group Group 598969553      _1"/>
          <p:cNvSpPr>
            <a:spLocks noEditPoints="1"/>
          </p:cNvSpPr>
          <p:nvPr/>
        </p:nvSpPr>
        <p:spPr bwMode="auto">
          <a:xfrm>
            <a:off x="315913" y="2289175"/>
            <a:ext cx="609600" cy="609600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3" name="Group Group Group Group 598969553      _2"/>
          <p:cNvSpPr>
            <a:spLocks noEditPoints="1"/>
          </p:cNvSpPr>
          <p:nvPr/>
        </p:nvSpPr>
        <p:spPr bwMode="auto">
          <a:xfrm>
            <a:off x="674688" y="1668463"/>
            <a:ext cx="614362" cy="614362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4" name="Group Group Group Group 598969553      _3"/>
          <p:cNvGrpSpPr/>
          <p:nvPr/>
        </p:nvGrpSpPr>
        <p:grpSpPr>
          <a:xfrm>
            <a:off x="928836" y="2905503"/>
            <a:ext cx="500151" cy="501114"/>
            <a:chOff x="4427538" y="3192463"/>
            <a:chExt cx="823913" cy="825500"/>
          </a:xfrm>
          <a:solidFill>
            <a:schemeClr val="accent1"/>
          </a:solidFill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0" name="Group Group Group Group 598969553      _4"/>
          <p:cNvSpPr>
            <a:spLocks noEditPoints="1"/>
          </p:cNvSpPr>
          <p:nvPr/>
        </p:nvSpPr>
        <p:spPr bwMode="auto">
          <a:xfrm>
            <a:off x="184150" y="2982913"/>
            <a:ext cx="622300" cy="619125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1" name="Group Group Group Group 598969553      _5"/>
          <p:cNvGrpSpPr/>
          <p:nvPr/>
        </p:nvGrpSpPr>
        <p:grpSpPr>
          <a:xfrm>
            <a:off x="889326" y="4190088"/>
            <a:ext cx="621574" cy="623502"/>
            <a:chOff x="4362451" y="5308600"/>
            <a:chExt cx="1023938" cy="1027113"/>
          </a:xfrm>
          <a:solidFill>
            <a:schemeClr val="accent1"/>
          </a:solidFill>
        </p:grpSpPr>
        <p:sp>
          <p:nvSpPr>
            <p:cNvPr id="12" name="Freeform 29"/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4" name="Group Group Group Group 598969553      _6"/>
          <p:cNvSpPr>
            <a:spLocks noEditPoints="1"/>
          </p:cNvSpPr>
          <p:nvPr/>
        </p:nvSpPr>
        <p:spPr bwMode="auto">
          <a:xfrm>
            <a:off x="1843088" y="2570163"/>
            <a:ext cx="488950" cy="488950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5" name="Group Group Group Group 598969553      _7"/>
          <p:cNvGrpSpPr/>
          <p:nvPr/>
        </p:nvGrpSpPr>
        <p:grpSpPr>
          <a:xfrm>
            <a:off x="2215350" y="1345305"/>
            <a:ext cx="606155" cy="606155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7" name="Freeform 33"/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18" name="Group Group Group Group 598969553      _8"/>
          <p:cNvGrpSpPr/>
          <p:nvPr/>
        </p:nvGrpSpPr>
        <p:grpSpPr>
          <a:xfrm>
            <a:off x="2657679" y="4186233"/>
            <a:ext cx="614828" cy="614828"/>
            <a:chOff x="7275513" y="5302250"/>
            <a:chExt cx="1012825" cy="1012825"/>
          </a:xfrm>
          <a:solidFill>
            <a:schemeClr val="accent1"/>
          </a:solidFill>
        </p:grpSpPr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0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21" name="Group Group Group Group 598969553      _9"/>
          <p:cNvSpPr>
            <a:spLocks noEditPoints="1"/>
          </p:cNvSpPr>
          <p:nvPr/>
        </p:nvSpPr>
        <p:spPr bwMode="auto">
          <a:xfrm>
            <a:off x="3287713" y="2252663"/>
            <a:ext cx="623887" cy="620712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22" name="Group Group Group Group 598969553      _10"/>
          <p:cNvGrpSpPr/>
          <p:nvPr/>
        </p:nvGrpSpPr>
        <p:grpSpPr>
          <a:xfrm>
            <a:off x="366048" y="3679338"/>
            <a:ext cx="615792" cy="614828"/>
            <a:chOff x="3500438" y="4467225"/>
            <a:chExt cx="1014413" cy="1012825"/>
          </a:xfrm>
          <a:solidFill>
            <a:schemeClr val="accent2"/>
          </a:solidFill>
        </p:grpSpPr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5" name="Oval 39"/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27" name="Freeform 41"/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28" name="Group Group Group Group 598969553      _11"/>
          <p:cNvGrpSpPr/>
          <p:nvPr/>
        </p:nvGrpSpPr>
        <p:grpSpPr>
          <a:xfrm>
            <a:off x="1895408" y="3146423"/>
            <a:ext cx="415347" cy="418237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29" name="Freeform 42"/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0" name="Freeform 43"/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32" name="Group Group Group Group 598969553      _12"/>
          <p:cNvSpPr>
            <a:spLocks noEditPoints="1"/>
          </p:cNvSpPr>
          <p:nvPr/>
        </p:nvSpPr>
        <p:spPr bwMode="auto">
          <a:xfrm>
            <a:off x="1389063" y="1347788"/>
            <a:ext cx="596900" cy="598487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33" name="Group Group Group Group 598969553      _13"/>
          <p:cNvGrpSpPr/>
          <p:nvPr/>
        </p:nvGrpSpPr>
        <p:grpSpPr>
          <a:xfrm>
            <a:off x="3152047" y="3663918"/>
            <a:ext cx="616756" cy="616756"/>
            <a:chOff x="8089901" y="4441825"/>
            <a:chExt cx="1016000" cy="1016000"/>
          </a:xfrm>
          <a:solidFill>
            <a:schemeClr val="accent2"/>
          </a:solidFill>
        </p:grpSpPr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5" name="Freeform 47"/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36" name="Group Group Group Group 598969553      _14"/>
          <p:cNvGrpSpPr/>
          <p:nvPr/>
        </p:nvGrpSpPr>
        <p:grpSpPr>
          <a:xfrm>
            <a:off x="2561310" y="2295493"/>
            <a:ext cx="501114" cy="500151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39" name="Group Group Group Group 598969553      _15"/>
          <p:cNvSpPr>
            <a:spLocks noEditPoints="1"/>
          </p:cNvSpPr>
          <p:nvPr/>
        </p:nvSpPr>
        <p:spPr bwMode="auto">
          <a:xfrm>
            <a:off x="1833563" y="1947863"/>
            <a:ext cx="506412" cy="504825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40" name="Group Group Group Group 598969553      _16"/>
          <p:cNvGrpSpPr/>
          <p:nvPr/>
        </p:nvGrpSpPr>
        <p:grpSpPr>
          <a:xfrm>
            <a:off x="3384293" y="2984524"/>
            <a:ext cx="616756" cy="614828"/>
            <a:chOff x="8472488" y="3322638"/>
            <a:chExt cx="1016000" cy="1012825"/>
          </a:xfrm>
          <a:solidFill>
            <a:schemeClr val="accent1"/>
          </a:solidFill>
        </p:grpSpPr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2" name="Freeform 52"/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43" name="Group Group Group Group 598969553      _17"/>
          <p:cNvSpPr>
            <a:spLocks noEditPoints="1"/>
          </p:cNvSpPr>
          <p:nvPr/>
        </p:nvSpPr>
        <p:spPr bwMode="auto">
          <a:xfrm>
            <a:off x="2865438" y="1670050"/>
            <a:ext cx="611187" cy="611188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44" name="Group Group Group Group 598969553      _18"/>
          <p:cNvSpPr>
            <a:spLocks noEditPoints="1"/>
          </p:cNvSpPr>
          <p:nvPr/>
        </p:nvSpPr>
        <p:spPr bwMode="auto">
          <a:xfrm>
            <a:off x="1117600" y="2278063"/>
            <a:ext cx="504825" cy="504825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45" name="Group Group Group Group 598969553      _19"/>
          <p:cNvGrpSpPr/>
          <p:nvPr/>
        </p:nvGrpSpPr>
        <p:grpSpPr>
          <a:xfrm>
            <a:off x="2748265" y="2894902"/>
            <a:ext cx="539661" cy="539661"/>
            <a:chOff x="7424738" y="3175000"/>
            <a:chExt cx="889000" cy="889000"/>
          </a:xfrm>
          <a:solidFill>
            <a:schemeClr val="accent2"/>
          </a:solidFill>
        </p:grpSpPr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7" name="Freeform 56"/>
            <p:cNvSpPr>
              <a:spLocks/>
            </p:cNvSpPr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0" name="Freeform 59"/>
            <p:cNvSpPr>
              <a:spLocks/>
            </p:cNvSpPr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3" name="Freeform 62"/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5" name="Freeform 64"/>
            <p:cNvSpPr>
              <a:spLocks/>
            </p:cNvSpPr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56" name="Group Group Group Group 598969553      _20"/>
          <p:cNvGrpSpPr/>
          <p:nvPr/>
        </p:nvGrpSpPr>
        <p:grpSpPr>
          <a:xfrm>
            <a:off x="2461088" y="3501057"/>
            <a:ext cx="538698" cy="538698"/>
            <a:chOff x="6951663" y="4173538"/>
            <a:chExt cx="887413" cy="887413"/>
          </a:xfrm>
          <a:solidFill>
            <a:schemeClr val="accent2"/>
          </a:solidFill>
        </p:grpSpPr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58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59" name="Group Group Group Group 598969553      _21"/>
          <p:cNvGrpSpPr/>
          <p:nvPr/>
        </p:nvGrpSpPr>
        <p:grpSpPr>
          <a:xfrm>
            <a:off x="1158193" y="3485638"/>
            <a:ext cx="543516" cy="541589"/>
            <a:chOff x="4805363" y="4148138"/>
            <a:chExt cx="895350" cy="892175"/>
          </a:xfrm>
          <a:solidFill>
            <a:schemeClr val="accent2"/>
          </a:solidFill>
        </p:grpSpPr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1" name="Freeform 68"/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2" name="Freeform 69"/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63" name="Group Group Group Group 598969553      _22"/>
          <p:cNvSpPr>
            <a:spLocks noEditPoints="1"/>
          </p:cNvSpPr>
          <p:nvPr/>
        </p:nvSpPr>
        <p:spPr bwMode="auto">
          <a:xfrm>
            <a:off x="1484313" y="3157538"/>
            <a:ext cx="247650" cy="195262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64" name="Group Group Group Group 598969553      _23"/>
          <p:cNvGrpSpPr/>
          <p:nvPr/>
        </p:nvGrpSpPr>
        <p:grpSpPr>
          <a:xfrm>
            <a:off x="2457052" y="3222647"/>
            <a:ext cx="264112" cy="171636"/>
            <a:chOff x="7145338" y="3587750"/>
            <a:chExt cx="566738" cy="368300"/>
          </a:xfrm>
          <a:solidFill>
            <a:schemeClr val="accent1"/>
          </a:solidFill>
        </p:grpSpPr>
        <p:sp>
          <p:nvSpPr>
            <p:cNvPr id="65" name="Freeform 146"/>
            <p:cNvSpPr>
              <a:spLocks/>
            </p:cNvSpPr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6" name="Freeform 147"/>
            <p:cNvSpPr>
              <a:spLocks/>
            </p:cNvSpPr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7" name="Freeform 148"/>
            <p:cNvSpPr>
              <a:spLocks/>
            </p:cNvSpPr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8" name="Freeform 149"/>
            <p:cNvSpPr>
              <a:spLocks/>
            </p:cNvSpPr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9" name="Freeform 150"/>
            <p:cNvSpPr>
              <a:spLocks/>
            </p:cNvSpPr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70" name="Group Group Group Group 598969553      _24"/>
          <p:cNvGrpSpPr/>
          <p:nvPr/>
        </p:nvGrpSpPr>
        <p:grpSpPr>
          <a:xfrm>
            <a:off x="1490121" y="2805394"/>
            <a:ext cx="301843" cy="207147"/>
            <a:chOff x="5070476" y="2692400"/>
            <a:chExt cx="647700" cy="444500"/>
          </a:xfrm>
          <a:solidFill>
            <a:schemeClr val="accent2"/>
          </a:solidFill>
        </p:grpSpPr>
        <p:sp>
          <p:nvSpPr>
            <p:cNvPr id="71" name="Freeform 151"/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2" name="Freeform 152"/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73" name="Group Group Group Group 598969553      _25"/>
          <p:cNvSpPr>
            <a:spLocks noEditPoints="1"/>
          </p:cNvSpPr>
          <p:nvPr/>
        </p:nvSpPr>
        <p:spPr bwMode="auto">
          <a:xfrm>
            <a:off x="2292350" y="3432175"/>
            <a:ext cx="207963" cy="228600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74" name="Group Group Group Group 598969553      _26"/>
          <p:cNvGrpSpPr/>
          <p:nvPr/>
        </p:nvGrpSpPr>
        <p:grpSpPr>
          <a:xfrm>
            <a:off x="832430" y="3450509"/>
            <a:ext cx="218244" cy="220463"/>
            <a:chOff x="3659188" y="4076700"/>
            <a:chExt cx="468313" cy="473075"/>
          </a:xfrm>
          <a:solidFill>
            <a:schemeClr val="accent2"/>
          </a:solidFill>
        </p:grpSpPr>
        <p:sp>
          <p:nvSpPr>
            <p:cNvPr id="75" name="Freeform 154"/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6" name="Freeform 155"/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77" name="Group Group Group Group 598969553      _27"/>
          <p:cNvGrpSpPr/>
          <p:nvPr/>
        </p:nvGrpSpPr>
        <p:grpSpPr>
          <a:xfrm>
            <a:off x="1706145" y="2441409"/>
            <a:ext cx="167937" cy="181993"/>
            <a:chOff x="5534026" y="1911350"/>
            <a:chExt cx="360362" cy="390525"/>
          </a:xfrm>
          <a:solidFill>
            <a:schemeClr val="accent2"/>
          </a:solidFill>
        </p:grpSpPr>
        <p:sp>
          <p:nvSpPr>
            <p:cNvPr id="78" name="Freeform 156"/>
            <p:cNvSpPr>
              <a:spLocks/>
            </p:cNvSpPr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79" name="Freeform 157"/>
            <p:cNvSpPr>
              <a:spLocks/>
            </p:cNvSpPr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80" name="Group Group Group Group 598969553      _28"/>
          <p:cNvSpPr>
            <a:spLocks noEditPoints="1"/>
          </p:cNvSpPr>
          <p:nvPr/>
        </p:nvSpPr>
        <p:spPr bwMode="auto">
          <a:xfrm>
            <a:off x="2408238" y="2854325"/>
            <a:ext cx="322262" cy="285750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81" name="Group Group Group Group 598969553      _29"/>
          <p:cNvGrpSpPr/>
          <p:nvPr/>
        </p:nvGrpSpPr>
        <p:grpSpPr>
          <a:xfrm>
            <a:off x="3010428" y="3535587"/>
            <a:ext cx="225642" cy="198268"/>
            <a:chOff x="8332788" y="4259263"/>
            <a:chExt cx="484188" cy="425449"/>
          </a:xfrm>
          <a:solidFill>
            <a:schemeClr val="accent1"/>
          </a:solidFill>
        </p:grpSpPr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84" name="Freeform 161"/>
            <p:cNvSpPr>
              <a:spLocks/>
            </p:cNvSpPr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85" name="Group Group Group Group 598969553      _30"/>
          <p:cNvSpPr>
            <a:spLocks/>
          </p:cNvSpPr>
          <p:nvPr/>
        </p:nvSpPr>
        <p:spPr bwMode="auto">
          <a:xfrm>
            <a:off x="3090863" y="2655888"/>
            <a:ext cx="200025" cy="185737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86" name="Group Group Group Group 598969553      _31"/>
          <p:cNvSpPr>
            <a:spLocks noEditPoints="1"/>
          </p:cNvSpPr>
          <p:nvPr/>
        </p:nvSpPr>
        <p:spPr bwMode="auto">
          <a:xfrm>
            <a:off x="1017588" y="3930650"/>
            <a:ext cx="238125" cy="203200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87" name="Group Group Group Group 598969553      _32"/>
          <p:cNvSpPr>
            <a:spLocks noEditPoints="1"/>
          </p:cNvSpPr>
          <p:nvPr/>
        </p:nvSpPr>
        <p:spPr bwMode="auto">
          <a:xfrm>
            <a:off x="1733550" y="3462338"/>
            <a:ext cx="166688" cy="234950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88" name="Group Group Group Group 598969553      _33"/>
          <p:cNvSpPr>
            <a:spLocks noEditPoints="1"/>
          </p:cNvSpPr>
          <p:nvPr/>
        </p:nvSpPr>
        <p:spPr bwMode="auto">
          <a:xfrm>
            <a:off x="2371725" y="2570163"/>
            <a:ext cx="123825" cy="176212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89" name="Group Group Group Group 598969553      _34"/>
          <p:cNvGrpSpPr/>
          <p:nvPr/>
        </p:nvGrpSpPr>
        <p:grpSpPr>
          <a:xfrm>
            <a:off x="1957680" y="1814790"/>
            <a:ext cx="281868" cy="74721"/>
            <a:chOff x="6073776" y="566738"/>
            <a:chExt cx="604838" cy="160337"/>
          </a:xfrm>
          <a:solidFill>
            <a:schemeClr val="accent1"/>
          </a:solidFill>
        </p:grpSpPr>
        <p:sp>
          <p:nvSpPr>
            <p:cNvPr id="90" name="Freeform 166"/>
            <p:cNvSpPr>
              <a:spLocks/>
            </p:cNvSpPr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1" name="Freeform 167"/>
            <p:cNvSpPr>
              <a:spLocks/>
            </p:cNvSpPr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2" name="Freeform 168"/>
            <p:cNvSpPr>
              <a:spLocks/>
            </p:cNvSpPr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93" name="Group Group Group Group 598969553      _35"/>
          <p:cNvGrpSpPr/>
          <p:nvPr/>
        </p:nvGrpSpPr>
        <p:grpSpPr>
          <a:xfrm>
            <a:off x="1493819" y="4089704"/>
            <a:ext cx="280388" cy="318118"/>
            <a:chOff x="5078413" y="5448300"/>
            <a:chExt cx="601663" cy="682625"/>
          </a:xfrm>
          <a:solidFill>
            <a:schemeClr val="accent1"/>
          </a:solidFill>
        </p:grpSpPr>
        <p:sp>
          <p:nvSpPr>
            <p:cNvPr id="94" name="Freeform 169"/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5" name="Freeform 170"/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6" name="Freeform 171"/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7" name="Freeform 172"/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8" name="Freeform 173"/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99" name="Freeform 174"/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0" name="Freeform 175"/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1" name="Freeform 176"/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02" name="Group Group Group Group 598969553      _36"/>
          <p:cNvSpPr>
            <a:spLocks noEditPoints="1"/>
          </p:cNvSpPr>
          <p:nvPr/>
        </p:nvSpPr>
        <p:spPr bwMode="auto">
          <a:xfrm>
            <a:off x="1579563" y="2108200"/>
            <a:ext cx="190500" cy="249238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03" name="Group Group Group Group 598969553      _37"/>
          <p:cNvGrpSpPr/>
          <p:nvPr/>
        </p:nvGrpSpPr>
        <p:grpSpPr>
          <a:xfrm>
            <a:off x="2587998" y="1942037"/>
            <a:ext cx="254495" cy="259673"/>
            <a:chOff x="7426326" y="839788"/>
            <a:chExt cx="546100" cy="557212"/>
          </a:xfrm>
          <a:solidFill>
            <a:srgbClr val="4E9F8E"/>
          </a:solidFill>
        </p:grpSpPr>
        <p:sp>
          <p:nvSpPr>
            <p:cNvPr id="104" name="Freeform 178"/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5" name="Freeform 179"/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06" name="Group Group Group Group 598969553      _38"/>
          <p:cNvSpPr>
            <a:spLocks/>
          </p:cNvSpPr>
          <p:nvPr/>
        </p:nvSpPr>
        <p:spPr bwMode="auto">
          <a:xfrm>
            <a:off x="2490788" y="4100513"/>
            <a:ext cx="192087" cy="227012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07" name="Group Group Group Group 598969553      _39"/>
          <p:cNvGrpSpPr/>
          <p:nvPr/>
        </p:nvGrpSpPr>
        <p:grpSpPr>
          <a:xfrm>
            <a:off x="930085" y="2635979"/>
            <a:ext cx="175335" cy="241179"/>
            <a:chOff x="3868738" y="2328863"/>
            <a:chExt cx="376238" cy="517525"/>
          </a:xfrm>
          <a:solidFill>
            <a:schemeClr val="accent1"/>
          </a:solidFill>
        </p:grpSpPr>
        <p:sp>
          <p:nvSpPr>
            <p:cNvPr id="108" name="Freeform 181"/>
            <p:cNvSpPr>
              <a:spLocks/>
            </p:cNvSpPr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9" name="Freeform 182"/>
            <p:cNvSpPr>
              <a:spLocks/>
            </p:cNvSpPr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110" name="Group Group Group Group 598969553      _40"/>
          <p:cNvGrpSpPr/>
          <p:nvPr/>
        </p:nvGrpSpPr>
        <p:grpSpPr>
          <a:xfrm>
            <a:off x="2364576" y="2212068"/>
            <a:ext cx="227122" cy="220463"/>
            <a:chOff x="6946901" y="1419225"/>
            <a:chExt cx="487363" cy="473075"/>
          </a:xfrm>
          <a:solidFill>
            <a:schemeClr val="accent2"/>
          </a:solidFill>
        </p:grpSpPr>
        <p:sp>
          <p:nvSpPr>
            <p:cNvPr id="111" name="Freeform 183"/>
            <p:cNvSpPr>
              <a:spLocks/>
            </p:cNvSpPr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2" name="Rectangle 184"/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3" name="Rectangle 185"/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4" name="Rectangle 186"/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5" name="Rectangle 187"/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16" name="Group Group Group Group 598969553      _41"/>
          <p:cNvSpPr>
            <a:spLocks/>
          </p:cNvSpPr>
          <p:nvPr/>
        </p:nvSpPr>
        <p:spPr bwMode="auto">
          <a:xfrm>
            <a:off x="3122613" y="2354263"/>
            <a:ext cx="179387" cy="149225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17" name="Group Group Group Group 598969553      _42"/>
          <p:cNvGrpSpPr/>
          <p:nvPr/>
        </p:nvGrpSpPr>
        <p:grpSpPr>
          <a:xfrm>
            <a:off x="3234592" y="3352115"/>
            <a:ext cx="161279" cy="190870"/>
            <a:chOff x="8813801" y="3865563"/>
            <a:chExt cx="346075" cy="409574"/>
          </a:xfrm>
          <a:solidFill>
            <a:schemeClr val="bg1">
              <a:lumMod val="50000"/>
            </a:schemeClr>
          </a:solidFill>
        </p:grpSpPr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19" name="Freeform 190"/>
            <p:cNvSpPr>
              <a:spLocks/>
            </p:cNvSpPr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grpSp>
        <p:nvGrpSpPr>
          <p:cNvPr id="120" name="Group Group Group Group 598969553      _43"/>
          <p:cNvGrpSpPr/>
          <p:nvPr/>
        </p:nvGrpSpPr>
        <p:grpSpPr>
          <a:xfrm>
            <a:off x="1000367" y="2311943"/>
            <a:ext cx="138345" cy="229341"/>
            <a:chOff x="4019551" y="1633538"/>
            <a:chExt cx="296862" cy="492124"/>
          </a:xfrm>
          <a:solidFill>
            <a:schemeClr val="accent2"/>
          </a:solidFill>
        </p:grpSpPr>
        <p:sp>
          <p:nvSpPr>
            <p:cNvPr id="121" name="Freeform 191"/>
            <p:cNvSpPr>
              <a:spLocks/>
            </p:cNvSpPr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2" name="Freeform 192"/>
            <p:cNvSpPr>
              <a:spLocks/>
            </p:cNvSpPr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23" name="Group Group Group Group 598969553      _44"/>
          <p:cNvSpPr>
            <a:spLocks noEditPoints="1"/>
          </p:cNvSpPr>
          <p:nvPr/>
        </p:nvSpPr>
        <p:spPr bwMode="auto">
          <a:xfrm>
            <a:off x="2925763" y="3905250"/>
            <a:ext cx="195262" cy="192088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24" name="Group Group Group Group 598969553      _45"/>
          <p:cNvSpPr>
            <a:spLocks noEditPoints="1"/>
          </p:cNvSpPr>
          <p:nvPr/>
        </p:nvSpPr>
        <p:spPr bwMode="auto">
          <a:xfrm>
            <a:off x="720725" y="2922588"/>
            <a:ext cx="223838" cy="177800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125" name="Group Group Group Group 598969553      _46"/>
          <p:cNvGrpSpPr/>
          <p:nvPr/>
        </p:nvGrpSpPr>
        <p:grpSpPr>
          <a:xfrm>
            <a:off x="1341419" y="1959793"/>
            <a:ext cx="224163" cy="225642"/>
            <a:chOff x="4751388" y="877888"/>
            <a:chExt cx="481013" cy="484187"/>
          </a:xfrm>
          <a:solidFill>
            <a:schemeClr val="accent2"/>
          </a:solidFill>
        </p:grpSpPr>
        <p:sp>
          <p:nvSpPr>
            <p:cNvPr id="126" name="Oval 195"/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7" name="Rectangle 196"/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8" name="Rectangle 197"/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29" name="Rectangle 198"/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0" name="Rectangle 199"/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1" name="Freeform 200"/>
            <p:cNvSpPr>
              <a:spLocks/>
            </p:cNvSpPr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2" name="Freeform 201"/>
            <p:cNvSpPr>
              <a:spLocks/>
            </p:cNvSpPr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3" name="Freeform 202"/>
            <p:cNvSpPr>
              <a:spLocks/>
            </p:cNvSpPr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4" name="Freeform 203"/>
            <p:cNvSpPr>
              <a:spLocks/>
            </p:cNvSpPr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5" name="Freeform 204"/>
            <p:cNvSpPr>
              <a:spLocks/>
            </p:cNvSpPr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6" name="Freeform 205"/>
            <p:cNvSpPr>
              <a:spLocks/>
            </p:cNvSpPr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7" name="Freeform 206"/>
            <p:cNvSpPr>
              <a:spLocks/>
            </p:cNvSpPr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8" name="Freeform 207"/>
            <p:cNvSpPr>
              <a:spLocks/>
            </p:cNvSpPr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39" name="Freeform 208"/>
            <p:cNvSpPr>
              <a:spLocks/>
            </p:cNvSpPr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0" name="Freeform 209"/>
            <p:cNvSpPr>
              <a:spLocks/>
            </p:cNvSpPr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1" name="Freeform 210"/>
            <p:cNvSpPr>
              <a:spLocks/>
            </p:cNvSpPr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42" name="Freeform 211"/>
            <p:cNvSpPr>
              <a:spLocks/>
            </p:cNvSpPr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143" name="Group Group Group Group 598969553      _47"/>
          <p:cNvSpPr>
            <a:spLocks/>
          </p:cNvSpPr>
          <p:nvPr/>
        </p:nvSpPr>
        <p:spPr bwMode="auto">
          <a:xfrm>
            <a:off x="3362325" y="2854325"/>
            <a:ext cx="52388" cy="53975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44" name="Group Group Group Group 598969553      _48"/>
          <p:cNvSpPr>
            <a:spLocks/>
          </p:cNvSpPr>
          <p:nvPr/>
        </p:nvSpPr>
        <p:spPr bwMode="auto">
          <a:xfrm>
            <a:off x="3314700" y="2905125"/>
            <a:ext cx="188913" cy="152400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39986" name="Group Group Group Group 598969553      _49"/>
          <p:cNvSpPr>
            <a:spLocks noEditPoints="1"/>
          </p:cNvSpPr>
          <p:nvPr/>
        </p:nvSpPr>
        <p:spPr bwMode="auto">
          <a:xfrm>
            <a:off x="1511300" y="3836988"/>
            <a:ext cx="1227138" cy="1306512"/>
          </a:xfrm>
          <a:custGeom>
            <a:avLst/>
            <a:gdLst>
              <a:gd name="T0" fmla="*/ 2147483646 w 957"/>
              <a:gd name="T1" fmla="*/ 2147483646 h 1020"/>
              <a:gd name="T2" fmla="*/ 2147483646 w 957"/>
              <a:gd name="T3" fmla="*/ 2147483646 h 1020"/>
              <a:gd name="T4" fmla="*/ 2147483646 w 957"/>
              <a:gd name="T5" fmla="*/ 2147483646 h 1020"/>
              <a:gd name="T6" fmla="*/ 2147483646 w 957"/>
              <a:gd name="T7" fmla="*/ 2147483646 h 1020"/>
              <a:gd name="T8" fmla="*/ 2147483646 w 957"/>
              <a:gd name="T9" fmla="*/ 2147483646 h 1020"/>
              <a:gd name="T10" fmla="*/ 2147483646 w 957"/>
              <a:gd name="T11" fmla="*/ 2147483646 h 1020"/>
              <a:gd name="T12" fmla="*/ 2147483646 w 957"/>
              <a:gd name="T13" fmla="*/ 2147483646 h 1020"/>
              <a:gd name="T14" fmla="*/ 2147483646 w 957"/>
              <a:gd name="T15" fmla="*/ 2147483646 h 1020"/>
              <a:gd name="T16" fmla="*/ 2147483646 w 957"/>
              <a:gd name="T17" fmla="*/ 2147483646 h 1020"/>
              <a:gd name="T18" fmla="*/ 2147483646 w 957"/>
              <a:gd name="T19" fmla="*/ 2147483646 h 1020"/>
              <a:gd name="T20" fmla="*/ 2147483646 w 957"/>
              <a:gd name="T21" fmla="*/ 2147483646 h 1020"/>
              <a:gd name="T22" fmla="*/ 2147483646 w 957"/>
              <a:gd name="T23" fmla="*/ 2147483646 h 1020"/>
              <a:gd name="T24" fmla="*/ 2147483646 w 957"/>
              <a:gd name="T25" fmla="*/ 2147483646 h 1020"/>
              <a:gd name="T26" fmla="*/ 2147483646 w 957"/>
              <a:gd name="T27" fmla="*/ 2147483646 h 1020"/>
              <a:gd name="T28" fmla="*/ 2147483646 w 957"/>
              <a:gd name="T29" fmla="*/ 2147483646 h 1020"/>
              <a:gd name="T30" fmla="*/ 2147483646 w 957"/>
              <a:gd name="T31" fmla="*/ 2147483646 h 1020"/>
              <a:gd name="T32" fmla="*/ 2147483646 w 957"/>
              <a:gd name="T33" fmla="*/ 2147483646 h 1020"/>
              <a:gd name="T34" fmla="*/ 2147483646 w 957"/>
              <a:gd name="T35" fmla="*/ 2147483646 h 1020"/>
              <a:gd name="T36" fmla="*/ 2147483646 w 957"/>
              <a:gd name="T37" fmla="*/ 2147483646 h 1020"/>
              <a:gd name="T38" fmla="*/ 2147483646 w 957"/>
              <a:gd name="T39" fmla="*/ 2147483646 h 1020"/>
              <a:gd name="T40" fmla="*/ 2147483646 w 957"/>
              <a:gd name="T41" fmla="*/ 2147483646 h 1020"/>
              <a:gd name="T42" fmla="*/ 2147483646 w 957"/>
              <a:gd name="T43" fmla="*/ 2147483646 h 1020"/>
              <a:gd name="T44" fmla="*/ 2147483646 w 957"/>
              <a:gd name="T45" fmla="*/ 2147483646 h 1020"/>
              <a:gd name="T46" fmla="*/ 2147483646 w 957"/>
              <a:gd name="T47" fmla="*/ 2147483646 h 1020"/>
              <a:gd name="T48" fmla="*/ 2147483646 w 957"/>
              <a:gd name="T49" fmla="*/ 2147483646 h 1020"/>
              <a:gd name="T50" fmla="*/ 2147483646 w 957"/>
              <a:gd name="T51" fmla="*/ 2147483646 h 1020"/>
              <a:gd name="T52" fmla="*/ 2147483646 w 957"/>
              <a:gd name="T53" fmla="*/ 2147483646 h 1020"/>
              <a:gd name="T54" fmla="*/ 2147483646 w 957"/>
              <a:gd name="T55" fmla="*/ 2147483646 h 1020"/>
              <a:gd name="T56" fmla="*/ 2147483646 w 957"/>
              <a:gd name="T57" fmla="*/ 2147483646 h 1020"/>
              <a:gd name="T58" fmla="*/ 2147483646 w 957"/>
              <a:gd name="T59" fmla="*/ 2147483646 h 1020"/>
              <a:gd name="T60" fmla="*/ 2147483646 w 957"/>
              <a:gd name="T61" fmla="*/ 2147483646 h 1020"/>
              <a:gd name="T62" fmla="*/ 2147483646 w 957"/>
              <a:gd name="T63" fmla="*/ 2147483646 h 1020"/>
              <a:gd name="T64" fmla="*/ 2147483646 w 957"/>
              <a:gd name="T65" fmla="*/ 2147483646 h 1020"/>
              <a:gd name="T66" fmla="*/ 2147483646 w 957"/>
              <a:gd name="T67" fmla="*/ 2147483646 h 1020"/>
              <a:gd name="T68" fmla="*/ 2147483646 w 957"/>
              <a:gd name="T69" fmla="*/ 2147483646 h 1020"/>
              <a:gd name="T70" fmla="*/ 2147483646 w 957"/>
              <a:gd name="T71" fmla="*/ 2147483646 h 1020"/>
              <a:gd name="T72" fmla="*/ 2147483646 w 957"/>
              <a:gd name="T73" fmla="*/ 2147483646 h 1020"/>
              <a:gd name="T74" fmla="*/ 2147483646 w 957"/>
              <a:gd name="T75" fmla="*/ 2147483646 h 1020"/>
              <a:gd name="T76" fmla="*/ 2147483646 w 957"/>
              <a:gd name="T77" fmla="*/ 2147483646 h 1020"/>
              <a:gd name="T78" fmla="*/ 2147483646 w 957"/>
              <a:gd name="T79" fmla="*/ 2147483646 h 1020"/>
              <a:gd name="T80" fmla="*/ 2147483646 w 957"/>
              <a:gd name="T81" fmla="*/ 2147483646 h 1020"/>
              <a:gd name="T82" fmla="*/ 2147483646 w 957"/>
              <a:gd name="T83" fmla="*/ 2147483646 h 1020"/>
              <a:gd name="T84" fmla="*/ 2147483646 w 957"/>
              <a:gd name="T85" fmla="*/ 2147483646 h 1020"/>
              <a:gd name="T86" fmla="*/ 2147483646 w 957"/>
              <a:gd name="T87" fmla="*/ 2147483646 h 1020"/>
              <a:gd name="T88" fmla="*/ 2147483646 w 957"/>
              <a:gd name="T89" fmla="*/ 2147483646 h 1020"/>
              <a:gd name="T90" fmla="*/ 2147483646 w 957"/>
              <a:gd name="T91" fmla="*/ 2147483646 h 1020"/>
              <a:gd name="T92" fmla="*/ 2147483646 w 957"/>
              <a:gd name="T93" fmla="*/ 2147483646 h 1020"/>
              <a:gd name="T94" fmla="*/ 2147483646 w 957"/>
              <a:gd name="T95" fmla="*/ 2147483646 h 1020"/>
              <a:gd name="T96" fmla="*/ 2147483646 w 957"/>
              <a:gd name="T97" fmla="*/ 2147483646 h 1020"/>
              <a:gd name="T98" fmla="*/ 2147483646 w 957"/>
              <a:gd name="T99" fmla="*/ 2147483646 h 1020"/>
              <a:gd name="T100" fmla="*/ 2147483646 w 957"/>
              <a:gd name="T101" fmla="*/ 2147483646 h 1020"/>
              <a:gd name="T102" fmla="*/ 2147483646 w 957"/>
              <a:gd name="T103" fmla="*/ 2147483646 h 1020"/>
              <a:gd name="T104" fmla="*/ 2147483646 w 957"/>
              <a:gd name="T105" fmla="*/ 2147483646 h 1020"/>
              <a:gd name="T106" fmla="*/ 2147483646 w 957"/>
              <a:gd name="T107" fmla="*/ 2147483646 h 1020"/>
              <a:gd name="T108" fmla="*/ 2147483646 w 957"/>
              <a:gd name="T109" fmla="*/ 2147483646 h 1020"/>
              <a:gd name="T110" fmla="*/ 2147483646 w 957"/>
              <a:gd name="T111" fmla="*/ 2147483646 h 1020"/>
              <a:gd name="T112" fmla="*/ 2147483646 w 957"/>
              <a:gd name="T113" fmla="*/ 2147483646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61" name="Group Group Group Group 598969553      _56"/>
          <p:cNvSpPr txBox="1">
            <a:spLocks noChangeArrowheads="1"/>
          </p:cNvSpPr>
          <p:nvPr/>
        </p:nvSpPr>
        <p:spPr bwMode="auto">
          <a:xfrm>
            <a:off x="4600070" y="2232819"/>
            <a:ext cx="356603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22860" rIns="45720" bIns="22860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2" charset="-122"/>
                <a:ea typeface="Arial" pitchFamily="2" charset="-122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※</a:t>
            </a:r>
            <a:r>
              <a:rPr lang="ko-KR" altLang="en-US" sz="1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느낀점</a:t>
            </a:r>
            <a:endParaRPr lang="en-US" altLang="ko-KR" sz="1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eaLnBrk="1" hangingPunct="1"/>
            <a:r>
              <a:rPr lang="ko-KR" altLang="en-US" sz="1700" dirty="0">
                <a:solidFill>
                  <a:schemeClr val="accent2"/>
                </a:solidFill>
                <a:latin typeface="Century Gothic" panose="020B0502020202020204" pitchFamily="34" charset="0"/>
              </a:rPr>
              <a:t>이번과제를 하면서 </a:t>
            </a:r>
            <a:r>
              <a:rPr lang="ko-KR" altLang="en-US" sz="17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느낀점은</a:t>
            </a:r>
            <a:r>
              <a:rPr lang="ko-KR" altLang="en-US" sz="1700" dirty="0">
                <a:solidFill>
                  <a:schemeClr val="accent2"/>
                </a:solidFill>
                <a:latin typeface="Century Gothic" panose="020B0502020202020204" pitchFamily="34" charset="0"/>
              </a:rPr>
              <a:t> 함수를 지정해주고 지정한함수를 활용하여 이번과제를 진행하였는데 함수를 활용하여 더 편하게 </a:t>
            </a:r>
            <a:r>
              <a:rPr lang="ko-KR" altLang="en-US" sz="17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할수있는거</a:t>
            </a:r>
            <a:r>
              <a:rPr lang="ko-KR" altLang="en-US" sz="1700" dirty="0">
                <a:solidFill>
                  <a:schemeClr val="accent2"/>
                </a:solidFill>
                <a:latin typeface="Century Gothic" panose="020B0502020202020204" pitchFamily="34" charset="0"/>
              </a:rPr>
              <a:t> 같아서 좋았고 앞으로 </a:t>
            </a:r>
            <a:r>
              <a:rPr lang="ko-KR" altLang="en-US" sz="17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다른과제를</a:t>
            </a:r>
            <a:r>
              <a:rPr lang="ko-KR" altLang="en-US" sz="17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17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해나아가면서</a:t>
            </a:r>
            <a:r>
              <a:rPr lang="ko-KR" altLang="en-US" sz="1700" dirty="0">
                <a:solidFill>
                  <a:schemeClr val="accent2"/>
                </a:solidFill>
                <a:latin typeface="Century Gothic" panose="020B0502020202020204" pitchFamily="34" charset="0"/>
              </a:rPr>
              <a:t> 이번에 배운 함수를 활용하여 더 쉽게 할 수 </a:t>
            </a:r>
            <a:r>
              <a:rPr lang="ko-KR" altLang="en-US" sz="17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있을것같다</a:t>
            </a:r>
            <a:r>
              <a:rPr lang="en-US" altLang="ko-KR" sz="1700" dirty="0">
                <a:solidFill>
                  <a:schemeClr val="accent2"/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39995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文本框 48">
            <a:extLst>
              <a:ext uri="{FF2B5EF4-FFF2-40B4-BE49-F238E27FC236}">
                <a16:creationId xmlns:a16="http://schemas.microsoft.com/office/drawing/2014/main" id="{D631E7AB-A8D9-41E7-8FE9-FAC9E145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19088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ko-KR" altLang="en-US" sz="2000" dirty="0">
                <a:latin typeface="Century Gothic" panose="020B0502020202020204" pitchFamily="34" charset="0"/>
              </a:rPr>
              <a:t>이번과제를 하면서 느낀 점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165" name="矩形 3">
            <a:extLst>
              <a:ext uri="{FF2B5EF4-FFF2-40B4-BE49-F238E27FC236}">
                <a16:creationId xmlns:a16="http://schemas.microsoft.com/office/drawing/2014/main" id="{E3CDE838-841A-4212-8F35-9BEF0DD3A2B9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66" name="矩形 4">
            <a:extLst>
              <a:ext uri="{FF2B5EF4-FFF2-40B4-BE49-F238E27FC236}">
                <a16:creationId xmlns:a16="http://schemas.microsoft.com/office/drawing/2014/main" id="{29FC14CF-3252-482C-8416-B473785FE072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roup Group Group Group 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Group Group Group Group 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Group Group Group Group 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Group Group Group Group 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Group Group Group Group 598969553      _5"/>
          <p:cNvSpPr>
            <a:spLocks noChangeArrowheads="1"/>
          </p:cNvSpPr>
          <p:nvPr/>
        </p:nvSpPr>
        <p:spPr bwMode="auto">
          <a:xfrm>
            <a:off x="3492500" y="2054225"/>
            <a:ext cx="32476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itchFamily="34" charset="-122"/>
                <a:cs typeface="Arial" pitchFamily="2" charset="-122"/>
              </a:rPr>
              <a:t>감사합니다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itchFamily="34" charset="-122"/>
                <a:cs typeface="Arial" pitchFamily="2" charset="-122"/>
              </a:rPr>
              <a:t>.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itchFamily="34" charset="-122"/>
              <a:cs typeface="Arial" pitchFamily="2" charset="-122"/>
            </a:endParaRPr>
          </a:p>
        </p:txBody>
      </p:sp>
      <p:sp>
        <p:nvSpPr>
          <p:cNvPr id="62" name="Group Group Group Group 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Group Group Group Group 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Group Group Group Group 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135720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oup Group Group Group 598969553      _1"/>
          <p:cNvSpPr/>
          <p:nvPr/>
        </p:nvSpPr>
        <p:spPr>
          <a:xfrm>
            <a:off x="3140075" y="0"/>
            <a:ext cx="6003925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68" name="Group Group Group Group 598969553      _3"/>
          <p:cNvSpPr>
            <a:spLocks noChangeArrowheads="1"/>
          </p:cNvSpPr>
          <p:nvPr/>
        </p:nvSpPr>
        <p:spPr bwMode="auto">
          <a:xfrm>
            <a:off x="715963" y="809625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2800" b="1" dirty="0">
                <a:solidFill>
                  <a:schemeClr val="accent1"/>
                </a:solidFill>
                <a:latin typeface="Century Gothic" panose="020B0502020202020204" pitchFamily="34" charset="0"/>
                <a:ea typeface="Arial" pitchFamily="34" charset="-122"/>
                <a:cs typeface="Arial" charset="-122"/>
              </a:rPr>
              <a:t>목차</a:t>
            </a:r>
            <a:endParaRPr lang="en-US" altLang="zh-CN" sz="2800" b="1" dirty="0">
              <a:solidFill>
                <a:schemeClr val="accent1"/>
              </a:solidFill>
              <a:latin typeface="Century Gothic" panose="020B0502020202020204" pitchFamily="34" charset="0"/>
              <a:ea typeface="Arial" pitchFamily="34" charset="-122"/>
              <a:cs typeface="Arial" charset="-122"/>
            </a:endParaRPr>
          </a:p>
        </p:txBody>
      </p:sp>
      <p:sp>
        <p:nvSpPr>
          <p:cNvPr id="71" name="Group Group Group Group 598969553      _6"/>
          <p:cNvSpPr>
            <a:spLocks/>
          </p:cNvSpPr>
          <p:nvPr/>
        </p:nvSpPr>
        <p:spPr bwMode="auto">
          <a:xfrm>
            <a:off x="7089775" y="407988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72" name="Group Group Group Group 598969553      _7"/>
          <p:cNvSpPr>
            <a:spLocks noChangeArrowheads="1"/>
          </p:cNvSpPr>
          <p:nvPr/>
        </p:nvSpPr>
        <p:spPr bwMode="auto">
          <a:xfrm>
            <a:off x="715963" y="1387475"/>
            <a:ext cx="3743325" cy="283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디자이너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속성 설정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블록설정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AI </a:t>
            </a:r>
            <a:r>
              <a:rPr lang="ko-KR" altLang="en-US" sz="1800" dirty="0" err="1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컴패니언</a:t>
            </a: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 연결 및 동작설명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배경지식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이번과제를 하면서 </a:t>
            </a:r>
            <a:r>
              <a:rPr lang="ko-KR" altLang="en-US" sz="1800" dirty="0" err="1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느낀점</a:t>
            </a:r>
            <a:endParaRPr lang="en-US" altLang="ko-KR" sz="18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3585E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73" name="Group Group Group Group 598969553      _8"/>
          <p:cNvSpPr>
            <a:spLocks/>
          </p:cNvSpPr>
          <p:nvPr/>
        </p:nvSpPr>
        <p:spPr bwMode="auto">
          <a:xfrm>
            <a:off x="7910513" y="2314575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 animBg="1"/>
      <p:bldP spid="71" grpId="1" animBg="1"/>
      <p:bldP spid="72" grpId="0"/>
      <p:bldP spid="73" grpId="0" animBg="1"/>
      <p:bldP spid="7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本框 48">
            <a:extLst>
              <a:ext uri="{FF2B5EF4-FFF2-40B4-BE49-F238E27FC236}">
                <a16:creationId xmlns:a16="http://schemas.microsoft.com/office/drawing/2014/main" id="{313BFFBE-BD58-45A1-BBB5-656FA6F8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" y="414338"/>
            <a:ext cx="343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MIT app inventor 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디자이너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40" name="矩形 3">
            <a:extLst>
              <a:ext uri="{FF2B5EF4-FFF2-40B4-BE49-F238E27FC236}">
                <a16:creationId xmlns:a16="http://schemas.microsoft.com/office/drawing/2014/main" id="{9E57E958-5C1D-4D2D-ABEE-F955FB9264F5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8A645313-B15D-4F55-8B53-969A84151D4A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0ABD-C9C7-4AD0-810F-84B88AF31747}"/>
              </a:ext>
            </a:extLst>
          </p:cNvPr>
          <p:cNvSpPr txBox="1"/>
          <p:nvPr/>
        </p:nvSpPr>
        <p:spPr>
          <a:xfrm>
            <a:off x="573087" y="968402"/>
            <a:ext cx="219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디자이너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62CEB2D-876B-4858-A1CC-C70DA4372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790"/>
            <a:ext cx="9144000" cy="38790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6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3">
            <a:extLst>
              <a:ext uri="{FF2B5EF4-FFF2-40B4-BE49-F238E27FC236}">
                <a16:creationId xmlns:a16="http://schemas.microsoft.com/office/drawing/2014/main" id="{5F180D47-1CDA-4626-A4C8-B26D3D093614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D196FF9B-8DED-46F1-9939-FA9EED85DAE3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3E0B6A01-0B91-49C2-8CA4-C41F6ED7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" y="414338"/>
            <a:ext cx="4341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MIT app inventor 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디자이너</a:t>
            </a:r>
            <a:r>
              <a:rPr lang="en-US" altLang="ko-KR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-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속성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FB0CA-D1DE-4172-8D2B-3B5A1820D733}"/>
              </a:ext>
            </a:extLst>
          </p:cNvPr>
          <p:cNvSpPr txBox="1"/>
          <p:nvPr/>
        </p:nvSpPr>
        <p:spPr>
          <a:xfrm>
            <a:off x="130758" y="1139650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8E7A4-6B3B-4097-9FA8-A4443D10CB79}"/>
              </a:ext>
            </a:extLst>
          </p:cNvPr>
          <p:cNvSpPr txBox="1"/>
          <p:nvPr/>
        </p:nvSpPr>
        <p:spPr>
          <a:xfrm>
            <a:off x="1876573" y="1112723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E622C-CF13-4BED-A269-D6DC25CA5D97}"/>
              </a:ext>
            </a:extLst>
          </p:cNvPr>
          <p:cNvSpPr txBox="1"/>
          <p:nvPr/>
        </p:nvSpPr>
        <p:spPr>
          <a:xfrm>
            <a:off x="3707785" y="1126188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표형식배치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F1983-6788-4EF8-AE40-307470E8FCA5}"/>
              </a:ext>
            </a:extLst>
          </p:cNvPr>
          <p:cNvSpPr txBox="1"/>
          <p:nvPr/>
        </p:nvSpPr>
        <p:spPr>
          <a:xfrm>
            <a:off x="5432328" y="1126188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37B7-0E2E-4E3E-9D43-139D435BB9D6}"/>
              </a:ext>
            </a:extLst>
          </p:cNvPr>
          <p:cNvSpPr txBox="1"/>
          <p:nvPr/>
        </p:nvSpPr>
        <p:spPr>
          <a:xfrm>
            <a:off x="7135125" y="1125555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B51C26-838B-451A-8F01-D975C1B64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5" y="1405110"/>
            <a:ext cx="1626329" cy="375213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D9702F-D647-417C-AEA4-FEF3983EC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40" y="1432177"/>
            <a:ext cx="1554849" cy="3752133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7B0D54D-2261-420F-A1BB-7B5B74375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10" y="1459244"/>
            <a:ext cx="1554849" cy="368425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959D243-3FB6-43F0-B7AB-227CA047C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8" y="1459243"/>
            <a:ext cx="1554849" cy="3684256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B6816DC8-4051-4DE0-A891-9AAB4CF7C0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27" y="1472987"/>
            <a:ext cx="1554849" cy="3684256"/>
          </a:xfrm>
          <a:prstGeom prst="rect">
            <a:avLst/>
          </a:prstGeom>
        </p:spPr>
      </p:pic>
    </p:spTree>
  </p:cSld>
  <p:clrMapOvr>
    <a:masterClrMapping/>
  </p:clrMapOvr>
  <p:transition spd="slow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6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3">
            <a:extLst>
              <a:ext uri="{FF2B5EF4-FFF2-40B4-BE49-F238E27FC236}">
                <a16:creationId xmlns:a16="http://schemas.microsoft.com/office/drawing/2014/main" id="{5F180D47-1CDA-4626-A4C8-B26D3D093614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D196FF9B-8DED-46F1-9939-FA9EED85DAE3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3E0B6A01-0B91-49C2-8CA4-C41F6ED7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" y="414338"/>
            <a:ext cx="4341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MIT app inventor 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디자이너</a:t>
            </a:r>
            <a:r>
              <a:rPr lang="en-US" altLang="ko-KR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-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속성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A779F-4CF4-484F-B1D5-6D3A549CCA82}"/>
              </a:ext>
            </a:extLst>
          </p:cNvPr>
          <p:cNvSpPr txBox="1"/>
          <p:nvPr/>
        </p:nvSpPr>
        <p:spPr>
          <a:xfrm>
            <a:off x="222439" y="1212320"/>
            <a:ext cx="1134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C31D2-2570-499E-B9A0-B51950A481FE}"/>
              </a:ext>
            </a:extLst>
          </p:cNvPr>
          <p:cNvSpPr txBox="1"/>
          <p:nvPr/>
        </p:nvSpPr>
        <p:spPr>
          <a:xfrm>
            <a:off x="1950988" y="1212320"/>
            <a:ext cx="1134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섭씨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EAC4F-16B1-4390-B536-D264864B1354}"/>
              </a:ext>
            </a:extLst>
          </p:cNvPr>
          <p:cNvSpPr txBox="1"/>
          <p:nvPr/>
        </p:nvSpPr>
        <p:spPr>
          <a:xfrm>
            <a:off x="3679537" y="1212320"/>
            <a:ext cx="1134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화씨온도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66216-F96C-4F04-85AE-B2A143C22E46}"/>
              </a:ext>
            </a:extLst>
          </p:cNvPr>
          <p:cNvSpPr txBox="1"/>
          <p:nvPr/>
        </p:nvSpPr>
        <p:spPr>
          <a:xfrm>
            <a:off x="5312724" y="1197722"/>
            <a:ext cx="1134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섭씨온도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62CF93-59E9-4EA3-A208-8646112442AE}"/>
              </a:ext>
            </a:extLst>
          </p:cNvPr>
          <p:cNvSpPr txBox="1"/>
          <p:nvPr/>
        </p:nvSpPr>
        <p:spPr>
          <a:xfrm>
            <a:off x="7046074" y="1197722"/>
            <a:ext cx="11346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수평배치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270E334-F2FF-45C6-81AF-273795799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504705"/>
            <a:ext cx="1511982" cy="363879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C6842E4-BD85-4BE0-BE5A-6EBEA392A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0" y="1504705"/>
            <a:ext cx="1484429" cy="36387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00C9A22-F56A-45A6-8082-EE7EAAB9A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37" y="1490108"/>
            <a:ext cx="1511981" cy="365339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502343B-5F2E-4101-AAE8-5744C156F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25" y="1504705"/>
            <a:ext cx="1511981" cy="3653392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9B2E3A00-E7C3-4810-9B8D-A1E404105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8" y="1490107"/>
            <a:ext cx="1511981" cy="36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3309"/>
      </p:ext>
    </p:extLst>
  </p:cSld>
  <p:clrMapOvr>
    <a:masterClrMapping/>
  </p:clrMapOvr>
  <p:transition spd="slow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6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3">
            <a:extLst>
              <a:ext uri="{FF2B5EF4-FFF2-40B4-BE49-F238E27FC236}">
                <a16:creationId xmlns:a16="http://schemas.microsoft.com/office/drawing/2014/main" id="{5F180D47-1CDA-4626-A4C8-B26D3D093614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D196FF9B-8DED-46F1-9939-FA9EED85DAE3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3E0B6A01-0B91-49C2-8CA4-C41F6ED7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" y="414338"/>
            <a:ext cx="4341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MIT app inventor 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디자이너</a:t>
            </a:r>
            <a:r>
              <a:rPr lang="en-US" altLang="ko-KR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-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속성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FB0CA-D1DE-4172-8D2B-3B5A1820D733}"/>
              </a:ext>
            </a:extLst>
          </p:cNvPr>
          <p:cNvSpPr txBox="1"/>
          <p:nvPr/>
        </p:nvSpPr>
        <p:spPr>
          <a:xfrm>
            <a:off x="420688" y="1127757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수직배치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395A89-1BF0-4170-B85C-BEE6F8D11830}"/>
              </a:ext>
            </a:extLst>
          </p:cNvPr>
          <p:cNvSpPr txBox="1"/>
          <p:nvPr/>
        </p:nvSpPr>
        <p:spPr>
          <a:xfrm>
            <a:off x="2159546" y="1100371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8C142-4305-4F0C-9B86-39BB817E57DF}"/>
              </a:ext>
            </a:extLst>
          </p:cNvPr>
          <p:cNvSpPr txBox="1"/>
          <p:nvPr/>
        </p:nvSpPr>
        <p:spPr>
          <a:xfrm>
            <a:off x="3861418" y="1127757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리셋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08AD6-22A4-4902-872A-067E5216065E}"/>
              </a:ext>
            </a:extLst>
          </p:cNvPr>
          <p:cNvSpPr txBox="1"/>
          <p:nvPr/>
        </p:nvSpPr>
        <p:spPr>
          <a:xfrm>
            <a:off x="5703664" y="1127757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이름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AC2ED-6B5C-4DB8-98F0-0C0453B9398E}"/>
              </a:ext>
            </a:extLst>
          </p:cNvPr>
          <p:cNvSpPr txBox="1"/>
          <p:nvPr/>
        </p:nvSpPr>
        <p:spPr>
          <a:xfrm>
            <a:off x="7358893" y="1100371"/>
            <a:ext cx="12467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소리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77C0DB9-C36C-4F4D-9013-88206FC4A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5" y="1392758"/>
            <a:ext cx="1464000" cy="375074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19E0EA5-D1E0-4581-8D94-57F60D323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41" y="1420144"/>
            <a:ext cx="1494900" cy="372335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DE1AE0A-5D83-4E2A-A98D-19949665F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45" y="1420144"/>
            <a:ext cx="1606928" cy="372335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41BDB24-C514-49C6-8B03-5E72CD28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82" y="1420144"/>
            <a:ext cx="1506101" cy="3723356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91E1C215-70E7-485D-B6B7-320A70532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93" y="1420144"/>
            <a:ext cx="1577843" cy="37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99051"/>
      </p:ext>
    </p:extLst>
  </p:cSld>
  <p:clrMapOvr>
    <a:masterClrMapping/>
  </p:clrMapOvr>
  <p:transition spd="slow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本框 48">
            <a:extLst>
              <a:ext uri="{FF2B5EF4-FFF2-40B4-BE49-F238E27FC236}">
                <a16:creationId xmlns:a16="http://schemas.microsoft.com/office/drawing/2014/main" id="{313BFFBE-BD58-45A1-BBB5-656FA6F8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" y="414338"/>
            <a:ext cx="343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MIT app inventor </a:t>
            </a:r>
            <a:r>
              <a:rPr lang="ko-KR" altLang="en-US" sz="2000" dirty="0">
                <a:solidFill>
                  <a:srgbClr val="53585E"/>
                </a:solidFill>
                <a:latin typeface="Century Gothic" panose="020B0502020202020204" pitchFamily="34" charset="0"/>
                <a:cs typeface="Arial" charset="0"/>
              </a:rPr>
              <a:t>블록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40" name="矩形 3">
            <a:extLst>
              <a:ext uri="{FF2B5EF4-FFF2-40B4-BE49-F238E27FC236}">
                <a16:creationId xmlns:a16="http://schemas.microsoft.com/office/drawing/2014/main" id="{9E57E958-5C1D-4D2D-ABEE-F955FB9264F5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8A645313-B15D-4F55-8B53-969A84151D4A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0ABD-C9C7-4AD0-810F-84B88AF31747}"/>
              </a:ext>
            </a:extLst>
          </p:cNvPr>
          <p:cNvSpPr txBox="1"/>
          <p:nvPr/>
        </p:nvSpPr>
        <p:spPr>
          <a:xfrm>
            <a:off x="573087" y="864606"/>
            <a:ext cx="219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블록설정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D823D21-9D62-4C1B-BC9C-6704D56F9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994"/>
            <a:ext cx="9144000" cy="39865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9790603"/>
      </p:ext>
    </p:extLst>
  </p:cSld>
  <p:clrMapOvr>
    <a:masterClrMapping/>
  </p:clrMapOvr>
  <p:transition spd="slow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本框 48">
            <a:extLst>
              <a:ext uri="{FF2B5EF4-FFF2-40B4-BE49-F238E27FC236}">
                <a16:creationId xmlns:a16="http://schemas.microsoft.com/office/drawing/2014/main" id="{D6EEABA5-0615-4942-AA7F-9161EB9B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77" y="414338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latin typeface="Century Gothic" panose="020B0502020202020204" pitchFamily="34" charset="0"/>
              </a:rPr>
              <a:t>AI </a:t>
            </a:r>
            <a:r>
              <a:rPr lang="ko-KR" altLang="en-US" sz="2000" dirty="0" err="1">
                <a:latin typeface="Century Gothic" panose="020B0502020202020204" pitchFamily="34" charset="0"/>
              </a:rPr>
              <a:t>컴패니언</a:t>
            </a:r>
            <a:r>
              <a:rPr lang="ko-KR" altLang="en-US" sz="2000" dirty="0">
                <a:latin typeface="Century Gothic" panose="020B0502020202020204" pitchFamily="34" charset="0"/>
              </a:rPr>
              <a:t> 연결</a:t>
            </a:r>
            <a:endParaRPr lang="id-ID" altLang="zh-CN" sz="2000" dirty="0">
              <a:latin typeface="Century Gothic" panose="020B0502020202020204" pitchFamily="34" charset="0"/>
            </a:endParaRPr>
          </a:p>
        </p:txBody>
      </p:sp>
      <p:sp>
        <p:nvSpPr>
          <p:cNvPr id="54" name="矩形 3">
            <a:extLst>
              <a:ext uri="{FF2B5EF4-FFF2-40B4-BE49-F238E27FC236}">
                <a16:creationId xmlns:a16="http://schemas.microsoft.com/office/drawing/2014/main" id="{604D0649-8C8F-4F18-A3A6-AC1BA6585E2E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3E013BFD-A5C2-4706-BC89-A38BC4F34147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A62020-48D3-4BE1-A666-5FE91027AEAB}"/>
              </a:ext>
            </a:extLst>
          </p:cNvPr>
          <p:cNvSpPr txBox="1"/>
          <p:nvPr/>
        </p:nvSpPr>
        <p:spPr>
          <a:xfrm>
            <a:off x="1528629" y="814388"/>
            <a:ext cx="2952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Mit</a:t>
            </a:r>
            <a:r>
              <a:rPr lang="ko-KR" altLang="en-US" dirty="0"/>
              <a:t> 앱 </a:t>
            </a:r>
            <a:r>
              <a:rPr lang="ko-KR" altLang="en-US" dirty="0" err="1"/>
              <a:t>인벤터</a:t>
            </a:r>
            <a:r>
              <a:rPr lang="ko-KR" altLang="en-US" dirty="0"/>
              <a:t> 창에서 연결을 클릭 후 </a:t>
            </a:r>
            <a:r>
              <a:rPr lang="en-US" altLang="ko-KR" dirty="0"/>
              <a:t>ai </a:t>
            </a:r>
            <a:r>
              <a:rPr lang="ko-KR" altLang="en-US" dirty="0" err="1"/>
              <a:t>캠패니언</a:t>
            </a:r>
            <a:r>
              <a:rPr lang="ko-KR" altLang="en-US" dirty="0"/>
              <a:t>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89A25F-F473-4EBC-8AFA-8D7BB573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62" y="1306831"/>
            <a:ext cx="2952459" cy="3865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FD4C50-02B8-40BA-A59F-2A83FA57F041}"/>
              </a:ext>
            </a:extLst>
          </p:cNvPr>
          <p:cNvSpPr txBox="1"/>
          <p:nvPr/>
        </p:nvSpPr>
        <p:spPr>
          <a:xfrm>
            <a:off x="4937013" y="926301"/>
            <a:ext cx="2678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휴대폰으로 </a:t>
            </a:r>
            <a:r>
              <a:rPr lang="ko-KR" altLang="en-US" dirty="0" err="1"/>
              <a:t>접속시</a:t>
            </a:r>
            <a:r>
              <a:rPr lang="ko-KR" altLang="en-US" dirty="0"/>
              <a:t> </a:t>
            </a:r>
            <a:r>
              <a:rPr lang="ko-KR" altLang="en-US" dirty="0" err="1"/>
              <a:t>나오는화면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1E9C4F7-CE5D-4676-832A-36CD70C59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81" y="1306830"/>
            <a:ext cx="2952459" cy="3865920"/>
          </a:xfrm>
          <a:prstGeom prst="rect">
            <a:avLst/>
          </a:prstGeom>
        </p:spPr>
      </p:pic>
    </p:spTree>
  </p:cSld>
  <p:clrMapOvr>
    <a:masterClrMapping/>
  </p:clrMapOvr>
  <p:transition advClick="0" advTm="5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文本框 48">
            <a:extLst>
              <a:ext uri="{FF2B5EF4-FFF2-40B4-BE49-F238E27FC236}">
                <a16:creationId xmlns:a16="http://schemas.microsoft.com/office/drawing/2014/main" id="{D6EEABA5-0615-4942-AA7F-9161EB9B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77" y="414338"/>
            <a:ext cx="6306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10600040101010101" pitchFamily="2" charset="-122"/>
                <a:ea typeface="Arial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latin typeface="Century Gothic" panose="020B0502020202020204" pitchFamily="34" charset="0"/>
              </a:rPr>
              <a:t>AI </a:t>
            </a:r>
            <a:r>
              <a:rPr lang="ko-KR" altLang="en-US" sz="2000" dirty="0" err="1">
                <a:latin typeface="Century Gothic" panose="020B0502020202020204" pitchFamily="34" charset="0"/>
              </a:rPr>
              <a:t>컴패니언</a:t>
            </a:r>
            <a:r>
              <a:rPr lang="ko-KR" altLang="en-US" sz="2000" dirty="0">
                <a:latin typeface="Century Gothic" panose="020B0502020202020204" pitchFamily="34" charset="0"/>
              </a:rPr>
              <a:t> 연결</a:t>
            </a:r>
            <a:r>
              <a:rPr lang="en-US" altLang="ko-KR" sz="2000" dirty="0">
                <a:latin typeface="Century Gothic" panose="020B0502020202020204" pitchFamily="34" charset="0"/>
              </a:rPr>
              <a:t>-</a:t>
            </a:r>
            <a:r>
              <a:rPr lang="ko-KR" altLang="en-US" sz="2000" dirty="0">
                <a:latin typeface="Century Gothic" panose="020B0502020202020204" pitchFamily="34" charset="0"/>
              </a:rPr>
              <a:t>동작 및 설명</a:t>
            </a:r>
            <a:r>
              <a:rPr lang="en-US" altLang="ko-KR" sz="2000" dirty="0">
                <a:latin typeface="Century Gothic" panose="020B0502020202020204" pitchFamily="34" charset="0"/>
              </a:rPr>
              <a:t>-</a:t>
            </a:r>
            <a:r>
              <a:rPr lang="ko-KR" altLang="en-US" sz="2000" dirty="0">
                <a:latin typeface="Century Gothic" panose="020B0502020202020204" pitchFamily="34" charset="0"/>
              </a:rPr>
              <a:t>섭씨</a:t>
            </a:r>
            <a:r>
              <a:rPr lang="en-US" altLang="ko-KR" sz="2000" dirty="0">
                <a:latin typeface="Century Gothic" panose="020B0502020202020204" pitchFamily="34" charset="0"/>
              </a:rPr>
              <a:t>(</a:t>
            </a:r>
            <a:r>
              <a:rPr lang="en-US" altLang="ko-KR" sz="2000" dirty="0"/>
              <a:t>°C) → </a:t>
            </a:r>
            <a:r>
              <a:rPr lang="ko-KR" altLang="en-US" sz="2000" dirty="0"/>
              <a:t>화씨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°F</a:t>
            </a:r>
            <a:r>
              <a:rPr lang="en-US" altLang="ko-KR" sz="2000" dirty="0"/>
              <a:t>)</a:t>
            </a:r>
            <a:r>
              <a:rPr lang="en-US" altLang="ko-KR" dirty="0"/>
              <a:t> </a:t>
            </a:r>
            <a:endParaRPr lang="id-ID" altLang="zh-CN" sz="1600" dirty="0">
              <a:latin typeface="Century Gothic" panose="020B0502020202020204" pitchFamily="34" charset="0"/>
            </a:endParaRPr>
          </a:p>
        </p:txBody>
      </p:sp>
      <p:sp>
        <p:nvSpPr>
          <p:cNvPr id="54" name="矩形 3">
            <a:extLst>
              <a:ext uri="{FF2B5EF4-FFF2-40B4-BE49-F238E27FC236}">
                <a16:creationId xmlns:a16="http://schemas.microsoft.com/office/drawing/2014/main" id="{604D0649-8C8F-4F18-A3A6-AC1BA6585E2E}"/>
              </a:ext>
            </a:extLst>
          </p:cNvPr>
          <p:cNvSpPr/>
          <p:nvPr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3E013BFD-A5C2-4706-BC89-A38BC4F34147}"/>
              </a:ext>
            </a:extLst>
          </p:cNvPr>
          <p:cNvSpPr/>
          <p:nvPr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261DF65-F9AA-48F4-8B16-38B2CE25E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3" y="999744"/>
            <a:ext cx="1840993" cy="414375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32D047F-6F30-4637-B80B-9D1E6F877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9744"/>
            <a:ext cx="1840992" cy="4143756"/>
          </a:xfrm>
          <a:prstGeom prst="rect">
            <a:avLst/>
          </a:prstGeom>
        </p:spPr>
      </p:pic>
      <p:pic>
        <p:nvPicPr>
          <p:cNvPr id="9" name="그림 8" descr="스크린샷, 실외, 운전, 버스이(가) 표시된 사진&#10;&#10;자동 생성된 설명">
            <a:extLst>
              <a:ext uri="{FF2B5EF4-FFF2-40B4-BE49-F238E27FC236}">
                <a16:creationId xmlns:a16="http://schemas.microsoft.com/office/drawing/2014/main" id="{7D24D7B9-226B-4F8B-997D-A7CFF93A1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5" y="999744"/>
            <a:ext cx="1840993" cy="4143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00CA6A-2F11-4B42-B576-815A83F6D8BD}"/>
              </a:ext>
            </a:extLst>
          </p:cNvPr>
          <p:cNvSpPr txBox="1"/>
          <p:nvPr/>
        </p:nvSpPr>
        <p:spPr>
          <a:xfrm>
            <a:off x="5568157" y="1071563"/>
            <a:ext cx="332581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동작설명</a:t>
            </a:r>
            <a:endParaRPr lang="en-US" altLang="ko-KR" sz="2000" dirty="0"/>
          </a:p>
          <a:p>
            <a:r>
              <a:rPr lang="ko-KR" altLang="en-US" dirty="0"/>
              <a:t>섭씨</a:t>
            </a:r>
            <a:r>
              <a:rPr lang="en-US" altLang="ko-KR" sz="1400" dirty="0"/>
              <a:t> →</a:t>
            </a:r>
            <a:r>
              <a:rPr lang="ko-KR" altLang="en-US" sz="1400" dirty="0"/>
              <a:t>화씨 </a:t>
            </a:r>
            <a:r>
              <a:rPr lang="en-US" altLang="ko-KR" sz="1400" dirty="0"/>
              <a:t>=</a:t>
            </a:r>
            <a:r>
              <a:rPr lang="ko-KR" altLang="en-US" sz="1400" dirty="0"/>
              <a:t>입력한 값</a:t>
            </a:r>
            <a:r>
              <a:rPr lang="en-US" altLang="ko-KR" sz="1400" dirty="0"/>
              <a:t>*1.8+32</a:t>
            </a:r>
          </a:p>
          <a:p>
            <a:r>
              <a:rPr lang="ko-KR" altLang="en-US" sz="1400" dirty="0"/>
              <a:t>섭씨온도를 입력을 하고 화씨온도로 변환 버튼을 누르게 되면 분홍색 레이블에 화씨온도로 변환이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 변환이 될 때 화씨온도로 </a:t>
            </a:r>
            <a:r>
              <a:rPr lang="en-US" altLang="ko-KR" sz="1400" dirty="0"/>
              <a:t>50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°F(10</a:t>
            </a:r>
            <a:r>
              <a:rPr lang="en-US" altLang="ko-KR" sz="1400" dirty="0"/>
              <a:t>°C) </a:t>
            </a:r>
            <a:r>
              <a:rPr lang="ko-KR" altLang="en-US" sz="1400" dirty="0"/>
              <a:t>이하일 때는 추위를 나타내는 사진이 나오도록 설정하였고 </a:t>
            </a:r>
            <a:r>
              <a:rPr lang="en-US" altLang="ko-KR" sz="1400" dirty="0"/>
              <a:t>77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°F(25</a:t>
            </a:r>
            <a:r>
              <a:rPr lang="en-US" altLang="ko-KR" sz="1400" dirty="0"/>
              <a:t> °C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이상 일 때는 더위를 나타내는 사진이 나오도록 설정하였다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만약 이 두가지 조건에 해당되지 않을 시 에는 시원함을 나타내는 사진이 나오도록 설정하였다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208063"/>
      </p:ext>
    </p:extLst>
  </p:cSld>
  <p:clrMapOvr>
    <a:masterClrMapping/>
  </p:clrMapOvr>
  <p:transition advClick="0" advTm="5000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23"/>
  <p:tag name="MH_SECTIONID" val="424,425,426,427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heme/theme1.xml><?xml version="1.0" encoding="utf-8"?>
<a:theme xmlns:a="http://schemas.openxmlformats.org/drawingml/2006/main" name="Group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自定义 8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</Words>
  <Application>Microsoft Office PowerPoint</Application>
  <PresentationFormat>화면 슬라이드 쇼(16:9)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Group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2020-01-21T01:21:36Z</dcterms:created>
  <dcterms:modified xsi:type="dcterms:W3CDTF">2020-05-01T14:00:19Z</dcterms:modified>
</cp:coreProperties>
</file>