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F531F-E342-4558-85CC-C0CFFFEAE5B5}" type="datetimeFigureOut">
              <a:rPr lang="ko-KR" altLang="en-US" smtClean="0"/>
              <a:t>2012-11-04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2DEA-D2B0-47DF-B8A6-63C312A5E46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523999" y="1397000"/>
          <a:ext cx="4548198" cy="127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16066"/>
                <a:gridCol w="1516066"/>
                <a:gridCol w="1516066"/>
              </a:tblGrid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Position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Name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Development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Part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Project Manager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lt"/>
                        </a:rPr>
                        <a:t>김경만</a:t>
                      </a:r>
                      <a:r>
                        <a:rPr lang="en-US" altLang="ko-KR" sz="1200" dirty="0" smtClean="0">
                          <a:latin typeface="+mj-lt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Architecture,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Server</a:t>
                      </a:r>
                      <a:endParaRPr lang="en-US" altLang="ko-KR" sz="1200" dirty="0" smtClean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Member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lt"/>
                        </a:rPr>
                        <a:t>장규성</a:t>
                      </a:r>
                      <a:r>
                        <a:rPr lang="en-US" altLang="ko-KR" sz="1200" dirty="0" smtClean="0">
                          <a:latin typeface="+mj-lt"/>
                        </a:rPr>
                        <a:t> 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Client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Member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</a:t>
                      </a:r>
                      <a:r>
                        <a:rPr lang="en-US" altLang="ko-KR" sz="1200" dirty="0" smtClean="0">
                          <a:latin typeface="+mj-lt"/>
                        </a:rPr>
                        <a:t> 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lt"/>
                        </a:rPr>
                        <a:t>박진현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Client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, Design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Member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lt"/>
                        </a:rPr>
                        <a:t>박현정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lt"/>
                        </a:rPr>
                        <a:t>Design,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 Document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 marL="62630" marR="62630" marT="31316" marB="313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화면 슬라이드 쇼(4:3)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beautiful</dc:creator>
  <cp:lastModifiedBy>beautiful</cp:lastModifiedBy>
  <cp:revision>4</cp:revision>
  <dcterms:created xsi:type="dcterms:W3CDTF">2012-11-03T16:47:14Z</dcterms:created>
  <dcterms:modified xsi:type="dcterms:W3CDTF">2012-11-03T17:18:37Z</dcterms:modified>
</cp:coreProperties>
</file>