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3030" y="-11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0000-92D5-433D-BD59-D6FD589E0BBE}" type="datetimeFigureOut">
              <a:rPr lang="ko-KR" altLang="en-US" smtClean="0"/>
              <a:pPr/>
              <a:t>2012-11-04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5A51-5A53-41C3-82B8-D77F244969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0000-92D5-433D-BD59-D6FD589E0BBE}" type="datetimeFigureOut">
              <a:rPr lang="ko-KR" altLang="en-US" smtClean="0"/>
              <a:pPr/>
              <a:t>2012-11-04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5A51-5A53-41C3-82B8-D77F244969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0000-92D5-433D-BD59-D6FD589E0BBE}" type="datetimeFigureOut">
              <a:rPr lang="ko-KR" altLang="en-US" smtClean="0"/>
              <a:pPr/>
              <a:t>2012-11-04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5A51-5A53-41C3-82B8-D77F244969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0000-92D5-433D-BD59-D6FD589E0BBE}" type="datetimeFigureOut">
              <a:rPr lang="ko-KR" altLang="en-US" smtClean="0"/>
              <a:pPr/>
              <a:t>2012-11-04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5A51-5A53-41C3-82B8-D77F244969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0000-92D5-433D-BD59-D6FD589E0BBE}" type="datetimeFigureOut">
              <a:rPr lang="ko-KR" altLang="en-US" smtClean="0"/>
              <a:pPr/>
              <a:t>2012-11-04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5A51-5A53-41C3-82B8-D77F244969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0000-92D5-433D-BD59-D6FD589E0BBE}" type="datetimeFigureOut">
              <a:rPr lang="ko-KR" altLang="en-US" smtClean="0"/>
              <a:pPr/>
              <a:t>2012-11-04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5A51-5A53-41C3-82B8-D77F244969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0000-92D5-433D-BD59-D6FD589E0BBE}" type="datetimeFigureOut">
              <a:rPr lang="ko-KR" altLang="en-US" smtClean="0"/>
              <a:pPr/>
              <a:t>2012-11-04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5A51-5A53-41C3-82B8-D77F244969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0000-92D5-433D-BD59-D6FD589E0BBE}" type="datetimeFigureOut">
              <a:rPr lang="ko-KR" altLang="en-US" smtClean="0"/>
              <a:pPr/>
              <a:t>2012-11-04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5A51-5A53-41C3-82B8-D77F244969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0000-92D5-433D-BD59-D6FD589E0BBE}" type="datetimeFigureOut">
              <a:rPr lang="ko-KR" altLang="en-US" smtClean="0"/>
              <a:pPr/>
              <a:t>2012-11-04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5A51-5A53-41C3-82B8-D77F244969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0000-92D5-433D-BD59-D6FD589E0BBE}" type="datetimeFigureOut">
              <a:rPr lang="ko-KR" altLang="en-US" smtClean="0"/>
              <a:pPr/>
              <a:t>2012-11-04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5A51-5A53-41C3-82B8-D77F244969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0000-92D5-433D-BD59-D6FD589E0BBE}" type="datetimeFigureOut">
              <a:rPr lang="ko-KR" altLang="en-US" smtClean="0"/>
              <a:pPr/>
              <a:t>2012-11-04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5A51-5A53-41C3-82B8-D77F244969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50000-92D5-433D-BD59-D6FD589E0BBE}" type="datetimeFigureOut">
              <a:rPr lang="ko-KR" altLang="en-US" smtClean="0"/>
              <a:pPr/>
              <a:t>2012-11-04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75A51-5A53-41C3-82B8-D77F244969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0166" y="1571612"/>
            <a:ext cx="1214446" cy="5000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USER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215074" y="1571612"/>
            <a:ext cx="1214446" cy="5000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CONCERT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215074" y="3643314"/>
            <a:ext cx="1214446" cy="5000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REVIEW</a:t>
            </a:r>
          </a:p>
        </p:txBody>
      </p:sp>
      <p:sp>
        <p:nvSpPr>
          <p:cNvPr id="7" name="다이아몬드 6"/>
          <p:cNvSpPr/>
          <p:nvPr/>
        </p:nvSpPr>
        <p:spPr>
          <a:xfrm>
            <a:off x="3286116" y="571480"/>
            <a:ext cx="2303875" cy="928694"/>
          </a:xfrm>
          <a:prstGeom prst="diamon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/>
              <a:t>RESERVATION</a:t>
            </a:r>
            <a:endParaRPr lang="en-US" altLang="ko-KR" sz="1400" dirty="0" smtClean="0"/>
          </a:p>
        </p:txBody>
      </p:sp>
      <p:cxnSp>
        <p:nvCxnSpPr>
          <p:cNvPr id="18" name="직선 연결선 17"/>
          <p:cNvCxnSpPr>
            <a:stCxn id="4" idx="3"/>
            <a:endCxn id="7" idx="1"/>
          </p:cNvCxnSpPr>
          <p:nvPr/>
        </p:nvCxnSpPr>
        <p:spPr>
          <a:xfrm flipV="1">
            <a:off x="2714612" y="1035827"/>
            <a:ext cx="571504" cy="785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3"/>
            <a:endCxn id="5" idx="1"/>
          </p:cNvCxnSpPr>
          <p:nvPr/>
        </p:nvCxnSpPr>
        <p:spPr>
          <a:xfrm>
            <a:off x="5589991" y="1035827"/>
            <a:ext cx="625083" cy="785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5" idx="2"/>
            <a:endCxn id="6" idx="0"/>
          </p:cNvCxnSpPr>
          <p:nvPr/>
        </p:nvCxnSpPr>
        <p:spPr>
          <a:xfrm rot="5400000">
            <a:off x="6036479" y="2857496"/>
            <a:ext cx="157163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다이아몬드 11"/>
          <p:cNvSpPr/>
          <p:nvPr/>
        </p:nvSpPr>
        <p:spPr>
          <a:xfrm>
            <a:off x="3286116" y="2214554"/>
            <a:ext cx="2303875" cy="928694"/>
          </a:xfrm>
          <a:prstGeom prst="diamon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CART</a:t>
            </a:r>
          </a:p>
        </p:txBody>
      </p:sp>
      <p:cxnSp>
        <p:nvCxnSpPr>
          <p:cNvPr id="16" name="직선 연결선 15"/>
          <p:cNvCxnSpPr>
            <a:stCxn id="4" idx="3"/>
            <a:endCxn id="12" idx="1"/>
          </p:cNvCxnSpPr>
          <p:nvPr/>
        </p:nvCxnSpPr>
        <p:spPr>
          <a:xfrm>
            <a:off x="2714612" y="1821645"/>
            <a:ext cx="571504" cy="857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3"/>
            <a:endCxn id="5" idx="1"/>
          </p:cNvCxnSpPr>
          <p:nvPr/>
        </p:nvCxnSpPr>
        <p:spPr>
          <a:xfrm flipV="1">
            <a:off x="5589991" y="1821645"/>
            <a:ext cx="625083" cy="857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다이아몬드 20"/>
          <p:cNvSpPr/>
          <p:nvPr/>
        </p:nvSpPr>
        <p:spPr>
          <a:xfrm>
            <a:off x="3268257" y="3429000"/>
            <a:ext cx="2303875" cy="928694"/>
          </a:xfrm>
          <a:prstGeom prst="diamon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COMMENT</a:t>
            </a:r>
          </a:p>
        </p:txBody>
      </p:sp>
      <p:cxnSp>
        <p:nvCxnSpPr>
          <p:cNvPr id="27" name="직선 연결선 26"/>
          <p:cNvCxnSpPr>
            <a:stCxn id="21" idx="3"/>
            <a:endCxn id="6" idx="1"/>
          </p:cNvCxnSpPr>
          <p:nvPr/>
        </p:nvCxnSpPr>
        <p:spPr>
          <a:xfrm>
            <a:off x="5572132" y="3893347"/>
            <a:ext cx="64294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</Words>
  <Application>Microsoft Office PowerPoint</Application>
  <PresentationFormat>화면 슬라이드 쇼(4:3)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XP SP3 FINAL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KyungMan</cp:lastModifiedBy>
  <cp:revision>7</cp:revision>
  <dcterms:created xsi:type="dcterms:W3CDTF">2012-11-03T16:32:35Z</dcterms:created>
  <dcterms:modified xsi:type="dcterms:W3CDTF">2012-11-04T07:52:39Z</dcterms:modified>
</cp:coreProperties>
</file>