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538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91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133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95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43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265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330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3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850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9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670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FD928-0DCE-479A-B1B8-F35F94E74F46}" type="datetimeFigureOut">
              <a:rPr lang="ko-KR" altLang="en-US" smtClean="0"/>
              <a:pPr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5F5B-E22F-440A-A9D6-94D08CC62D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096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95536" y="476672"/>
            <a:ext cx="8280920" cy="5548256"/>
            <a:chOff x="395536" y="476672"/>
            <a:chExt cx="8280920" cy="5548256"/>
          </a:xfrm>
        </p:grpSpPr>
        <p:sp>
          <p:nvSpPr>
            <p:cNvPr id="14" name="직사각형 13"/>
            <p:cNvSpPr/>
            <p:nvPr/>
          </p:nvSpPr>
          <p:spPr>
            <a:xfrm>
              <a:off x="2497124" y="476672"/>
              <a:ext cx="4176464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Site map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회원가입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ID/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비밀번호 찾기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4830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01530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정보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순위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시간표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29272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예매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예매 확인 및 취소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08104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회원 리뷰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인기 리뷰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전문가 리뷰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64288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멤버십 기본 혜택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멤버십 가입 방법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등급 별 혜택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할인 대상 확인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01530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공</a:t>
              </a:r>
              <a:r>
                <a:rPr lang="ko-KR" altLang="en-US" dirty="0"/>
                <a:t>연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829272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매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8104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리</a:t>
              </a:r>
              <a:r>
                <a:rPr lang="ko-KR" altLang="en-US" dirty="0"/>
                <a:t>뷰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64288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멤버십</a:t>
              </a:r>
              <a:endParaRPr lang="ko-KR" altLang="en-US" dirty="0"/>
            </a:p>
          </p:txBody>
        </p:sp>
        <p:cxnSp>
          <p:nvCxnSpPr>
            <p:cNvPr id="47" name="직선 연결선 46"/>
            <p:cNvCxnSpPr>
              <a:stCxn id="15" idx="0"/>
            </p:cNvCxnSpPr>
            <p:nvPr/>
          </p:nvCxnSpPr>
          <p:spPr>
            <a:xfrm flipV="1">
              <a:off x="1151620" y="1484784"/>
              <a:ext cx="0" cy="579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170914" y="1484784"/>
              <a:ext cx="6749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6" idx="0"/>
            </p:cNvCxnSpPr>
            <p:nvPr/>
          </p:nvCxnSpPr>
          <p:spPr>
            <a:xfrm flipV="1">
              <a:off x="7920372" y="1484784"/>
              <a:ext cx="0" cy="579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34" idx="0"/>
              <a:endCxn id="14" idx="2"/>
            </p:cNvCxnSpPr>
            <p:nvPr/>
          </p:nvCxnSpPr>
          <p:spPr>
            <a:xfrm flipV="1">
              <a:off x="4585356" y="1268760"/>
              <a:ext cx="0" cy="795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1" idx="0"/>
            </p:cNvCxnSpPr>
            <p:nvPr/>
          </p:nvCxnSpPr>
          <p:spPr>
            <a:xfrm flipV="1">
              <a:off x="6264188" y="1484784"/>
              <a:ext cx="0" cy="579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33" idx="0"/>
            </p:cNvCxnSpPr>
            <p:nvPr/>
          </p:nvCxnSpPr>
          <p:spPr>
            <a:xfrm flipV="1">
              <a:off x="2857614" y="1484784"/>
              <a:ext cx="0" cy="579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0424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박현정</dc:creator>
  <cp:lastModifiedBy>beautiful</cp:lastModifiedBy>
  <cp:revision>12</cp:revision>
  <dcterms:created xsi:type="dcterms:W3CDTF">2012-11-02T15:23:05Z</dcterms:created>
  <dcterms:modified xsi:type="dcterms:W3CDTF">2012-11-03T16:32:01Z</dcterms:modified>
</cp:coreProperties>
</file>