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9871-CF47-4521-A95A-1BE2BE2C2379}" type="datetimeFigureOut">
              <a:rPr lang="ko-KR" altLang="en-US" smtClean="0"/>
              <a:t>2012-10-20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829A-BDA8-41F1-9D71-3F13ADCFC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35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9871-CF47-4521-A95A-1BE2BE2C2379}" type="datetimeFigureOut">
              <a:rPr lang="ko-KR" altLang="en-US" smtClean="0"/>
              <a:t>2012-10-20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829A-BDA8-41F1-9D71-3F13ADCFC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03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9871-CF47-4521-A95A-1BE2BE2C2379}" type="datetimeFigureOut">
              <a:rPr lang="ko-KR" altLang="en-US" smtClean="0"/>
              <a:t>2012-10-20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829A-BDA8-41F1-9D71-3F13ADCFC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4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9871-CF47-4521-A95A-1BE2BE2C2379}" type="datetimeFigureOut">
              <a:rPr lang="ko-KR" altLang="en-US" smtClean="0"/>
              <a:t>2012-10-20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829A-BDA8-41F1-9D71-3F13ADCFC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8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9871-CF47-4521-A95A-1BE2BE2C2379}" type="datetimeFigureOut">
              <a:rPr lang="ko-KR" altLang="en-US" smtClean="0"/>
              <a:t>2012-10-20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829A-BDA8-41F1-9D71-3F13ADCFC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51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9871-CF47-4521-A95A-1BE2BE2C2379}" type="datetimeFigureOut">
              <a:rPr lang="ko-KR" altLang="en-US" smtClean="0"/>
              <a:t>2012-10-20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829A-BDA8-41F1-9D71-3F13ADCFC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9871-CF47-4521-A95A-1BE2BE2C2379}" type="datetimeFigureOut">
              <a:rPr lang="ko-KR" altLang="en-US" smtClean="0"/>
              <a:t>2012-10-20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829A-BDA8-41F1-9D71-3F13ADCFC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87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9871-CF47-4521-A95A-1BE2BE2C2379}" type="datetimeFigureOut">
              <a:rPr lang="ko-KR" altLang="en-US" smtClean="0"/>
              <a:t>2012-10-20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829A-BDA8-41F1-9D71-3F13ADCFC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1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9871-CF47-4521-A95A-1BE2BE2C2379}" type="datetimeFigureOut">
              <a:rPr lang="ko-KR" altLang="en-US" smtClean="0"/>
              <a:t>2012-10-20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829A-BDA8-41F1-9D71-3F13ADCFC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37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9871-CF47-4521-A95A-1BE2BE2C2379}" type="datetimeFigureOut">
              <a:rPr lang="ko-KR" altLang="en-US" smtClean="0"/>
              <a:t>2012-10-20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829A-BDA8-41F1-9D71-3F13ADCFC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89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9871-CF47-4521-A95A-1BE2BE2C2379}" type="datetimeFigureOut">
              <a:rPr lang="ko-KR" altLang="en-US" smtClean="0"/>
              <a:t>2012-10-20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829A-BDA8-41F1-9D71-3F13ADCFC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92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E9871-CF47-4521-A95A-1BE2BE2C2379}" type="datetimeFigureOut">
              <a:rPr lang="ko-KR" altLang="en-US" smtClean="0"/>
              <a:t>2012-10-20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7829A-BDA8-41F1-9D71-3F13ADCFC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11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5536" y="251472"/>
            <a:ext cx="4032448" cy="6264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16016" y="260648"/>
            <a:ext cx="4032448" cy="6264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16016" y="251472"/>
            <a:ext cx="4032448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716016" y="5949280"/>
            <a:ext cx="40324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5536" y="5949280"/>
            <a:ext cx="40324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33624" y="405108"/>
            <a:ext cx="1656184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915816" y="404664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로그인 회원가입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64288" y="395488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로그인 회원가입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60032" y="404886"/>
            <a:ext cx="1656184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5536" y="2420888"/>
            <a:ext cx="2016224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바로가기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11760" y="1403600"/>
            <a:ext cx="914400" cy="1258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바로가</a:t>
            </a:r>
            <a:r>
              <a:rPr lang="ko-KR" altLang="en-US" sz="1400" dirty="0" err="1">
                <a:solidFill>
                  <a:schemeClr val="tx1"/>
                </a:solidFill>
              </a:rPr>
              <a:t>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11760" y="2662064"/>
            <a:ext cx="2016224" cy="2495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5536" y="4221088"/>
            <a:ext cx="201622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411760" y="5157192"/>
            <a:ext cx="1008112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바로가기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19872" y="5157192"/>
            <a:ext cx="1008112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326160" y="1403600"/>
            <a:ext cx="1101824" cy="1258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95536" y="1403600"/>
            <a:ext cx="2016224" cy="1017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95536" y="4221088"/>
            <a:ext cx="1008112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95536" y="4869160"/>
            <a:ext cx="1008112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멤버십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바로가기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16016" y="1403600"/>
            <a:ext cx="4032448" cy="508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716016" y="1403600"/>
            <a:ext cx="972108" cy="5086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공연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674602" y="1403600"/>
            <a:ext cx="1057638" cy="5086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예매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732240" y="1414151"/>
            <a:ext cx="1028300" cy="5086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760540" y="1414151"/>
            <a:ext cx="972108" cy="5086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멤버십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860032" y="2099833"/>
            <a:ext cx="1152128" cy="1632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공연사진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평점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리뷰바로가</a:t>
            </a:r>
            <a:r>
              <a:rPr lang="ko-KR" altLang="en-US" sz="1400" dirty="0" err="1">
                <a:solidFill>
                  <a:schemeClr val="tx1"/>
                </a:solidFill>
              </a:rPr>
              <a:t>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860032" y="4077071"/>
            <a:ext cx="1152128" cy="1684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공연사진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평점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리뷰바로가기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03420" y="2084791"/>
            <a:ext cx="2329019" cy="1647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줄거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03421" y="4077071"/>
            <a:ext cx="2329019" cy="1684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줄거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716016" y="1922795"/>
            <a:ext cx="958586" cy="354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공연정보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22777" y="2277088"/>
            <a:ext cx="958586" cy="354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공연순위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22777" y="2631165"/>
            <a:ext cx="958586" cy="354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시간표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8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16016" y="260648"/>
            <a:ext cx="4032448" cy="6264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260648"/>
            <a:ext cx="4032448" cy="6264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16016" y="251472"/>
            <a:ext cx="4032448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5536" y="260648"/>
            <a:ext cx="4032448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33624" y="405108"/>
            <a:ext cx="1656184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860032" y="395488"/>
            <a:ext cx="1656184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915816" y="404664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로그인 회원가입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36296" y="372209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로그인 회원가입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3130" y="1414473"/>
            <a:ext cx="972108" cy="5086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공연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361716" y="1414473"/>
            <a:ext cx="1057638" cy="5086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예매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419354" y="1403600"/>
            <a:ext cx="1028300" cy="5086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439901" y="1403600"/>
            <a:ext cx="972108" cy="5086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멤버십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89608" y="1412776"/>
            <a:ext cx="972108" cy="5086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공연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716016" y="1414473"/>
            <a:ext cx="972108" cy="5086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공연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33624" y="2102996"/>
            <a:ext cx="3678336" cy="1097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688124" y="1403600"/>
            <a:ext cx="1057638" cy="5086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예매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748056" y="1414473"/>
            <a:ext cx="1028300" cy="5086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776356" y="1412776"/>
            <a:ext cx="972108" cy="5086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멤버십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519808" y="3372343"/>
            <a:ext cx="3678336" cy="1064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12257" y="4615346"/>
            <a:ext cx="3678336" cy="10418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96475" y="2277088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n-US" altLang="ko-K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69213" y="3444133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altLang="ko-K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96474" y="4674589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en-US" altLang="ko-K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3130" y="1923117"/>
            <a:ext cx="958586" cy="354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공연정보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3130" y="2277194"/>
            <a:ext cx="958586" cy="354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공연순위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882728" y="2280035"/>
            <a:ext cx="3744416" cy="2915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시간</a:t>
            </a:r>
            <a:r>
              <a:rPr lang="ko-KR" altLang="en-US" dirty="0">
                <a:solidFill>
                  <a:schemeClr val="tx1"/>
                </a:solidFill>
              </a:rPr>
              <a:t>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03130" y="2631165"/>
            <a:ext cx="958586" cy="354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시간표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16016" y="1925958"/>
            <a:ext cx="972108" cy="354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공연정보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16016" y="2277088"/>
            <a:ext cx="972108" cy="354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공연순위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716016" y="2625200"/>
            <a:ext cx="972108" cy="354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시간</a:t>
            </a:r>
            <a:r>
              <a:rPr lang="ko-KR" altLang="en-US" sz="1400" dirty="0">
                <a:solidFill>
                  <a:schemeClr val="tx1"/>
                </a:solidFill>
              </a:rPr>
              <a:t>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16016" y="5949280"/>
            <a:ext cx="40324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95536" y="5949280"/>
            <a:ext cx="40324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16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2854" y="222374"/>
            <a:ext cx="4032448" cy="6264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16016" y="251472"/>
            <a:ext cx="4032448" cy="6264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2854" y="251472"/>
            <a:ext cx="4032448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9552" y="395488"/>
            <a:ext cx="1656184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16016" y="251472"/>
            <a:ext cx="4032448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2854" y="1403600"/>
            <a:ext cx="4032448" cy="508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공여ㅇㅇㅇㅇㅇㅇㅇ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860032" y="395488"/>
            <a:ext cx="1656184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1403600"/>
            <a:ext cx="4032448" cy="508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25746" y="1403600"/>
            <a:ext cx="974790" cy="508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92854" y="1403600"/>
            <a:ext cx="1008541" cy="5086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공연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409078" y="1403600"/>
            <a:ext cx="1000010" cy="5086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409088" y="1403600"/>
            <a:ext cx="1005430" cy="5086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멤버십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401395" y="1403600"/>
            <a:ext cx="1008541" cy="5086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예매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716782" y="1403600"/>
            <a:ext cx="1008541" cy="5086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공연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732250" y="1403600"/>
            <a:ext cx="1005430" cy="5086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멤버십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915816" y="404664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로그인 회원가입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236296" y="407026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로그인 회원가입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36870" y="2106316"/>
            <a:ext cx="3744416" cy="2580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402253" y="1924002"/>
            <a:ext cx="1007683" cy="364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예매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402253" y="2288630"/>
            <a:ext cx="1007683" cy="364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예매 확인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</a:rPr>
              <a:t>취소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3712" y="5949280"/>
            <a:ext cx="40324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733910" y="5939358"/>
            <a:ext cx="40324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688124" y="1403600"/>
            <a:ext cx="1044116" cy="5086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예매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732240" y="1403600"/>
            <a:ext cx="1000010" cy="5086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4860032" y="2210361"/>
            <a:ext cx="3744416" cy="16107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예매내역확인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877926" y="4077072"/>
            <a:ext cx="3744416" cy="16107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예매 취소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41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251472"/>
            <a:ext cx="4032448" cy="6264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16016" y="261298"/>
            <a:ext cx="4032448" cy="6264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16016" y="261298"/>
            <a:ext cx="4032448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5536" y="242794"/>
            <a:ext cx="4032448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33624" y="405108"/>
            <a:ext cx="1656184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860032" y="395488"/>
            <a:ext cx="1656184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915816" y="404664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로그인 회원가입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36296" y="426657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로그인 회원가입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16782" y="1403600"/>
            <a:ext cx="1008541" cy="5086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07141" y="1394922"/>
            <a:ext cx="1008541" cy="5086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공연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364105" y="1394922"/>
            <a:ext cx="1057638" cy="5086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예매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725323" y="1414473"/>
            <a:ext cx="1057638" cy="5086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예매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421743" y="1394922"/>
            <a:ext cx="1000010" cy="5086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782961" y="1414473"/>
            <a:ext cx="1000010" cy="5086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439901" y="1394922"/>
            <a:ext cx="972108" cy="5086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멤버십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776356" y="1414473"/>
            <a:ext cx="972108" cy="5086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멤버십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33624" y="2095316"/>
            <a:ext cx="3744416" cy="1691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인기리뷰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3624" y="4038713"/>
            <a:ext cx="1158993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93712" y="5949280"/>
            <a:ext cx="40324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716016" y="5949930"/>
            <a:ext cx="40324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826335" y="4043897"/>
            <a:ext cx="1158993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119047" y="4038713"/>
            <a:ext cx="1158993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89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92</Words>
  <Application>Microsoft Office PowerPoint</Application>
  <PresentationFormat>화면 슬라이드 쇼(4:3)</PresentationFormat>
  <Paragraphs>80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박현정</dc:creator>
  <cp:lastModifiedBy>박현정</cp:lastModifiedBy>
  <cp:revision>19</cp:revision>
  <dcterms:created xsi:type="dcterms:W3CDTF">2012-10-20T13:13:31Z</dcterms:created>
  <dcterms:modified xsi:type="dcterms:W3CDTF">2012-10-20T16:52:29Z</dcterms:modified>
</cp:coreProperties>
</file>