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86BA-683D-4193-A8C0-691F9398808A}" type="datetimeFigureOut">
              <a:rPr lang="ko-KR" altLang="en-US" smtClean="0"/>
              <a:t>2012-10-28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8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86BA-683D-4193-A8C0-691F9398808A}" type="datetimeFigureOut">
              <a:rPr lang="ko-KR" altLang="en-US" smtClean="0"/>
              <a:t>2012-10-28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7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86BA-683D-4193-A8C0-691F9398808A}" type="datetimeFigureOut">
              <a:rPr lang="ko-KR" altLang="en-US" smtClean="0"/>
              <a:t>2012-10-28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2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86BA-683D-4193-A8C0-691F9398808A}" type="datetimeFigureOut">
              <a:rPr lang="ko-KR" altLang="en-US" smtClean="0"/>
              <a:t>2012-10-28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56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86BA-683D-4193-A8C0-691F9398808A}" type="datetimeFigureOut">
              <a:rPr lang="ko-KR" altLang="en-US" smtClean="0"/>
              <a:t>2012-10-28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5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86BA-683D-4193-A8C0-691F9398808A}" type="datetimeFigureOut">
              <a:rPr lang="ko-KR" altLang="en-US" smtClean="0"/>
              <a:t>2012-10-28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2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86BA-683D-4193-A8C0-691F9398808A}" type="datetimeFigureOut">
              <a:rPr lang="ko-KR" altLang="en-US" smtClean="0"/>
              <a:t>2012-10-28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9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86BA-683D-4193-A8C0-691F9398808A}" type="datetimeFigureOut">
              <a:rPr lang="ko-KR" altLang="en-US" smtClean="0"/>
              <a:t>2012-10-28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2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86BA-683D-4193-A8C0-691F9398808A}" type="datetimeFigureOut">
              <a:rPr lang="ko-KR" altLang="en-US" smtClean="0"/>
              <a:t>2012-10-28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0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86BA-683D-4193-A8C0-691F9398808A}" type="datetimeFigureOut">
              <a:rPr lang="ko-KR" altLang="en-US" smtClean="0"/>
              <a:t>2012-10-28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0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86BA-683D-4193-A8C0-691F9398808A}" type="datetimeFigureOut">
              <a:rPr lang="ko-KR" altLang="en-US" smtClean="0"/>
              <a:t>2012-10-28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8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986BA-683D-4193-A8C0-691F9398808A}" type="datetimeFigureOut">
              <a:rPr lang="ko-KR" altLang="en-US" smtClean="0"/>
              <a:t>2012-10-28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12BB-3461-4CFA-9C51-5FBDD1831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2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79512" y="188640"/>
            <a:ext cx="4248472" cy="6408712"/>
            <a:chOff x="179512" y="188640"/>
            <a:chExt cx="4248472" cy="6408712"/>
          </a:xfrm>
        </p:grpSpPr>
        <p:sp>
          <p:nvSpPr>
            <p:cNvPr id="4" name="직사각형 3"/>
            <p:cNvSpPr/>
            <p:nvPr/>
          </p:nvSpPr>
          <p:spPr>
            <a:xfrm>
              <a:off x="179512" y="188640"/>
              <a:ext cx="4248472" cy="64087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95536" y="371293"/>
              <a:ext cx="1512168" cy="753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9512" y="5949280"/>
              <a:ext cx="42484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59832" y="404664"/>
              <a:ext cx="1224136" cy="343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로그인 회원가입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16016" y="188640"/>
            <a:ext cx="4248472" cy="6408712"/>
            <a:chOff x="179512" y="188640"/>
            <a:chExt cx="4248472" cy="6408712"/>
          </a:xfrm>
        </p:grpSpPr>
        <p:sp>
          <p:nvSpPr>
            <p:cNvPr id="20" name="직사각형 19"/>
            <p:cNvSpPr/>
            <p:nvPr/>
          </p:nvSpPr>
          <p:spPr>
            <a:xfrm>
              <a:off x="179512" y="188640"/>
              <a:ext cx="4248472" cy="64087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5536" y="371293"/>
              <a:ext cx="1512168" cy="753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79512" y="5949280"/>
              <a:ext cx="42484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59832" y="404664"/>
              <a:ext cx="1224136" cy="343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로그인 회원가입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79512" y="1412776"/>
            <a:ext cx="2016224" cy="925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195736" y="1412776"/>
            <a:ext cx="1152128" cy="1166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바로가</a:t>
            </a:r>
            <a:r>
              <a:rPr lang="ko-KR" altLang="en-US" sz="1400" dirty="0" err="1">
                <a:solidFill>
                  <a:schemeClr val="tx1"/>
                </a:solidFill>
              </a:rPr>
              <a:t>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47864" y="1412776"/>
            <a:ext cx="1080119" cy="1166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9512" y="2338556"/>
            <a:ext cx="2016224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바로가기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95735" y="2579732"/>
            <a:ext cx="2232247" cy="2495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9512" y="4138756"/>
            <a:ext cx="1008112" cy="1810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83780" y="4864467"/>
            <a:ext cx="1003844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멤버십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바로가기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860032" y="2099833"/>
            <a:ext cx="1152128" cy="1632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공연사진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평점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리뷰바로가</a:t>
            </a:r>
            <a:r>
              <a:rPr lang="ko-KR" altLang="en-US" sz="1400" dirty="0" err="1">
                <a:solidFill>
                  <a:schemeClr val="tx1"/>
                </a:solidFill>
              </a:rPr>
              <a:t>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5074860"/>
            <a:ext cx="1008112" cy="874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195735" y="5074860"/>
            <a:ext cx="1224137" cy="874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바로가기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618357"/>
              </p:ext>
            </p:extLst>
          </p:nvPr>
        </p:nvGraphicFramePr>
        <p:xfrm>
          <a:off x="4716014" y="1340768"/>
          <a:ext cx="4227264" cy="42203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56816"/>
                <a:gridCol w="1056816"/>
                <a:gridCol w="1056816"/>
                <a:gridCol w="1056816"/>
              </a:tblGrid>
              <a:tr h="42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멤버십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4860032" y="4077071"/>
            <a:ext cx="1152128" cy="1684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공연사진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평점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리뷰바로가기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03420" y="2084791"/>
            <a:ext cx="2617052" cy="1647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줄거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03421" y="4077071"/>
            <a:ext cx="2617051" cy="1684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줄거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767064"/>
              </p:ext>
            </p:extLst>
          </p:nvPr>
        </p:nvGraphicFramePr>
        <p:xfrm>
          <a:off x="4716016" y="1782296"/>
          <a:ext cx="1044116" cy="1112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41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공연정보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공연순위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시간표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4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79512" y="188640"/>
            <a:ext cx="4248472" cy="6408712"/>
            <a:chOff x="179512" y="188640"/>
            <a:chExt cx="4248472" cy="6408712"/>
          </a:xfrm>
        </p:grpSpPr>
        <p:sp>
          <p:nvSpPr>
            <p:cNvPr id="5" name="직사각형 4"/>
            <p:cNvSpPr/>
            <p:nvPr/>
          </p:nvSpPr>
          <p:spPr>
            <a:xfrm>
              <a:off x="179512" y="188640"/>
              <a:ext cx="4248472" cy="64087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95536" y="371293"/>
              <a:ext cx="1512168" cy="753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9512" y="5949280"/>
              <a:ext cx="42484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9832" y="404664"/>
              <a:ext cx="1224136" cy="343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로그인 회원가입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716016" y="188640"/>
            <a:ext cx="4248472" cy="6408712"/>
            <a:chOff x="4716016" y="188640"/>
            <a:chExt cx="4248472" cy="6408712"/>
          </a:xfrm>
        </p:grpSpPr>
        <p:sp>
          <p:nvSpPr>
            <p:cNvPr id="21" name="직사각형 20"/>
            <p:cNvSpPr/>
            <p:nvPr/>
          </p:nvSpPr>
          <p:spPr>
            <a:xfrm>
              <a:off x="4716016" y="188640"/>
              <a:ext cx="4248472" cy="64087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32040" y="371293"/>
              <a:ext cx="1512168" cy="753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716016" y="5949280"/>
              <a:ext cx="424847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596336" y="404664"/>
              <a:ext cx="1224136" cy="343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로그인 회원가입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83"/>
              </p:ext>
            </p:extLst>
          </p:nvPr>
        </p:nvGraphicFramePr>
        <p:xfrm>
          <a:off x="4716014" y="1340768"/>
          <a:ext cx="4227264" cy="42203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56816"/>
                <a:gridCol w="1056816"/>
                <a:gridCol w="1056816"/>
                <a:gridCol w="1056816"/>
              </a:tblGrid>
              <a:tr h="42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멤버십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2977"/>
              </p:ext>
            </p:extLst>
          </p:nvPr>
        </p:nvGraphicFramePr>
        <p:xfrm>
          <a:off x="179512" y="1340768"/>
          <a:ext cx="4248472" cy="42203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62118"/>
                <a:gridCol w="1062118"/>
                <a:gridCol w="1062118"/>
                <a:gridCol w="1062118"/>
              </a:tblGrid>
              <a:tr h="42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멤버십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533624" y="2072055"/>
            <a:ext cx="3678336" cy="1097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35147"/>
              </p:ext>
            </p:extLst>
          </p:nvPr>
        </p:nvGraphicFramePr>
        <p:xfrm>
          <a:off x="179512" y="1772816"/>
          <a:ext cx="1044116" cy="1112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41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공연정보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공연순위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시간표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531461" y="3392996"/>
            <a:ext cx="3678336" cy="1097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33624" y="4653136"/>
            <a:ext cx="3678336" cy="1097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866526" y="2300275"/>
            <a:ext cx="3744416" cy="2915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시간</a:t>
            </a:r>
            <a:r>
              <a:rPr lang="ko-KR" altLang="en-US" dirty="0">
                <a:solidFill>
                  <a:schemeClr val="tx1"/>
                </a:solidFill>
              </a:rPr>
              <a:t>표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28730"/>
              </p:ext>
            </p:extLst>
          </p:nvPr>
        </p:nvGraphicFramePr>
        <p:xfrm>
          <a:off x="4726962" y="1772816"/>
          <a:ext cx="1044116" cy="1112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41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공연정보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공연순위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시간표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78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716016" y="188640"/>
            <a:ext cx="4248472" cy="6408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32040" y="371293"/>
            <a:ext cx="1512168" cy="753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16016" y="5949280"/>
            <a:ext cx="424847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96336" y="404664"/>
            <a:ext cx="1224136" cy="343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 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9512" y="188640"/>
            <a:ext cx="4248472" cy="6408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5536" y="371293"/>
            <a:ext cx="1512168" cy="753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9512" y="5949280"/>
            <a:ext cx="424847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59832" y="404664"/>
            <a:ext cx="1224136" cy="343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 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694143"/>
              </p:ext>
            </p:extLst>
          </p:nvPr>
        </p:nvGraphicFramePr>
        <p:xfrm>
          <a:off x="179512" y="1340768"/>
          <a:ext cx="4248472" cy="42203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62118"/>
                <a:gridCol w="1062118"/>
                <a:gridCol w="1062118"/>
                <a:gridCol w="1062118"/>
              </a:tblGrid>
              <a:tr h="42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멤버십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892233"/>
              </p:ext>
            </p:extLst>
          </p:nvPr>
        </p:nvGraphicFramePr>
        <p:xfrm>
          <a:off x="4716016" y="1340768"/>
          <a:ext cx="4248472" cy="42203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62118"/>
                <a:gridCol w="1062118"/>
                <a:gridCol w="1062118"/>
                <a:gridCol w="1062118"/>
              </a:tblGrid>
              <a:tr h="42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멤버십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95536" y="2102731"/>
            <a:ext cx="3797548" cy="1542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공연예매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95441"/>
              </p:ext>
            </p:extLst>
          </p:nvPr>
        </p:nvGraphicFramePr>
        <p:xfrm>
          <a:off x="1259632" y="1772816"/>
          <a:ext cx="1044116" cy="91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41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예매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예매확인</a:t>
                      </a:r>
                      <a:r>
                        <a:rPr lang="en-US" altLang="ko-KR" sz="1500" dirty="0" smtClean="0"/>
                        <a:t>/</a:t>
                      </a:r>
                      <a:r>
                        <a:rPr lang="ko-KR" altLang="en-US" sz="1500" dirty="0" smtClean="0"/>
                        <a:t>취소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4917260" y="2102730"/>
            <a:ext cx="3831204" cy="1542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예매상세내</a:t>
            </a:r>
            <a:r>
              <a:rPr lang="ko-KR" altLang="en-US" dirty="0">
                <a:solidFill>
                  <a:schemeClr val="tx1"/>
                </a:solidFill>
              </a:rPr>
              <a:t>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719881"/>
              </p:ext>
            </p:extLst>
          </p:nvPr>
        </p:nvGraphicFramePr>
        <p:xfrm>
          <a:off x="5782998" y="1772816"/>
          <a:ext cx="1044116" cy="91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41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예매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예매확인</a:t>
                      </a:r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취소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4917260" y="4846426"/>
            <a:ext cx="3831203" cy="841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예매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32040" y="3832056"/>
            <a:ext cx="3831203" cy="841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결제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1881" y="4846426"/>
            <a:ext cx="3831203" cy="841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티켓예매 참고사항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1881" y="3838315"/>
            <a:ext cx="3831203" cy="841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좌석선택사진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12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88640"/>
            <a:ext cx="4248472" cy="6408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371293"/>
            <a:ext cx="1512168" cy="753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5949280"/>
            <a:ext cx="424847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59832" y="404664"/>
            <a:ext cx="1224136" cy="343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 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6016" y="189174"/>
            <a:ext cx="4248472" cy="6408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32040" y="371827"/>
            <a:ext cx="1512168" cy="753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16016" y="5949814"/>
            <a:ext cx="424847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96336" y="405198"/>
            <a:ext cx="1224136" cy="343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 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610606"/>
              </p:ext>
            </p:extLst>
          </p:nvPr>
        </p:nvGraphicFramePr>
        <p:xfrm>
          <a:off x="179512" y="1340768"/>
          <a:ext cx="4248472" cy="42203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62118"/>
                <a:gridCol w="1062118"/>
                <a:gridCol w="1062118"/>
                <a:gridCol w="1062118"/>
              </a:tblGrid>
              <a:tr h="42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멤버십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62855"/>
              </p:ext>
            </p:extLst>
          </p:nvPr>
        </p:nvGraphicFramePr>
        <p:xfrm>
          <a:off x="4716016" y="1340768"/>
          <a:ext cx="4248472" cy="42203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62118"/>
                <a:gridCol w="1062118"/>
                <a:gridCol w="1062118"/>
                <a:gridCol w="1062118"/>
              </a:tblGrid>
              <a:tr h="42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멤버십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95536" y="2095316"/>
            <a:ext cx="3882504" cy="1691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인기리뷰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4049820"/>
            <a:ext cx="1158993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40890" y="4049820"/>
            <a:ext cx="1158993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59832" y="4049820"/>
            <a:ext cx="1158993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32040" y="2095316"/>
            <a:ext cx="3816424" cy="2413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 등급별 혜택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32040" y="4797152"/>
            <a:ext cx="3816424" cy="908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할인 적용 대상 확인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38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109</Words>
  <Application>Microsoft Office PowerPoint</Application>
  <PresentationFormat>화면 슬라이드 쇼(4:3)</PresentationFormat>
  <Paragraphs>86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박현정</dc:creator>
  <cp:lastModifiedBy>박현정</cp:lastModifiedBy>
  <cp:revision>8</cp:revision>
  <dcterms:created xsi:type="dcterms:W3CDTF">2012-10-26T05:50:23Z</dcterms:created>
  <dcterms:modified xsi:type="dcterms:W3CDTF">2012-10-28T09:11:54Z</dcterms:modified>
</cp:coreProperties>
</file>