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6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0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8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86BA-683D-4193-A8C0-691F9398808A}" type="datetimeFigureOut">
              <a:rPr lang="ko-KR" altLang="en-US" smtClean="0"/>
              <a:t>2012-10-26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188640"/>
            <a:ext cx="4248472" cy="6408712"/>
            <a:chOff x="179512" y="188640"/>
            <a:chExt cx="4248472" cy="6408712"/>
          </a:xfrm>
        </p:grpSpPr>
        <p:sp>
          <p:nvSpPr>
            <p:cNvPr id="4" name="직사각형 3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16016" y="188640"/>
            <a:ext cx="4248472" cy="6408712"/>
            <a:chOff x="179512" y="188640"/>
            <a:chExt cx="4248472" cy="6408712"/>
          </a:xfrm>
        </p:grpSpPr>
        <p:sp>
          <p:nvSpPr>
            <p:cNvPr id="20" name="직사각형 19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9512" y="1412776"/>
            <a:ext cx="2016224" cy="925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95736" y="1412776"/>
            <a:ext cx="1152128" cy="1166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864" y="1412776"/>
            <a:ext cx="1080119" cy="1166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9512" y="2338556"/>
            <a:ext cx="201622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5" y="2579732"/>
            <a:ext cx="2232247" cy="249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9512" y="4138756"/>
            <a:ext cx="1008112" cy="181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3780" y="4864467"/>
            <a:ext cx="1003844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멤버십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0032" y="2099833"/>
            <a:ext cx="1152128" cy="16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5074860"/>
            <a:ext cx="1008112" cy="8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5735" y="5074860"/>
            <a:ext cx="1224137" cy="8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18357"/>
              </p:ext>
            </p:extLst>
          </p:nvPr>
        </p:nvGraphicFramePr>
        <p:xfrm>
          <a:off x="4716014" y="1340768"/>
          <a:ext cx="4227264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6816"/>
                <a:gridCol w="1056816"/>
                <a:gridCol w="1056816"/>
                <a:gridCol w="1056816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860032" y="4077071"/>
            <a:ext cx="1152128" cy="1684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03420" y="2084791"/>
            <a:ext cx="2617052" cy="1647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3421" y="4077071"/>
            <a:ext cx="2617051" cy="16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67064"/>
              </p:ext>
            </p:extLst>
          </p:nvPr>
        </p:nvGraphicFramePr>
        <p:xfrm>
          <a:off x="4716016" y="178229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공연정보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공연순위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시간표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9512" y="188640"/>
            <a:ext cx="4248472" cy="6408712"/>
            <a:chOff x="179512" y="188640"/>
            <a:chExt cx="4248472" cy="6408712"/>
          </a:xfrm>
        </p:grpSpPr>
        <p:sp>
          <p:nvSpPr>
            <p:cNvPr id="5" name="직사각형 4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716016" y="188640"/>
            <a:ext cx="4248472" cy="6408712"/>
            <a:chOff x="4716016" y="188640"/>
            <a:chExt cx="4248472" cy="6408712"/>
          </a:xfrm>
        </p:grpSpPr>
        <p:sp>
          <p:nvSpPr>
            <p:cNvPr id="21" name="직사각형 20"/>
            <p:cNvSpPr/>
            <p:nvPr/>
          </p:nvSpPr>
          <p:spPr>
            <a:xfrm>
              <a:off x="4716016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040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16016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96336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83"/>
              </p:ext>
            </p:extLst>
          </p:nvPr>
        </p:nvGraphicFramePr>
        <p:xfrm>
          <a:off x="4716014" y="1340768"/>
          <a:ext cx="4227264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6816"/>
                <a:gridCol w="1056816"/>
                <a:gridCol w="1056816"/>
                <a:gridCol w="1056816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2977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33624" y="2072055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35147"/>
              </p:ext>
            </p:extLst>
          </p:nvPr>
        </p:nvGraphicFramePr>
        <p:xfrm>
          <a:off x="179512" y="177281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공연정보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공연순위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시간표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1461" y="3392996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3624" y="4653136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866526" y="2300275"/>
            <a:ext cx="3744416" cy="2915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ko-KR" altLang="en-US" dirty="0">
                <a:solidFill>
                  <a:schemeClr val="tx1"/>
                </a:solidFill>
              </a:rPr>
              <a:t>표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28730"/>
              </p:ext>
            </p:extLst>
          </p:nvPr>
        </p:nvGraphicFramePr>
        <p:xfrm>
          <a:off x="4726962" y="177281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공연정보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공연순위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시간표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16016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2040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96336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512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5536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9512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59832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94143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92233"/>
              </p:ext>
            </p:extLst>
          </p:nvPr>
        </p:nvGraphicFramePr>
        <p:xfrm>
          <a:off x="4716016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3528" y="2102730"/>
            <a:ext cx="3960440" cy="355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5441"/>
              </p:ext>
            </p:extLst>
          </p:nvPr>
        </p:nvGraphicFramePr>
        <p:xfrm>
          <a:off x="1259632" y="1772816"/>
          <a:ext cx="1044116" cy="91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예매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예매확인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취소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932040" y="2102730"/>
            <a:ext cx="3816424" cy="1610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예매내역확인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9881"/>
              </p:ext>
            </p:extLst>
          </p:nvPr>
        </p:nvGraphicFramePr>
        <p:xfrm>
          <a:off x="5782998" y="1772816"/>
          <a:ext cx="1044116" cy="91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예매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예매확인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취소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917260" y="4005064"/>
            <a:ext cx="3831203" cy="168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89174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32040" y="371827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5949814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96336" y="405198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10606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2855"/>
              </p:ext>
            </p:extLst>
          </p:nvPr>
        </p:nvGraphicFramePr>
        <p:xfrm>
          <a:off x="4716016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95536" y="2095316"/>
            <a:ext cx="3882504" cy="1691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0890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59832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</Words>
  <Application>Microsoft Office PowerPoint</Application>
  <PresentationFormat>화면 슬라이드 쇼(4:3)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박현정</dc:creator>
  <cp:lastModifiedBy>박현정</cp:lastModifiedBy>
  <cp:revision>4</cp:revision>
  <dcterms:created xsi:type="dcterms:W3CDTF">2012-10-26T05:50:23Z</dcterms:created>
  <dcterms:modified xsi:type="dcterms:W3CDTF">2012-10-26T06:22:16Z</dcterms:modified>
</cp:coreProperties>
</file>