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3"/>
  </p:notesMasterIdLst>
  <p:sldIdLst>
    <p:sldId id="309" r:id="rId2"/>
    <p:sldId id="268" r:id="rId3"/>
    <p:sldId id="273" r:id="rId4"/>
    <p:sldId id="259" r:id="rId5"/>
    <p:sldId id="258" r:id="rId6"/>
    <p:sldId id="261" r:id="rId7"/>
    <p:sldId id="267" r:id="rId8"/>
    <p:sldId id="283" r:id="rId9"/>
    <p:sldId id="262" r:id="rId10"/>
    <p:sldId id="264" r:id="rId11"/>
    <p:sldId id="314" r:id="rId12"/>
    <p:sldId id="263" r:id="rId13"/>
    <p:sldId id="269" r:id="rId14"/>
    <p:sldId id="279" r:id="rId15"/>
    <p:sldId id="281" r:id="rId16"/>
    <p:sldId id="310" r:id="rId17"/>
    <p:sldId id="311" r:id="rId18"/>
    <p:sldId id="312" r:id="rId19"/>
    <p:sldId id="272" r:id="rId20"/>
    <p:sldId id="313" r:id="rId21"/>
    <p:sldId id="289" r:id="rId22"/>
  </p:sldIdLst>
  <p:sldSz cx="9144000" cy="5143500" type="screen16x9"/>
  <p:notesSz cx="6858000" cy="9144000"/>
  <p:embeddedFontLst>
    <p:embeddedFont>
      <p:font typeface="Righteous" panose="020B0604020202020204" charset="0"/>
      <p:regular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2FD"/>
    <a:srgbClr val="4A88C0"/>
    <a:srgbClr val="4F9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984A08-552E-4220-84FA-29C459AA27C2}">
  <a:tblStyle styleId="{70984A08-552E-4220-84FA-29C459AA27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942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578ac1814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578ac1814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578ac1814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578ac1814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572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578ac181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578ac181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7578ac1814_0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7578ac1814_0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6b628f12ae_0_15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6b628f12ae_0_15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6b628f12ae_0_16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6b628f12ae_0_16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6b628f12ae_0_16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6b628f12ae_0_16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062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6b628f12ae_0_16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6b628f12ae_0_16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853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6b628f12ae_0_15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6b628f12ae_0_15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6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7578ac1814_0_2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7578ac1814_0_2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7578ac1814_0_2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7578ac1814_0_2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7578ac1814_0_2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7578ac1814_0_2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982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6b5fdf5ce3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6b5fdf5ce3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6b628f12a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6b628f12a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0bcfaa05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0bcfaa05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7578ac1814_0_2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7578ac1814_0_2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6b5fdf5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6b5fdf5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176992" y="2560534"/>
            <a:ext cx="353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hasCustomPrompt="1"/>
          </p:nvPr>
        </p:nvSpPr>
        <p:spPr>
          <a:xfrm>
            <a:off x="848834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3"/>
          </p:nvPr>
        </p:nvSpPr>
        <p:spPr>
          <a:xfrm>
            <a:off x="832859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832859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4" hasCustomPrompt="1"/>
          </p:nvPr>
        </p:nvSpPr>
        <p:spPr>
          <a:xfrm>
            <a:off x="275378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5"/>
          </p:nvPr>
        </p:nvSpPr>
        <p:spPr>
          <a:xfrm>
            <a:off x="273781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6"/>
          </p:nvPr>
        </p:nvSpPr>
        <p:spPr>
          <a:xfrm>
            <a:off x="273781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7" hasCustomPrompt="1"/>
          </p:nvPr>
        </p:nvSpPr>
        <p:spPr>
          <a:xfrm>
            <a:off x="4658747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8"/>
          </p:nvPr>
        </p:nvSpPr>
        <p:spPr>
          <a:xfrm>
            <a:off x="4642772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9"/>
          </p:nvPr>
        </p:nvSpPr>
        <p:spPr>
          <a:xfrm>
            <a:off x="4642772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13" hasCustomPrompt="1"/>
          </p:nvPr>
        </p:nvSpPr>
        <p:spPr>
          <a:xfrm>
            <a:off x="656371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14"/>
          </p:nvPr>
        </p:nvSpPr>
        <p:spPr>
          <a:xfrm>
            <a:off x="654774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5"/>
          </p:nvPr>
        </p:nvSpPr>
        <p:spPr>
          <a:xfrm>
            <a:off x="654774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-10200"/>
            <a:ext cx="9170700" cy="18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5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7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9"/>
          </p:nvPr>
        </p:nvSpPr>
        <p:spPr>
          <a:xfrm>
            <a:off x="343364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3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14"/>
          </p:nvPr>
        </p:nvSpPr>
        <p:spPr>
          <a:xfrm>
            <a:off x="602289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2" hasCustomPrompt="1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_HEADER_1_1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1564125"/>
            <a:ext cx="7116300" cy="363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1159050" y="3206775"/>
            <a:ext cx="314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" hasCustomPrompt="1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6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7" hasCustomPrompt="1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9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3" hasCustomPrompt="1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4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5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16" hasCustomPrompt="1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8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9" hasCustomPrompt="1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0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1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/>
          </p:nvPr>
        </p:nvSpPr>
        <p:spPr>
          <a:xfrm>
            <a:off x="852688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852688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3"/>
          </p:nvPr>
        </p:nvSpPr>
        <p:spPr>
          <a:xfrm>
            <a:off x="3411589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4"/>
          </p:nvPr>
        </p:nvSpPr>
        <p:spPr>
          <a:xfrm>
            <a:off x="3411589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5"/>
          </p:nvPr>
        </p:nvSpPr>
        <p:spPr>
          <a:xfrm>
            <a:off x="5970500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6"/>
          </p:nvPr>
        </p:nvSpPr>
        <p:spPr>
          <a:xfrm>
            <a:off x="5970500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ONLY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3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6399100" y="-10200"/>
            <a:ext cx="2771700" cy="516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9" r:id="rId13"/>
    <p:sldLayoutId id="2147483672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rgbClr val="E9F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Google Shape;1201;p41"/>
          <p:cNvSpPr/>
          <p:nvPr/>
        </p:nvSpPr>
        <p:spPr>
          <a:xfrm>
            <a:off x="6961130" y="980956"/>
            <a:ext cx="25739" cy="15413"/>
          </a:xfrm>
          <a:custGeom>
            <a:avLst/>
            <a:gdLst/>
            <a:ahLst/>
            <a:cxnLst/>
            <a:rect l="l" t="t" r="r" b="b"/>
            <a:pathLst>
              <a:path w="1366" h="818" extrusionOk="0">
                <a:moveTo>
                  <a:pt x="55" y="1"/>
                </a:moveTo>
                <a:cubicBezTo>
                  <a:pt x="27" y="1"/>
                  <a:pt x="0" y="21"/>
                  <a:pt x="7" y="59"/>
                </a:cubicBezTo>
                <a:cubicBezTo>
                  <a:pt x="74" y="528"/>
                  <a:pt x="447" y="818"/>
                  <a:pt x="857" y="818"/>
                </a:cubicBezTo>
                <a:cubicBezTo>
                  <a:pt x="1016" y="818"/>
                  <a:pt x="1181" y="774"/>
                  <a:pt x="1336" y="680"/>
                </a:cubicBezTo>
                <a:cubicBezTo>
                  <a:pt x="1365" y="662"/>
                  <a:pt x="1354" y="619"/>
                  <a:pt x="1324" y="619"/>
                </a:cubicBezTo>
                <a:cubicBezTo>
                  <a:pt x="1320" y="619"/>
                  <a:pt x="1315" y="620"/>
                  <a:pt x="1310" y="622"/>
                </a:cubicBezTo>
                <a:cubicBezTo>
                  <a:pt x="1195" y="668"/>
                  <a:pt x="1078" y="690"/>
                  <a:pt x="964" y="690"/>
                </a:cubicBezTo>
                <a:cubicBezTo>
                  <a:pt x="578" y="690"/>
                  <a:pt x="227" y="440"/>
                  <a:pt x="110" y="43"/>
                </a:cubicBezTo>
                <a:cubicBezTo>
                  <a:pt x="101" y="14"/>
                  <a:pt x="77" y="1"/>
                  <a:pt x="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62;p33"/>
          <p:cNvSpPr txBox="1">
            <a:spLocks/>
          </p:cNvSpPr>
          <p:nvPr/>
        </p:nvSpPr>
        <p:spPr>
          <a:xfrm>
            <a:off x="1028359" y="91790"/>
            <a:ext cx="7066500" cy="112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HUẾ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KHOA HỌC HUẾ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Google Shape;362;p33"/>
          <p:cNvSpPr txBox="1">
            <a:spLocks/>
          </p:cNvSpPr>
          <p:nvPr/>
        </p:nvSpPr>
        <p:spPr>
          <a:xfrm>
            <a:off x="1028359" y="1259604"/>
            <a:ext cx="7066500" cy="713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KHOÁ LUẬN TỐT NGHIỆP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Google Shape;362;p33"/>
          <p:cNvSpPr txBox="1">
            <a:spLocks/>
          </p:cNvSpPr>
          <p:nvPr/>
        </p:nvSpPr>
        <p:spPr>
          <a:xfrm>
            <a:off x="256309" y="2033153"/>
            <a:ext cx="8610600" cy="158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Google Shape;362;p33"/>
          <p:cNvSpPr txBox="1">
            <a:spLocks/>
          </p:cNvSpPr>
          <p:nvPr/>
        </p:nvSpPr>
        <p:spPr>
          <a:xfrm>
            <a:off x="773217" y="3882733"/>
            <a:ext cx="7636492" cy="143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	DƯƠNG THỊ KIỀU TRANG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K42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	GV. TRẦN NGUYÊN PHONG</a:t>
            </a: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0"/>
          <p:cNvSpPr txBox="1">
            <a:spLocks noGrp="1"/>
          </p:cNvSpPr>
          <p:nvPr>
            <p:ph type="title"/>
          </p:nvPr>
        </p:nvSpPr>
        <p:spPr>
          <a:xfrm>
            <a:off x="472707" y="507370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THÀNH PHẦN MÔ HÌNH MVC</a:t>
            </a:r>
            <a:endParaRPr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64" name="Picture 63" descr="https://lh4.googleusercontent.com/Kipp3kgYouYiFU8xWFTOHdPUWiGGLl5nMz8713KBRQ9cXmeK3uIBEXCjoWq40I2b1WjgZs6ZVzCSXmKzyfw9V-hNq7t6bMbHEENPlYpgyaiwL7zz67eoTs4FkR9dhomyONBbuPzM0WrNgam-R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12" y="1309253"/>
            <a:ext cx="4418215" cy="340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0"/>
          <p:cNvSpPr txBox="1">
            <a:spLocks noGrp="1"/>
          </p:cNvSpPr>
          <p:nvPr>
            <p:ph type="title"/>
          </p:nvPr>
        </p:nvSpPr>
        <p:spPr>
          <a:xfrm>
            <a:off x="472707" y="507370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LUỒNG XỬ LÝ TRONG MVC</a:t>
            </a:r>
            <a:endParaRPr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026" name="Picture 2" descr="Mô hình MVC là gì ? Ưu điểm của MVC trong thiết kế webs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594" y="1447800"/>
            <a:ext cx="638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6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9"/>
          <p:cNvSpPr txBox="1">
            <a:spLocks noGrp="1"/>
          </p:cNvSpPr>
          <p:nvPr>
            <p:ph type="title"/>
          </p:nvPr>
        </p:nvSpPr>
        <p:spPr>
          <a:xfrm>
            <a:off x="1347327" y="592267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ƯU ĐIỂM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82" name="Google Shape;782;p39"/>
          <p:cNvSpPr txBox="1">
            <a:spLocks noGrp="1"/>
          </p:cNvSpPr>
          <p:nvPr>
            <p:ph type="body" idx="1"/>
          </p:nvPr>
        </p:nvSpPr>
        <p:spPr>
          <a:xfrm>
            <a:off x="39379" y="1820956"/>
            <a:ext cx="4828309" cy="28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b="1" dirty="0" smtClean="0"/>
              <a:t>- </a:t>
            </a:r>
            <a:r>
              <a:rPr lang="en-US" sz="1600" b="1" dirty="0" err="1" smtClean="0"/>
              <a:t>Nhẹ</a:t>
            </a:r>
            <a:r>
              <a:rPr lang="en-US" sz="1600" b="1" dirty="0"/>
              <a:t>, </a:t>
            </a:r>
            <a:r>
              <a:rPr lang="en-US" sz="1600" b="1" dirty="0" err="1"/>
              <a:t>tiết</a:t>
            </a:r>
            <a:r>
              <a:rPr lang="en-US" sz="1600" b="1" dirty="0"/>
              <a:t> </a:t>
            </a:r>
            <a:r>
              <a:rPr lang="en-US" sz="1600" b="1" dirty="0" err="1"/>
              <a:t>kiệm</a:t>
            </a:r>
            <a:r>
              <a:rPr lang="en-US" sz="1600" b="1" dirty="0"/>
              <a:t> </a:t>
            </a:r>
            <a:r>
              <a:rPr lang="en-US" sz="1600" b="1" dirty="0" err="1"/>
              <a:t>băng</a:t>
            </a:r>
            <a:r>
              <a:rPr lang="en-US" sz="1600" b="1" dirty="0"/>
              <a:t> </a:t>
            </a:r>
            <a:r>
              <a:rPr lang="en-US" sz="1600" b="1" dirty="0" err="1" smtClean="0"/>
              <a:t>thông</a:t>
            </a:r>
            <a:endParaRPr lang="en-US" sz="1600" b="1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b="1" dirty="0" smtClean="0"/>
              <a:t>- </a:t>
            </a:r>
            <a:r>
              <a:rPr lang="en-US" sz="1600" b="1" dirty="0" err="1" smtClean="0"/>
              <a:t>Kiểm</a:t>
            </a:r>
            <a:r>
              <a:rPr lang="en-US" sz="1600" b="1" dirty="0" smtClean="0"/>
              <a:t> </a:t>
            </a:r>
            <a:r>
              <a:rPr lang="en-US" sz="1600" b="1" dirty="0" err="1"/>
              <a:t>tra</a:t>
            </a:r>
            <a:r>
              <a:rPr lang="en-US" sz="1600" b="1" dirty="0"/>
              <a:t> </a:t>
            </a:r>
            <a:r>
              <a:rPr lang="en-US" sz="1600" b="1" dirty="0" err="1"/>
              <a:t>dễ</a:t>
            </a:r>
            <a:r>
              <a:rPr lang="en-US" sz="1600" b="1" dirty="0"/>
              <a:t> </a:t>
            </a:r>
            <a:r>
              <a:rPr lang="en-US" sz="1600" b="1" dirty="0" err="1" smtClean="0"/>
              <a:t>dàng</a:t>
            </a:r>
            <a:endParaRPr lang="en-US" sz="1600" b="1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b="1" dirty="0" smtClean="0"/>
              <a:t>- </a:t>
            </a:r>
            <a:r>
              <a:rPr lang="en-US" sz="1600" b="1" dirty="0" err="1" smtClean="0"/>
              <a:t>Nhiều</a:t>
            </a:r>
            <a:r>
              <a:rPr lang="en-US" sz="1600" b="1" dirty="0" smtClean="0"/>
              <a:t> </a:t>
            </a:r>
            <a:r>
              <a:rPr lang="en-US" sz="1600" b="1" dirty="0" err="1"/>
              <a:t>chế</a:t>
            </a:r>
            <a:r>
              <a:rPr lang="en-US" sz="1600" b="1" dirty="0"/>
              <a:t> </a:t>
            </a:r>
            <a:r>
              <a:rPr lang="en-US" sz="1600" b="1" dirty="0" err="1"/>
              <a:t>độ</a:t>
            </a:r>
            <a:r>
              <a:rPr lang="en-US" sz="1600" b="1" dirty="0"/>
              <a:t> </a:t>
            </a:r>
            <a:r>
              <a:rPr lang="en-US" sz="1600" b="1" dirty="0" smtClean="0"/>
              <a:t>View </a:t>
            </a:r>
            <a:r>
              <a:rPr lang="en-US" sz="1600" b="1" dirty="0" err="1"/>
              <a:t>có</a:t>
            </a:r>
            <a:r>
              <a:rPr lang="en-US" sz="1600" b="1" dirty="0"/>
              <a:t> </a:t>
            </a:r>
            <a:r>
              <a:rPr lang="en-US" sz="1600" b="1" dirty="0" err="1"/>
              <a:t>thể</a:t>
            </a:r>
            <a:r>
              <a:rPr lang="en-US" sz="1600" b="1" dirty="0"/>
              <a:t> </a:t>
            </a:r>
            <a:r>
              <a:rPr lang="en-US" sz="1600" b="1" dirty="0" err="1"/>
              <a:t>được</a:t>
            </a:r>
            <a:r>
              <a:rPr lang="en-US" sz="1600" b="1" dirty="0"/>
              <a:t> </a:t>
            </a:r>
            <a:r>
              <a:rPr lang="en-US" sz="1600" b="1" dirty="0" err="1"/>
              <a:t>thực</a:t>
            </a:r>
            <a:r>
              <a:rPr lang="en-US" sz="1600" b="1" dirty="0"/>
              <a:t> </a:t>
            </a:r>
            <a:r>
              <a:rPr lang="en-US" sz="1600" b="1" dirty="0" err="1"/>
              <a:t>hiện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b="1" dirty="0" smtClean="0"/>
              <a:t>- </a:t>
            </a:r>
            <a:r>
              <a:rPr lang="en-US" sz="1600" b="1" dirty="0" err="1" smtClean="0"/>
              <a:t>Nhiều</a:t>
            </a:r>
            <a:r>
              <a:rPr lang="en-US" sz="1600" b="1" dirty="0" smtClean="0"/>
              <a:t> </a:t>
            </a:r>
            <a:r>
              <a:rPr lang="en-US" sz="1600" b="1" dirty="0" err="1"/>
              <a:t>Lập</a:t>
            </a:r>
            <a:r>
              <a:rPr lang="en-US" sz="1600" b="1" dirty="0"/>
              <a:t> </a:t>
            </a:r>
            <a:r>
              <a:rPr lang="en-US" sz="1600" b="1" dirty="0" err="1"/>
              <a:t>trình</a:t>
            </a:r>
            <a:r>
              <a:rPr lang="en-US" sz="1600" b="1" dirty="0"/>
              <a:t> </a:t>
            </a:r>
            <a:r>
              <a:rPr lang="en-US" sz="1600" b="1" dirty="0" err="1"/>
              <a:t>viên</a:t>
            </a:r>
            <a:r>
              <a:rPr lang="en-US" sz="1600" b="1" dirty="0"/>
              <a:t> </a:t>
            </a:r>
            <a:r>
              <a:rPr lang="en-US" sz="1600" b="1" dirty="0" err="1"/>
              <a:t>có</a:t>
            </a:r>
            <a:r>
              <a:rPr lang="en-US" sz="1600" b="1" dirty="0"/>
              <a:t> </a:t>
            </a:r>
            <a:r>
              <a:rPr lang="en-US" sz="1600" b="1" dirty="0" err="1"/>
              <a:t>thể</a:t>
            </a:r>
            <a:r>
              <a:rPr lang="en-US" sz="1600" b="1" dirty="0"/>
              <a:t> </a:t>
            </a:r>
            <a:r>
              <a:rPr lang="en-US" sz="1600" b="1" dirty="0" err="1"/>
              <a:t>cùng</a:t>
            </a:r>
            <a:r>
              <a:rPr lang="en-US" sz="1600" b="1" dirty="0"/>
              <a:t> </a:t>
            </a:r>
            <a:r>
              <a:rPr lang="en-US" sz="1600" b="1" dirty="0" err="1"/>
              <a:t>làm</a:t>
            </a:r>
            <a:r>
              <a:rPr lang="en-US" sz="1600" b="1" dirty="0"/>
              <a:t> </a:t>
            </a:r>
            <a:r>
              <a:rPr lang="en-US" sz="1600" b="1" dirty="0" err="1"/>
              <a:t>việc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b="1" dirty="0" smtClean="0"/>
              <a:t>- </a:t>
            </a:r>
            <a:r>
              <a:rPr lang="en-US" sz="1600" b="1" dirty="0" err="1" smtClean="0"/>
              <a:t>Đơn</a:t>
            </a:r>
            <a:r>
              <a:rPr lang="en-US" sz="1600" b="1" dirty="0" smtClean="0"/>
              <a:t> </a:t>
            </a:r>
            <a:r>
              <a:rPr lang="en-US" sz="1600" b="1" dirty="0" err="1"/>
              <a:t>giản</a:t>
            </a:r>
            <a:endParaRPr lang="en-US" sz="1600" b="1" dirty="0" smtClean="0"/>
          </a:p>
          <a:p>
            <a:pPr marL="0" lvl="0" indent="0">
              <a:spcAft>
                <a:spcPts val="1600"/>
              </a:spcAft>
              <a:buNone/>
            </a:pPr>
            <a:endParaRPr sz="1700" dirty="0"/>
          </a:p>
        </p:txBody>
      </p:sp>
      <p:sp>
        <p:nvSpPr>
          <p:cNvPr id="783" name="Google Shape;783;p39"/>
          <p:cNvSpPr txBox="1">
            <a:spLocks noGrp="1"/>
          </p:cNvSpPr>
          <p:nvPr>
            <p:ph type="body" idx="2"/>
          </p:nvPr>
        </p:nvSpPr>
        <p:spPr>
          <a:xfrm>
            <a:off x="4867688" y="1820956"/>
            <a:ext cx="4123912" cy="2194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600" b="1" dirty="0" err="1"/>
              <a:t>Mô</a:t>
            </a:r>
            <a:r>
              <a:rPr lang="en-US" sz="1600" b="1" dirty="0"/>
              <a:t> </a:t>
            </a:r>
            <a:r>
              <a:rPr lang="en-US" sz="1600" b="1" dirty="0" err="1"/>
              <a:t>hình</a:t>
            </a:r>
            <a:r>
              <a:rPr lang="en-US" sz="1600" b="1" dirty="0"/>
              <a:t> MVC </a:t>
            </a:r>
            <a:r>
              <a:rPr lang="en-US" sz="1600" b="1" dirty="0" err="1"/>
              <a:t>thường</a:t>
            </a:r>
            <a:r>
              <a:rPr lang="en-US" sz="1600" b="1" dirty="0"/>
              <a:t> </a:t>
            </a:r>
            <a:r>
              <a:rPr lang="en-US" sz="1600" b="1" dirty="0" err="1"/>
              <a:t>được</a:t>
            </a:r>
            <a:r>
              <a:rPr lang="en-US" sz="1600" b="1" dirty="0"/>
              <a:t> </a:t>
            </a:r>
            <a:r>
              <a:rPr lang="en-US" sz="1600" b="1" dirty="0" err="1"/>
              <a:t>sử</a:t>
            </a:r>
            <a:r>
              <a:rPr lang="en-US" sz="1600" b="1" dirty="0"/>
              <a:t> </a:t>
            </a:r>
            <a:r>
              <a:rPr lang="en-US" sz="1600" b="1" dirty="0" err="1"/>
              <a:t>dụng</a:t>
            </a:r>
            <a:r>
              <a:rPr lang="en-US" sz="1600" b="1" dirty="0"/>
              <a:t> </a:t>
            </a:r>
            <a:r>
              <a:rPr lang="en-US" sz="1600" b="1" dirty="0" err="1"/>
              <a:t>vào</a:t>
            </a:r>
            <a:r>
              <a:rPr lang="en-US" sz="1600" b="1" dirty="0"/>
              <a:t> </a:t>
            </a:r>
            <a:r>
              <a:rPr lang="en-US" sz="1600" b="1" dirty="0" err="1"/>
              <a:t>những</a:t>
            </a:r>
            <a:r>
              <a:rPr lang="en-US" sz="1600" b="1" dirty="0"/>
              <a:t> </a:t>
            </a:r>
            <a:r>
              <a:rPr lang="en-US" sz="1600" b="1" dirty="0" err="1"/>
              <a:t>dự</a:t>
            </a:r>
            <a:r>
              <a:rPr lang="en-US" sz="1600" b="1" dirty="0"/>
              <a:t> </a:t>
            </a:r>
            <a:r>
              <a:rPr lang="en-US" sz="1600" b="1" dirty="0" err="1"/>
              <a:t>án</a:t>
            </a:r>
            <a:r>
              <a:rPr lang="en-US" sz="1600" b="1" dirty="0"/>
              <a:t> </a:t>
            </a:r>
            <a:r>
              <a:rPr lang="en-US" sz="1600" b="1" dirty="0" err="1"/>
              <a:t>lớn</a:t>
            </a:r>
            <a:r>
              <a:rPr lang="en-US" sz="1600" b="1" dirty="0"/>
              <a:t>. </a:t>
            </a:r>
            <a:endParaRPr lang="en-US" sz="1600" b="1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sz="1600" b="1" dirty="0" smtClean="0"/>
              <a:t>Do </a:t>
            </a:r>
            <a:r>
              <a:rPr lang="en-US" sz="1600" b="1" dirty="0" err="1"/>
              <a:t>đó</a:t>
            </a:r>
            <a:r>
              <a:rPr lang="en-US" sz="1600" b="1" dirty="0"/>
              <a:t>, </a:t>
            </a:r>
            <a:r>
              <a:rPr lang="en-US" sz="1600" b="1" dirty="0" err="1"/>
              <a:t>với</a:t>
            </a:r>
            <a:r>
              <a:rPr lang="en-US" sz="1600" b="1" dirty="0"/>
              <a:t>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dự</a:t>
            </a:r>
            <a:r>
              <a:rPr lang="en-US" sz="1600" b="1" dirty="0"/>
              <a:t> </a:t>
            </a:r>
            <a:r>
              <a:rPr lang="en-US" sz="1600" b="1" dirty="0" err="1"/>
              <a:t>án</a:t>
            </a:r>
            <a:r>
              <a:rPr lang="en-US" sz="1600" b="1" dirty="0"/>
              <a:t> </a:t>
            </a:r>
            <a:r>
              <a:rPr lang="en-US" sz="1600" b="1" dirty="0" err="1"/>
              <a:t>nhỏ</a:t>
            </a:r>
            <a:r>
              <a:rPr lang="en-US" sz="1600" b="1" dirty="0"/>
              <a:t>, </a:t>
            </a:r>
            <a:r>
              <a:rPr lang="en-US" sz="1600" b="1" dirty="0" err="1"/>
              <a:t>mô</a:t>
            </a:r>
            <a:r>
              <a:rPr lang="en-US" sz="1600" b="1" dirty="0"/>
              <a:t> </a:t>
            </a:r>
            <a:r>
              <a:rPr lang="en-US" sz="1600" b="1" dirty="0" err="1"/>
              <a:t>hình</a:t>
            </a:r>
            <a:r>
              <a:rPr lang="en-US" sz="1600" b="1" dirty="0"/>
              <a:t> MVC </a:t>
            </a:r>
            <a:r>
              <a:rPr lang="en-US" sz="1600" b="1" dirty="0" err="1"/>
              <a:t>có</a:t>
            </a:r>
            <a:r>
              <a:rPr lang="en-US" sz="1600" b="1" dirty="0"/>
              <a:t> </a:t>
            </a:r>
            <a:r>
              <a:rPr lang="en-US" sz="1600" b="1" dirty="0" err="1"/>
              <a:t>thể</a:t>
            </a:r>
            <a:r>
              <a:rPr lang="en-US" sz="1600" b="1" dirty="0"/>
              <a:t> </a:t>
            </a:r>
            <a:r>
              <a:rPr lang="en-US" sz="1600" b="1" dirty="0" err="1"/>
              <a:t>gây</a:t>
            </a:r>
            <a:r>
              <a:rPr lang="en-US" sz="1600" b="1" dirty="0"/>
              <a:t> </a:t>
            </a:r>
            <a:r>
              <a:rPr lang="en-US" sz="1600" b="1" dirty="0" err="1"/>
              <a:t>cồng</a:t>
            </a:r>
            <a:r>
              <a:rPr lang="en-US" sz="1600" b="1" dirty="0"/>
              <a:t> </a:t>
            </a:r>
            <a:r>
              <a:rPr lang="en-US" sz="1600" b="1" dirty="0" err="1"/>
              <a:t>kềnh</a:t>
            </a:r>
            <a:r>
              <a:rPr lang="en-US" sz="1600" b="1" dirty="0"/>
              <a:t>, </a:t>
            </a:r>
            <a:r>
              <a:rPr lang="en-US" sz="1600" b="1" dirty="0" err="1"/>
              <a:t>tốn</a:t>
            </a:r>
            <a:r>
              <a:rPr lang="en-US" sz="1600" b="1" dirty="0"/>
              <a:t> </a:t>
            </a:r>
            <a:r>
              <a:rPr lang="en-US" sz="1600" b="1" dirty="0" err="1"/>
              <a:t>thời</a:t>
            </a:r>
            <a:r>
              <a:rPr lang="en-US" sz="1600" b="1" dirty="0"/>
              <a:t> </a:t>
            </a:r>
            <a:r>
              <a:rPr lang="en-US" sz="1600" b="1" dirty="0" err="1"/>
              <a:t>gian</a:t>
            </a:r>
            <a:r>
              <a:rPr lang="en-US" sz="1600" b="1" dirty="0"/>
              <a:t> </a:t>
            </a:r>
            <a:r>
              <a:rPr lang="en-US" sz="1600" b="1" dirty="0" err="1"/>
              <a:t>trong</a:t>
            </a:r>
            <a:r>
              <a:rPr lang="en-US" sz="1600" b="1" dirty="0"/>
              <a:t> </a:t>
            </a:r>
            <a:r>
              <a:rPr lang="en-US" sz="1600" b="1" dirty="0" err="1"/>
              <a:t>quá</a:t>
            </a:r>
            <a:r>
              <a:rPr lang="en-US" sz="1600" b="1" dirty="0"/>
              <a:t> </a:t>
            </a:r>
            <a:r>
              <a:rPr lang="en-US" sz="1600" b="1" dirty="0" err="1"/>
              <a:t>trình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triển</a:t>
            </a:r>
            <a:r>
              <a:rPr lang="en-US" sz="1600" b="1" dirty="0"/>
              <a:t> </a:t>
            </a:r>
            <a:r>
              <a:rPr lang="en-US" sz="1600" b="1" dirty="0" err="1"/>
              <a:t>cũng</a:t>
            </a:r>
            <a:r>
              <a:rPr lang="en-US" sz="1600" b="1" dirty="0"/>
              <a:t> </a:t>
            </a:r>
            <a:r>
              <a:rPr lang="en-US" sz="1600" b="1" dirty="0" err="1"/>
              <a:t>như</a:t>
            </a:r>
            <a:r>
              <a:rPr lang="en-US" sz="1600" b="1" dirty="0"/>
              <a:t> </a:t>
            </a:r>
            <a:r>
              <a:rPr lang="en-US" sz="1600" b="1" dirty="0" err="1"/>
              <a:t>thời</a:t>
            </a:r>
            <a:r>
              <a:rPr lang="en-US" sz="1600" b="1" dirty="0"/>
              <a:t> </a:t>
            </a:r>
            <a:r>
              <a:rPr lang="en-US" sz="1600" b="1" dirty="0" err="1"/>
              <a:t>gian</a:t>
            </a:r>
            <a:r>
              <a:rPr lang="en-US" sz="1600" b="1" dirty="0"/>
              <a:t> </a:t>
            </a:r>
            <a:r>
              <a:rPr lang="en-US" sz="1600" b="1" dirty="0" err="1"/>
              <a:t>trung</a:t>
            </a:r>
            <a:r>
              <a:rPr lang="en-US" sz="1600" b="1" dirty="0"/>
              <a:t> </a:t>
            </a:r>
            <a:r>
              <a:rPr lang="en-US" sz="1600" b="1" dirty="0" err="1"/>
              <a:t>chuyển</a:t>
            </a:r>
            <a:r>
              <a:rPr lang="en-US" sz="1600" b="1" dirty="0"/>
              <a:t> </a:t>
            </a:r>
            <a:r>
              <a:rPr lang="en-US" sz="1600" b="1" dirty="0" err="1"/>
              <a:t>dữ</a:t>
            </a:r>
            <a:r>
              <a:rPr lang="en-US" sz="1600" b="1" dirty="0"/>
              <a:t> </a:t>
            </a:r>
            <a:r>
              <a:rPr lang="en-US" sz="1600" b="1" dirty="0" err="1"/>
              <a:t>liệu</a:t>
            </a:r>
            <a:r>
              <a:rPr lang="en-US" sz="1600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84" name="Google Shape;784;p39"/>
          <p:cNvSpPr txBox="1">
            <a:spLocks noGrp="1"/>
          </p:cNvSpPr>
          <p:nvPr>
            <p:ph type="title" idx="3"/>
          </p:nvPr>
        </p:nvSpPr>
        <p:spPr>
          <a:xfrm>
            <a:off x="5564944" y="592267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NHƯỢC ĐIỂM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" grpId="0"/>
      <p:bldP spid="7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5"/>
          <p:cNvSpPr txBox="1">
            <a:spLocks noGrp="1"/>
          </p:cNvSpPr>
          <p:nvPr>
            <p:ph type="title" idx="2"/>
          </p:nvPr>
        </p:nvSpPr>
        <p:spPr>
          <a:xfrm>
            <a:off x="431143" y="500444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SPRING MVC</a:t>
            </a:r>
            <a:endParaRPr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58" name="Google Shape;1358;p45"/>
          <p:cNvSpPr txBox="1">
            <a:spLocks noGrp="1"/>
          </p:cNvSpPr>
          <p:nvPr>
            <p:ph type="title" idx="8"/>
          </p:nvPr>
        </p:nvSpPr>
        <p:spPr>
          <a:xfrm>
            <a:off x="1141644" y="2425284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Model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359" name="Google Shape;1359;p45"/>
          <p:cNvSpPr txBox="1">
            <a:spLocks noGrp="1"/>
          </p:cNvSpPr>
          <p:nvPr>
            <p:ph type="subTitle" idx="9"/>
          </p:nvPr>
        </p:nvSpPr>
        <p:spPr>
          <a:xfrm>
            <a:off x="374198" y="1163432"/>
            <a:ext cx="8388926" cy="1032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/>
              <a:t>Spring MVC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framework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MVC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 smtClean="0"/>
              <a:t>ứng</a:t>
            </a:r>
            <a:r>
              <a:rPr lang="en-US" b="1" dirty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web.</a:t>
            </a:r>
          </a:p>
          <a:p>
            <a:pPr algn="l"/>
            <a:r>
              <a:rPr lang="en-US" b="1" dirty="0" smtClean="0"/>
              <a:t>Spring </a:t>
            </a:r>
            <a:r>
              <a:rPr lang="en-US" b="1" dirty="0"/>
              <a:t>MVC Framework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nhiệm</a:t>
            </a:r>
            <a:r>
              <a:rPr lang="en-US" b="1" dirty="0"/>
              <a:t> </a:t>
            </a:r>
            <a:r>
              <a:rPr lang="en-US" b="1" dirty="0" err="1"/>
              <a:t>vụ</a:t>
            </a:r>
            <a:r>
              <a:rPr lang="en-US" b="1" dirty="0"/>
              <a:t> </a:t>
            </a:r>
            <a:r>
              <a:rPr lang="en-US" b="1" dirty="0" err="1"/>
              <a:t>cung</a:t>
            </a:r>
            <a:r>
              <a:rPr lang="en-US" b="1" dirty="0"/>
              <a:t> </a:t>
            </a:r>
            <a:r>
              <a:rPr lang="en-US" b="1" dirty="0" err="1"/>
              <a:t>cấp</a:t>
            </a:r>
            <a:r>
              <a:rPr lang="en-US" b="1" dirty="0"/>
              <a:t> </a:t>
            </a:r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MVC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 smtClean="0"/>
              <a:t>các</a:t>
            </a:r>
            <a:r>
              <a:rPr lang="en-US" b="1" dirty="0"/>
              <a:t> </a:t>
            </a:r>
            <a:r>
              <a:rPr lang="en-US" b="1" dirty="0" smtClean="0"/>
              <a:t>component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 smtClean="0"/>
              <a:t>sử</a:t>
            </a:r>
            <a:endParaRPr lang="en-US" b="1" dirty="0"/>
          </a:p>
          <a:p>
            <a:pPr algn="l"/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/>
              <a:t>nhằm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giúp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web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linh</a:t>
            </a:r>
            <a:r>
              <a:rPr lang="en-US" b="1" dirty="0"/>
              <a:t>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hơn</a:t>
            </a:r>
            <a:r>
              <a:rPr lang="en-US" b="1" dirty="0"/>
              <a:t>.</a:t>
            </a:r>
          </a:p>
        </p:txBody>
      </p:sp>
      <p:sp>
        <p:nvSpPr>
          <p:cNvPr id="1361" name="Google Shape;1361;p45"/>
          <p:cNvSpPr txBox="1">
            <a:spLocks noGrp="1"/>
          </p:cNvSpPr>
          <p:nvPr>
            <p:ph type="title" idx="14"/>
          </p:nvPr>
        </p:nvSpPr>
        <p:spPr>
          <a:xfrm>
            <a:off x="3594043" y="2421494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View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62" name="Google Shape;1362;p45"/>
          <p:cNvSpPr txBox="1">
            <a:spLocks noGrp="1"/>
          </p:cNvSpPr>
          <p:nvPr>
            <p:ph type="subTitle" idx="15"/>
          </p:nvPr>
        </p:nvSpPr>
        <p:spPr>
          <a:xfrm>
            <a:off x="734013" y="2997984"/>
            <a:ext cx="2568551" cy="850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các</a:t>
            </a:r>
            <a:r>
              <a:rPr lang="en-US" dirty="0"/>
              <a:t> file POJO, Service, DAO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database,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business</a:t>
            </a:r>
            <a:endParaRPr dirty="0"/>
          </a:p>
        </p:txBody>
      </p:sp>
      <p:sp>
        <p:nvSpPr>
          <p:cNvPr id="23" name="Google Shape;1361;p45"/>
          <p:cNvSpPr txBox="1">
            <a:spLocks noGrp="1"/>
          </p:cNvSpPr>
          <p:nvPr>
            <p:ph type="title" idx="14"/>
          </p:nvPr>
        </p:nvSpPr>
        <p:spPr>
          <a:xfrm>
            <a:off x="6417714" y="2421494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B050"/>
                </a:solidFill>
              </a:rPr>
              <a:t>Controller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24" name="Google Shape;1362;p45"/>
          <p:cNvSpPr txBox="1">
            <a:spLocks noGrp="1"/>
          </p:cNvSpPr>
          <p:nvPr>
            <p:ph type="subTitle" idx="15"/>
          </p:nvPr>
        </p:nvSpPr>
        <p:spPr>
          <a:xfrm>
            <a:off x="3700085" y="2994194"/>
            <a:ext cx="1737152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err="1"/>
              <a:t>các</a:t>
            </a:r>
            <a:r>
              <a:rPr lang="en-US" dirty="0"/>
              <a:t> file JSP, html…</a:t>
            </a:r>
          </a:p>
        </p:txBody>
      </p:sp>
      <p:sp>
        <p:nvSpPr>
          <p:cNvPr id="25" name="Google Shape;1362;p45"/>
          <p:cNvSpPr txBox="1">
            <a:spLocks noGrp="1"/>
          </p:cNvSpPr>
          <p:nvPr>
            <p:ph type="subTitle" idx="15"/>
          </p:nvPr>
        </p:nvSpPr>
        <p:spPr>
          <a:xfrm>
            <a:off x="5848213" y="2994194"/>
            <a:ext cx="2902401" cy="960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là</a:t>
            </a:r>
            <a:r>
              <a:rPr lang="en-US" dirty="0"/>
              <a:t> Dispatcher Controller, Handler Mapping, Controller –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request.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8" grpId="0"/>
      <p:bldP spid="1359" grpId="0" build="p"/>
      <p:bldP spid="1361" grpId="0"/>
      <p:bldP spid="1362" grpId="0" build="p"/>
      <p:bldP spid="23" grpId="0"/>
      <p:bldP spid="24" grpId="0" build="p"/>
      <p:bldP spid="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55"/>
          <p:cNvSpPr txBox="1">
            <a:spLocks noGrp="1"/>
          </p:cNvSpPr>
          <p:nvPr>
            <p:ph type="title"/>
          </p:nvPr>
        </p:nvSpPr>
        <p:spPr>
          <a:xfrm>
            <a:off x="2003423" y="298564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PHÂN TÍCH </a:t>
            </a:r>
            <a:b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HỆ THỐNG PHẦN MỀM</a:t>
            </a:r>
            <a:endParaRPr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84" name="Google Shape;1784;p55"/>
          <p:cNvSpPr txBox="1">
            <a:spLocks noGrp="1"/>
          </p:cNvSpPr>
          <p:nvPr>
            <p:ph type="title" idx="2"/>
          </p:nvPr>
        </p:nvSpPr>
        <p:spPr>
          <a:xfrm>
            <a:off x="381996" y="5679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786" name="Google Shape;1786;p55"/>
          <p:cNvGrpSpPr/>
          <p:nvPr/>
        </p:nvGrpSpPr>
        <p:grpSpPr>
          <a:xfrm>
            <a:off x="6508388" y="1032099"/>
            <a:ext cx="2379237" cy="2826439"/>
            <a:chOff x="-3194600" y="-1375400"/>
            <a:chExt cx="2145150" cy="2482775"/>
          </a:xfrm>
        </p:grpSpPr>
        <p:sp>
          <p:nvSpPr>
            <p:cNvPr id="1787" name="Google Shape;1787;p55"/>
            <p:cNvSpPr/>
            <p:nvPr/>
          </p:nvSpPr>
          <p:spPr>
            <a:xfrm>
              <a:off x="-3181425" y="-1119000"/>
              <a:ext cx="328725" cy="2115525"/>
            </a:xfrm>
            <a:custGeom>
              <a:avLst/>
              <a:gdLst/>
              <a:ahLst/>
              <a:cxnLst/>
              <a:rect l="l" t="t" r="r" b="b"/>
              <a:pathLst>
                <a:path w="13149" h="84621" extrusionOk="0">
                  <a:moveTo>
                    <a:pt x="12159" y="0"/>
                  </a:moveTo>
                  <a:cubicBezTo>
                    <a:pt x="11702" y="0"/>
                    <a:pt x="11303" y="335"/>
                    <a:pt x="11234" y="800"/>
                  </a:cubicBezTo>
                  <a:lnTo>
                    <a:pt x="75" y="83563"/>
                  </a:lnTo>
                  <a:cubicBezTo>
                    <a:pt x="0" y="84124"/>
                    <a:pt x="436" y="84621"/>
                    <a:pt x="1002" y="84621"/>
                  </a:cubicBezTo>
                  <a:cubicBezTo>
                    <a:pt x="1468" y="84619"/>
                    <a:pt x="1863" y="84275"/>
                    <a:pt x="1926" y="83813"/>
                  </a:cubicBezTo>
                  <a:lnTo>
                    <a:pt x="13086" y="1049"/>
                  </a:lnTo>
                  <a:cubicBezTo>
                    <a:pt x="13148" y="541"/>
                    <a:pt x="12791" y="77"/>
                    <a:pt x="12283" y="9"/>
                  </a:cubicBezTo>
                  <a:cubicBezTo>
                    <a:pt x="12242" y="3"/>
                    <a:pt x="12200" y="0"/>
                    <a:pt x="12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5"/>
            <p:cNvSpPr/>
            <p:nvPr/>
          </p:nvSpPr>
          <p:spPr>
            <a:xfrm>
              <a:off x="-2744000" y="-1119225"/>
              <a:ext cx="342000" cy="2214125"/>
            </a:xfrm>
            <a:custGeom>
              <a:avLst/>
              <a:gdLst/>
              <a:ahLst/>
              <a:cxnLst/>
              <a:rect l="l" t="t" r="r" b="b"/>
              <a:pathLst>
                <a:path w="13680" h="88565" extrusionOk="0">
                  <a:moveTo>
                    <a:pt x="12684" y="0"/>
                  </a:moveTo>
                  <a:cubicBezTo>
                    <a:pt x="12223" y="0"/>
                    <a:pt x="11823" y="340"/>
                    <a:pt x="11759" y="809"/>
                  </a:cubicBezTo>
                  <a:lnTo>
                    <a:pt x="69" y="87505"/>
                  </a:lnTo>
                  <a:cubicBezTo>
                    <a:pt x="0" y="88016"/>
                    <a:pt x="359" y="88486"/>
                    <a:pt x="870" y="88555"/>
                  </a:cubicBezTo>
                  <a:cubicBezTo>
                    <a:pt x="911" y="88561"/>
                    <a:pt x="953" y="88564"/>
                    <a:pt x="997" y="88564"/>
                  </a:cubicBezTo>
                  <a:cubicBezTo>
                    <a:pt x="1462" y="88563"/>
                    <a:pt x="1857" y="88217"/>
                    <a:pt x="1920" y="87754"/>
                  </a:cubicBezTo>
                  <a:lnTo>
                    <a:pt x="13611" y="1058"/>
                  </a:lnTo>
                  <a:cubicBezTo>
                    <a:pt x="13679" y="547"/>
                    <a:pt x="13320" y="77"/>
                    <a:pt x="12810" y="9"/>
                  </a:cubicBezTo>
                  <a:cubicBezTo>
                    <a:pt x="12767" y="3"/>
                    <a:pt x="12725" y="0"/>
                    <a:pt x="1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5"/>
            <p:cNvSpPr/>
            <p:nvPr/>
          </p:nvSpPr>
          <p:spPr>
            <a:xfrm>
              <a:off x="-2072800" y="-1119225"/>
              <a:ext cx="341925" cy="2214125"/>
            </a:xfrm>
            <a:custGeom>
              <a:avLst/>
              <a:gdLst/>
              <a:ahLst/>
              <a:cxnLst/>
              <a:rect l="l" t="t" r="r" b="b"/>
              <a:pathLst>
                <a:path w="13677" h="88565" extrusionOk="0">
                  <a:moveTo>
                    <a:pt x="996" y="0"/>
                  </a:moveTo>
                  <a:cubicBezTo>
                    <a:pt x="954" y="0"/>
                    <a:pt x="912" y="3"/>
                    <a:pt x="870" y="9"/>
                  </a:cubicBezTo>
                  <a:cubicBezTo>
                    <a:pt x="358" y="77"/>
                    <a:pt x="0" y="547"/>
                    <a:pt x="69" y="1058"/>
                  </a:cubicBezTo>
                  <a:lnTo>
                    <a:pt x="11760" y="87754"/>
                  </a:lnTo>
                  <a:cubicBezTo>
                    <a:pt x="11821" y="88217"/>
                    <a:pt x="12216" y="88563"/>
                    <a:pt x="12683" y="88564"/>
                  </a:cubicBezTo>
                  <a:cubicBezTo>
                    <a:pt x="12725" y="88564"/>
                    <a:pt x="12767" y="88561"/>
                    <a:pt x="12809" y="88555"/>
                  </a:cubicBezTo>
                  <a:cubicBezTo>
                    <a:pt x="13319" y="88486"/>
                    <a:pt x="13677" y="88016"/>
                    <a:pt x="13609" y="87505"/>
                  </a:cubicBezTo>
                  <a:lnTo>
                    <a:pt x="1920" y="809"/>
                  </a:lnTo>
                  <a:cubicBezTo>
                    <a:pt x="1856" y="340"/>
                    <a:pt x="1455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5"/>
            <p:cNvSpPr/>
            <p:nvPr/>
          </p:nvSpPr>
          <p:spPr>
            <a:xfrm>
              <a:off x="-3017500" y="-1375400"/>
              <a:ext cx="1298150" cy="1392225"/>
            </a:xfrm>
            <a:custGeom>
              <a:avLst/>
              <a:gdLst/>
              <a:ahLst/>
              <a:cxnLst/>
              <a:rect l="l" t="t" r="r" b="b"/>
              <a:pathLst>
                <a:path w="51926" h="55689" extrusionOk="0">
                  <a:moveTo>
                    <a:pt x="1" y="0"/>
                  </a:moveTo>
                  <a:lnTo>
                    <a:pt x="5605" y="55689"/>
                  </a:lnTo>
                  <a:lnTo>
                    <a:pt x="51925" y="55689"/>
                  </a:lnTo>
                  <a:lnTo>
                    <a:pt x="46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5"/>
            <p:cNvSpPr/>
            <p:nvPr/>
          </p:nvSpPr>
          <p:spPr>
            <a:xfrm>
              <a:off x="-2938100" y="16800"/>
              <a:ext cx="1260750" cy="115925"/>
            </a:xfrm>
            <a:custGeom>
              <a:avLst/>
              <a:gdLst/>
              <a:ahLst/>
              <a:cxnLst/>
              <a:rect l="l" t="t" r="r" b="b"/>
              <a:pathLst>
                <a:path w="50430" h="4637" extrusionOk="0">
                  <a:moveTo>
                    <a:pt x="0" y="1"/>
                  </a:moveTo>
                  <a:lnTo>
                    <a:pt x="0" y="4637"/>
                  </a:lnTo>
                  <a:lnTo>
                    <a:pt x="50430" y="4637"/>
                  </a:lnTo>
                  <a:lnTo>
                    <a:pt x="50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5"/>
            <p:cNvSpPr/>
            <p:nvPr/>
          </p:nvSpPr>
          <p:spPr>
            <a:xfrm>
              <a:off x="-3194600" y="424775"/>
              <a:ext cx="1500875" cy="120675"/>
            </a:xfrm>
            <a:custGeom>
              <a:avLst/>
              <a:gdLst/>
              <a:ahLst/>
              <a:cxnLst/>
              <a:rect l="l" t="t" r="r" b="b"/>
              <a:pathLst>
                <a:path w="60035" h="4827" extrusionOk="0">
                  <a:moveTo>
                    <a:pt x="996" y="0"/>
                  </a:moveTo>
                  <a:cubicBezTo>
                    <a:pt x="537" y="0"/>
                    <a:pt x="138" y="337"/>
                    <a:pt x="72" y="803"/>
                  </a:cubicBezTo>
                  <a:cubicBezTo>
                    <a:pt x="1" y="1315"/>
                    <a:pt x="355" y="1786"/>
                    <a:pt x="867" y="1858"/>
                  </a:cubicBezTo>
                  <a:lnTo>
                    <a:pt x="21851" y="4818"/>
                  </a:lnTo>
                  <a:cubicBezTo>
                    <a:pt x="21894" y="4824"/>
                    <a:pt x="21939" y="4827"/>
                    <a:pt x="21982" y="4827"/>
                  </a:cubicBezTo>
                  <a:lnTo>
                    <a:pt x="59102" y="4827"/>
                  </a:lnTo>
                  <a:cubicBezTo>
                    <a:pt x="59617" y="4827"/>
                    <a:pt x="60035" y="4408"/>
                    <a:pt x="60035" y="3893"/>
                  </a:cubicBezTo>
                  <a:cubicBezTo>
                    <a:pt x="60035" y="3378"/>
                    <a:pt x="59617" y="2959"/>
                    <a:pt x="59102" y="2959"/>
                  </a:cubicBezTo>
                  <a:lnTo>
                    <a:pt x="22047" y="2959"/>
                  </a:lnTo>
                  <a:lnTo>
                    <a:pt x="1127" y="10"/>
                  </a:lnTo>
                  <a:cubicBezTo>
                    <a:pt x="1083" y="3"/>
                    <a:pt x="1039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5"/>
            <p:cNvSpPr/>
            <p:nvPr/>
          </p:nvSpPr>
          <p:spPr>
            <a:xfrm>
              <a:off x="-2709850" y="-1033750"/>
              <a:ext cx="170325" cy="480050"/>
            </a:xfrm>
            <a:custGeom>
              <a:avLst/>
              <a:gdLst/>
              <a:ahLst/>
              <a:cxnLst/>
              <a:rect l="l" t="t" r="r" b="b"/>
              <a:pathLst>
                <a:path w="6813" h="19202" extrusionOk="0">
                  <a:moveTo>
                    <a:pt x="0" y="0"/>
                  </a:moveTo>
                  <a:lnTo>
                    <a:pt x="2003" y="19201"/>
                  </a:lnTo>
                  <a:lnTo>
                    <a:pt x="6812" y="19201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5"/>
            <p:cNvSpPr/>
            <p:nvPr/>
          </p:nvSpPr>
          <p:spPr>
            <a:xfrm>
              <a:off x="-2495975" y="-892075"/>
              <a:ext cx="153350" cy="338375"/>
            </a:xfrm>
            <a:custGeom>
              <a:avLst/>
              <a:gdLst/>
              <a:ahLst/>
              <a:cxnLst/>
              <a:rect l="l" t="t" r="r" b="b"/>
              <a:pathLst>
                <a:path w="6134" h="13535" extrusionOk="0">
                  <a:moveTo>
                    <a:pt x="1" y="0"/>
                  </a:moveTo>
                  <a:lnTo>
                    <a:pt x="1324" y="13534"/>
                  </a:lnTo>
                  <a:lnTo>
                    <a:pt x="6133" y="13534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5"/>
            <p:cNvSpPr/>
            <p:nvPr/>
          </p:nvSpPr>
          <p:spPr>
            <a:xfrm>
              <a:off x="-2303450" y="-927050"/>
              <a:ext cx="157725" cy="373350"/>
            </a:xfrm>
            <a:custGeom>
              <a:avLst/>
              <a:gdLst/>
              <a:ahLst/>
              <a:cxnLst/>
              <a:rect l="l" t="t" r="r" b="b"/>
              <a:pathLst>
                <a:path w="6309" h="14934" extrusionOk="0">
                  <a:moveTo>
                    <a:pt x="1" y="0"/>
                  </a:moveTo>
                  <a:lnTo>
                    <a:pt x="1499" y="14933"/>
                  </a:lnTo>
                  <a:lnTo>
                    <a:pt x="6308" y="14933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5"/>
            <p:cNvSpPr/>
            <p:nvPr/>
          </p:nvSpPr>
          <p:spPr>
            <a:xfrm>
              <a:off x="-2089750" y="-799675"/>
              <a:ext cx="140925" cy="245975"/>
            </a:xfrm>
            <a:custGeom>
              <a:avLst/>
              <a:gdLst/>
              <a:ahLst/>
              <a:cxnLst/>
              <a:rect l="l" t="t" r="r" b="b"/>
              <a:pathLst>
                <a:path w="5637" h="9839" extrusionOk="0">
                  <a:moveTo>
                    <a:pt x="0" y="1"/>
                  </a:moveTo>
                  <a:lnTo>
                    <a:pt x="826" y="9838"/>
                  </a:lnTo>
                  <a:lnTo>
                    <a:pt x="5636" y="9838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5"/>
            <p:cNvSpPr/>
            <p:nvPr/>
          </p:nvSpPr>
          <p:spPr>
            <a:xfrm>
              <a:off x="-2816150" y="-1150400"/>
              <a:ext cx="928400" cy="603775"/>
            </a:xfrm>
            <a:custGeom>
              <a:avLst/>
              <a:gdLst/>
              <a:ahLst/>
              <a:cxnLst/>
              <a:rect l="l" t="t" r="r" b="b"/>
              <a:pathLst>
                <a:path w="37136" h="24151" extrusionOk="0">
                  <a:moveTo>
                    <a:pt x="465" y="0"/>
                  </a:moveTo>
                  <a:lnTo>
                    <a:pt x="1" y="51"/>
                  </a:lnTo>
                  <a:lnTo>
                    <a:pt x="2590" y="24150"/>
                  </a:lnTo>
                  <a:lnTo>
                    <a:pt x="37136" y="24150"/>
                  </a:lnTo>
                  <a:lnTo>
                    <a:pt x="37136" y="23683"/>
                  </a:lnTo>
                  <a:lnTo>
                    <a:pt x="3010" y="2368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5"/>
            <p:cNvSpPr/>
            <p:nvPr/>
          </p:nvSpPr>
          <p:spPr>
            <a:xfrm>
              <a:off x="-2645125" y="-4866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7"/>
                  </a:lnTo>
                  <a:lnTo>
                    <a:pt x="16472" y="467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5"/>
            <p:cNvSpPr/>
            <p:nvPr/>
          </p:nvSpPr>
          <p:spPr>
            <a:xfrm>
              <a:off x="-2636275" y="-451975"/>
              <a:ext cx="176625" cy="11700"/>
            </a:xfrm>
            <a:custGeom>
              <a:avLst/>
              <a:gdLst/>
              <a:ahLst/>
              <a:cxnLst/>
              <a:rect l="l" t="t" r="r" b="b"/>
              <a:pathLst>
                <a:path w="7065" h="468" extrusionOk="0">
                  <a:moveTo>
                    <a:pt x="1" y="1"/>
                  </a:moveTo>
                  <a:lnTo>
                    <a:pt x="1" y="468"/>
                  </a:lnTo>
                  <a:lnTo>
                    <a:pt x="7064" y="468"/>
                  </a:lnTo>
                  <a:lnTo>
                    <a:pt x="7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5"/>
            <p:cNvSpPr/>
            <p:nvPr/>
          </p:nvSpPr>
          <p:spPr>
            <a:xfrm>
              <a:off x="-2420725" y="-451975"/>
              <a:ext cx="196275" cy="11700"/>
            </a:xfrm>
            <a:custGeom>
              <a:avLst/>
              <a:gdLst/>
              <a:ahLst/>
              <a:cxnLst/>
              <a:rect l="l" t="t" r="r" b="b"/>
              <a:pathLst>
                <a:path w="7851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851" y="468"/>
                  </a:lnTo>
                  <a:lnTo>
                    <a:pt x="7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5"/>
            <p:cNvSpPr/>
            <p:nvPr/>
          </p:nvSpPr>
          <p:spPr>
            <a:xfrm>
              <a:off x="-2620475" y="-343575"/>
              <a:ext cx="321650" cy="11675"/>
            </a:xfrm>
            <a:custGeom>
              <a:avLst/>
              <a:gdLst/>
              <a:ahLst/>
              <a:cxnLst/>
              <a:rect l="l" t="t" r="r" b="b"/>
              <a:pathLst>
                <a:path w="12866" h="467" extrusionOk="0">
                  <a:moveTo>
                    <a:pt x="0" y="0"/>
                  </a:moveTo>
                  <a:lnTo>
                    <a:pt x="0" y="467"/>
                  </a:lnTo>
                  <a:lnTo>
                    <a:pt x="12866" y="467"/>
                  </a:lnTo>
                  <a:lnTo>
                    <a:pt x="12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5"/>
            <p:cNvSpPr/>
            <p:nvPr/>
          </p:nvSpPr>
          <p:spPr>
            <a:xfrm>
              <a:off x="-2632225" y="-377600"/>
              <a:ext cx="360450" cy="11675"/>
            </a:xfrm>
            <a:custGeom>
              <a:avLst/>
              <a:gdLst/>
              <a:ahLst/>
              <a:cxnLst/>
              <a:rect l="l" t="t" r="r" b="b"/>
              <a:pathLst>
                <a:path w="14418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4418" y="466"/>
                  </a:lnTo>
                  <a:lnTo>
                    <a:pt x="144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5"/>
            <p:cNvSpPr/>
            <p:nvPr/>
          </p:nvSpPr>
          <p:spPr>
            <a:xfrm>
              <a:off x="-2610050" y="-279825"/>
              <a:ext cx="205175" cy="11675"/>
            </a:xfrm>
            <a:custGeom>
              <a:avLst/>
              <a:gdLst/>
              <a:ahLst/>
              <a:cxnLst/>
              <a:rect l="l" t="t" r="r" b="b"/>
              <a:pathLst>
                <a:path w="820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8206" y="467"/>
                  </a:lnTo>
                  <a:lnTo>
                    <a:pt x="8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5"/>
            <p:cNvSpPr/>
            <p:nvPr/>
          </p:nvSpPr>
          <p:spPr>
            <a:xfrm>
              <a:off x="-2368775" y="-279825"/>
              <a:ext cx="119175" cy="11675"/>
            </a:xfrm>
            <a:custGeom>
              <a:avLst/>
              <a:gdLst/>
              <a:ahLst/>
              <a:cxnLst/>
              <a:rect l="l" t="t" r="r" b="b"/>
              <a:pathLst>
                <a:path w="476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4767" y="467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5"/>
            <p:cNvSpPr/>
            <p:nvPr/>
          </p:nvSpPr>
          <p:spPr>
            <a:xfrm>
              <a:off x="-2610050" y="-245125"/>
              <a:ext cx="268175" cy="11675"/>
            </a:xfrm>
            <a:custGeom>
              <a:avLst/>
              <a:gdLst/>
              <a:ahLst/>
              <a:cxnLst/>
              <a:rect l="l" t="t" r="r" b="b"/>
              <a:pathLst>
                <a:path w="10727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0726" y="46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5"/>
            <p:cNvSpPr/>
            <p:nvPr/>
          </p:nvSpPr>
          <p:spPr>
            <a:xfrm>
              <a:off x="-2602550" y="-175875"/>
              <a:ext cx="411850" cy="11700"/>
            </a:xfrm>
            <a:custGeom>
              <a:avLst/>
              <a:gdLst/>
              <a:ahLst/>
              <a:cxnLst/>
              <a:rect l="l" t="t" r="r" b="b"/>
              <a:pathLst>
                <a:path w="16474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3" y="468"/>
                  </a:lnTo>
                  <a:lnTo>
                    <a:pt x="164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5"/>
            <p:cNvSpPr/>
            <p:nvPr/>
          </p:nvSpPr>
          <p:spPr>
            <a:xfrm>
              <a:off x="-2594500" y="-141150"/>
              <a:ext cx="241425" cy="11700"/>
            </a:xfrm>
            <a:custGeom>
              <a:avLst/>
              <a:gdLst/>
              <a:ahLst/>
              <a:cxnLst/>
              <a:rect l="l" t="t" r="r" b="b"/>
              <a:pathLst>
                <a:path w="965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5"/>
            <p:cNvSpPr/>
            <p:nvPr/>
          </p:nvSpPr>
          <p:spPr>
            <a:xfrm>
              <a:off x="-2318850" y="-141150"/>
              <a:ext cx="136150" cy="11700"/>
            </a:xfrm>
            <a:custGeom>
              <a:avLst/>
              <a:gdLst/>
              <a:ahLst/>
              <a:cxnLst/>
              <a:rect l="l" t="t" r="r" b="b"/>
              <a:pathLst>
                <a:path w="5446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5"/>
            <p:cNvSpPr/>
            <p:nvPr/>
          </p:nvSpPr>
          <p:spPr>
            <a:xfrm>
              <a:off x="-2389075" y="-11513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2" y="468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5"/>
            <p:cNvSpPr/>
            <p:nvPr/>
          </p:nvSpPr>
          <p:spPr>
            <a:xfrm>
              <a:off x="-2368425" y="-1083525"/>
              <a:ext cx="188750" cy="11700"/>
            </a:xfrm>
            <a:custGeom>
              <a:avLst/>
              <a:gdLst/>
              <a:ahLst/>
              <a:cxnLst/>
              <a:rect l="l" t="t" r="r" b="b"/>
              <a:pathLst>
                <a:path w="7550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550" y="468"/>
                  </a:lnTo>
                  <a:lnTo>
                    <a:pt x="75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5"/>
            <p:cNvSpPr/>
            <p:nvPr/>
          </p:nvSpPr>
          <p:spPr>
            <a:xfrm>
              <a:off x="-2381075" y="-1116625"/>
              <a:ext cx="241450" cy="11700"/>
            </a:xfrm>
            <a:custGeom>
              <a:avLst/>
              <a:gdLst/>
              <a:ahLst/>
              <a:cxnLst/>
              <a:rect l="l" t="t" r="r" b="b"/>
              <a:pathLst>
                <a:path w="9658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5"/>
            <p:cNvSpPr/>
            <p:nvPr/>
          </p:nvSpPr>
          <p:spPr>
            <a:xfrm>
              <a:off x="-2105425" y="-1116625"/>
              <a:ext cx="136175" cy="11700"/>
            </a:xfrm>
            <a:custGeom>
              <a:avLst/>
              <a:gdLst/>
              <a:ahLst/>
              <a:cxnLst/>
              <a:rect l="l" t="t" r="r" b="b"/>
              <a:pathLst>
                <a:path w="544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5"/>
            <p:cNvSpPr/>
            <p:nvPr/>
          </p:nvSpPr>
          <p:spPr>
            <a:xfrm>
              <a:off x="-2745125" y="-48305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8" y="2222"/>
                  </a:lnTo>
                  <a:lnTo>
                    <a:pt x="2511" y="2222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5"/>
            <p:cNvSpPr/>
            <p:nvPr/>
          </p:nvSpPr>
          <p:spPr>
            <a:xfrm>
              <a:off x="-2734700" y="-380250"/>
              <a:ext cx="62800" cy="55625"/>
            </a:xfrm>
            <a:custGeom>
              <a:avLst/>
              <a:gdLst/>
              <a:ahLst/>
              <a:cxnLst/>
              <a:rect l="l" t="t" r="r" b="b"/>
              <a:pathLst>
                <a:path w="2512" h="2225" extrusionOk="0">
                  <a:moveTo>
                    <a:pt x="1" y="0"/>
                  </a:moveTo>
                  <a:lnTo>
                    <a:pt x="288" y="2224"/>
                  </a:lnTo>
                  <a:lnTo>
                    <a:pt x="2512" y="222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5"/>
            <p:cNvSpPr/>
            <p:nvPr/>
          </p:nvSpPr>
          <p:spPr>
            <a:xfrm>
              <a:off x="-2724250" y="-2774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9" y="2223"/>
                  </a:lnTo>
                  <a:lnTo>
                    <a:pt x="2511" y="2223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5"/>
            <p:cNvSpPr/>
            <p:nvPr/>
          </p:nvSpPr>
          <p:spPr>
            <a:xfrm>
              <a:off x="-2713825" y="-1746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1" y="1"/>
                  </a:moveTo>
                  <a:lnTo>
                    <a:pt x="290" y="2223"/>
                  </a:lnTo>
                  <a:lnTo>
                    <a:pt x="2512" y="2223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5"/>
            <p:cNvSpPr/>
            <p:nvPr/>
          </p:nvSpPr>
          <p:spPr>
            <a:xfrm>
              <a:off x="-2195375" y="-850500"/>
              <a:ext cx="337000" cy="335550"/>
            </a:xfrm>
            <a:custGeom>
              <a:avLst/>
              <a:gdLst/>
              <a:ahLst/>
              <a:cxnLst/>
              <a:rect l="l" t="t" r="r" b="b"/>
              <a:pathLst>
                <a:path w="13480" h="13422" extrusionOk="0">
                  <a:moveTo>
                    <a:pt x="5523" y="0"/>
                  </a:moveTo>
                  <a:cubicBezTo>
                    <a:pt x="5511" y="0"/>
                    <a:pt x="5498" y="4"/>
                    <a:pt x="5485" y="12"/>
                  </a:cubicBezTo>
                  <a:cubicBezTo>
                    <a:pt x="3079" y="1486"/>
                    <a:pt x="544" y="3998"/>
                    <a:pt x="321" y="6972"/>
                  </a:cubicBezTo>
                  <a:cubicBezTo>
                    <a:pt x="128" y="9525"/>
                    <a:pt x="1728" y="12070"/>
                    <a:pt x="4110" y="13001"/>
                  </a:cubicBezTo>
                  <a:cubicBezTo>
                    <a:pt x="4839" y="13286"/>
                    <a:pt x="5612" y="13422"/>
                    <a:pt x="6384" y="13422"/>
                  </a:cubicBezTo>
                  <a:cubicBezTo>
                    <a:pt x="8313" y="13422"/>
                    <a:pt x="10238" y="12570"/>
                    <a:pt x="11459" y="11045"/>
                  </a:cubicBezTo>
                  <a:cubicBezTo>
                    <a:pt x="13074" y="9031"/>
                    <a:pt x="13480" y="5969"/>
                    <a:pt x="12229" y="3669"/>
                  </a:cubicBezTo>
                  <a:cubicBezTo>
                    <a:pt x="11409" y="2162"/>
                    <a:pt x="10004" y="1492"/>
                    <a:pt x="8541" y="1492"/>
                  </a:cubicBezTo>
                  <a:cubicBezTo>
                    <a:pt x="7157" y="1492"/>
                    <a:pt x="5721" y="2092"/>
                    <a:pt x="4682" y="3147"/>
                  </a:cubicBezTo>
                  <a:cubicBezTo>
                    <a:pt x="4609" y="3220"/>
                    <a:pt x="4676" y="3318"/>
                    <a:pt x="4756" y="3318"/>
                  </a:cubicBezTo>
                  <a:cubicBezTo>
                    <a:pt x="4779" y="3318"/>
                    <a:pt x="4803" y="3310"/>
                    <a:pt x="4825" y="3291"/>
                  </a:cubicBezTo>
                  <a:cubicBezTo>
                    <a:pt x="5890" y="2374"/>
                    <a:pt x="7145" y="1695"/>
                    <a:pt x="8489" y="1695"/>
                  </a:cubicBezTo>
                  <a:cubicBezTo>
                    <a:pt x="8977" y="1695"/>
                    <a:pt x="9476" y="1785"/>
                    <a:pt x="9982" y="1984"/>
                  </a:cubicBezTo>
                  <a:cubicBezTo>
                    <a:pt x="11711" y="2667"/>
                    <a:pt x="12499" y="4494"/>
                    <a:pt x="12588" y="6257"/>
                  </a:cubicBezTo>
                  <a:cubicBezTo>
                    <a:pt x="12748" y="9413"/>
                    <a:pt x="10650" y="12334"/>
                    <a:pt x="7498" y="12917"/>
                  </a:cubicBezTo>
                  <a:cubicBezTo>
                    <a:pt x="7134" y="12985"/>
                    <a:pt x="6771" y="13018"/>
                    <a:pt x="6413" y="13018"/>
                  </a:cubicBezTo>
                  <a:cubicBezTo>
                    <a:pt x="3706" y="13018"/>
                    <a:pt x="1301" y="11146"/>
                    <a:pt x="724" y="8389"/>
                  </a:cubicBezTo>
                  <a:cubicBezTo>
                    <a:pt x="1" y="4932"/>
                    <a:pt x="2838" y="1824"/>
                    <a:pt x="5560" y="140"/>
                  </a:cubicBezTo>
                  <a:cubicBezTo>
                    <a:pt x="5630" y="99"/>
                    <a:pt x="5588" y="0"/>
                    <a:pt x="5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5"/>
            <p:cNvSpPr/>
            <p:nvPr/>
          </p:nvSpPr>
          <p:spPr>
            <a:xfrm>
              <a:off x="-1482325" y="-396575"/>
              <a:ext cx="432875" cy="1472500"/>
            </a:xfrm>
            <a:custGeom>
              <a:avLst/>
              <a:gdLst/>
              <a:ahLst/>
              <a:cxnLst/>
              <a:rect l="l" t="t" r="r" b="b"/>
              <a:pathLst>
                <a:path w="17315" h="58900" extrusionOk="0">
                  <a:moveTo>
                    <a:pt x="6927" y="1"/>
                  </a:moveTo>
                  <a:cubicBezTo>
                    <a:pt x="4931" y="1"/>
                    <a:pt x="2810" y="1230"/>
                    <a:pt x="2022" y="4235"/>
                  </a:cubicBezTo>
                  <a:cubicBezTo>
                    <a:pt x="0" y="11932"/>
                    <a:pt x="3382" y="26739"/>
                    <a:pt x="3182" y="28590"/>
                  </a:cubicBezTo>
                  <a:cubicBezTo>
                    <a:pt x="2977" y="30439"/>
                    <a:pt x="7900" y="55296"/>
                    <a:pt x="7812" y="55742"/>
                  </a:cubicBezTo>
                  <a:cubicBezTo>
                    <a:pt x="7812" y="55742"/>
                    <a:pt x="6540" y="56402"/>
                    <a:pt x="5392" y="57107"/>
                  </a:cubicBezTo>
                  <a:cubicBezTo>
                    <a:pt x="4352" y="57747"/>
                    <a:pt x="3421" y="58432"/>
                    <a:pt x="3623" y="58700"/>
                  </a:cubicBezTo>
                  <a:cubicBezTo>
                    <a:pt x="3731" y="58841"/>
                    <a:pt x="4362" y="58899"/>
                    <a:pt x="5252" y="58899"/>
                  </a:cubicBezTo>
                  <a:cubicBezTo>
                    <a:pt x="7943" y="58899"/>
                    <a:pt x="13006" y="58365"/>
                    <a:pt x="13220" y="57936"/>
                  </a:cubicBezTo>
                  <a:cubicBezTo>
                    <a:pt x="13403" y="57563"/>
                    <a:pt x="13177" y="56821"/>
                    <a:pt x="13085" y="56035"/>
                  </a:cubicBezTo>
                  <a:cubicBezTo>
                    <a:pt x="13040" y="55622"/>
                    <a:pt x="13027" y="55197"/>
                    <a:pt x="13129" y="54811"/>
                  </a:cubicBezTo>
                  <a:cubicBezTo>
                    <a:pt x="17314" y="39246"/>
                    <a:pt x="11472" y="28537"/>
                    <a:pt x="11608" y="26945"/>
                  </a:cubicBezTo>
                  <a:cubicBezTo>
                    <a:pt x="11750" y="25351"/>
                    <a:pt x="15433" y="11868"/>
                    <a:pt x="10782" y="2196"/>
                  </a:cubicBezTo>
                  <a:cubicBezTo>
                    <a:pt x="10127" y="834"/>
                    <a:pt x="8570" y="1"/>
                    <a:pt x="6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5"/>
            <p:cNvSpPr/>
            <p:nvPr/>
          </p:nvSpPr>
          <p:spPr>
            <a:xfrm>
              <a:off x="-1396800" y="1004300"/>
              <a:ext cx="249550" cy="71625"/>
            </a:xfrm>
            <a:custGeom>
              <a:avLst/>
              <a:gdLst/>
              <a:ahLst/>
              <a:cxnLst/>
              <a:rect l="l" t="t" r="r" b="b"/>
              <a:pathLst>
                <a:path w="9982" h="2865" extrusionOk="0">
                  <a:moveTo>
                    <a:pt x="9664" y="0"/>
                  </a:moveTo>
                  <a:cubicBezTo>
                    <a:pt x="8639" y="514"/>
                    <a:pt x="4446" y="1773"/>
                    <a:pt x="2687" y="1773"/>
                  </a:cubicBezTo>
                  <a:cubicBezTo>
                    <a:pt x="2233" y="1773"/>
                    <a:pt x="1941" y="1689"/>
                    <a:pt x="1908" y="1486"/>
                  </a:cubicBezTo>
                  <a:cubicBezTo>
                    <a:pt x="1889" y="1354"/>
                    <a:pt x="1914" y="1212"/>
                    <a:pt x="1972" y="1072"/>
                  </a:cubicBezTo>
                  <a:lnTo>
                    <a:pt x="1972" y="1072"/>
                  </a:lnTo>
                  <a:cubicBezTo>
                    <a:pt x="931" y="1712"/>
                    <a:pt x="0" y="2397"/>
                    <a:pt x="202" y="2665"/>
                  </a:cubicBezTo>
                  <a:cubicBezTo>
                    <a:pt x="310" y="2806"/>
                    <a:pt x="941" y="2864"/>
                    <a:pt x="1831" y="2864"/>
                  </a:cubicBezTo>
                  <a:cubicBezTo>
                    <a:pt x="4522" y="2864"/>
                    <a:pt x="9585" y="2330"/>
                    <a:pt x="9799" y="1901"/>
                  </a:cubicBezTo>
                  <a:cubicBezTo>
                    <a:pt x="9982" y="1528"/>
                    <a:pt x="9756" y="786"/>
                    <a:pt x="9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5"/>
            <p:cNvSpPr/>
            <p:nvPr/>
          </p:nvSpPr>
          <p:spPr>
            <a:xfrm>
              <a:off x="-1493375" y="-417650"/>
              <a:ext cx="437450" cy="1325325"/>
            </a:xfrm>
            <a:custGeom>
              <a:avLst/>
              <a:gdLst/>
              <a:ahLst/>
              <a:cxnLst/>
              <a:rect l="l" t="t" r="r" b="b"/>
              <a:pathLst>
                <a:path w="17498" h="53013" extrusionOk="0">
                  <a:moveTo>
                    <a:pt x="6961" y="0"/>
                  </a:moveTo>
                  <a:cubicBezTo>
                    <a:pt x="4661" y="0"/>
                    <a:pt x="2428" y="1591"/>
                    <a:pt x="1538" y="4949"/>
                  </a:cubicBezTo>
                  <a:cubicBezTo>
                    <a:pt x="1" y="10752"/>
                    <a:pt x="1867" y="23522"/>
                    <a:pt x="2401" y="27544"/>
                  </a:cubicBezTo>
                  <a:cubicBezTo>
                    <a:pt x="2935" y="31568"/>
                    <a:pt x="3357" y="52597"/>
                    <a:pt x="3357" y="52597"/>
                  </a:cubicBezTo>
                  <a:cubicBezTo>
                    <a:pt x="5000" y="52900"/>
                    <a:pt x="6710" y="53013"/>
                    <a:pt x="8343" y="53013"/>
                  </a:cubicBezTo>
                  <a:cubicBezTo>
                    <a:pt x="13065" y="53013"/>
                    <a:pt x="17149" y="52070"/>
                    <a:pt x="17149" y="52070"/>
                  </a:cubicBezTo>
                  <a:cubicBezTo>
                    <a:pt x="17497" y="46627"/>
                    <a:pt x="13081" y="28161"/>
                    <a:pt x="13273" y="27252"/>
                  </a:cubicBezTo>
                  <a:cubicBezTo>
                    <a:pt x="15402" y="17099"/>
                    <a:pt x="14537" y="6257"/>
                    <a:pt x="11595" y="2459"/>
                  </a:cubicBezTo>
                  <a:cubicBezTo>
                    <a:pt x="10344" y="843"/>
                    <a:pt x="8635" y="0"/>
                    <a:pt x="6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5"/>
            <p:cNvSpPr/>
            <p:nvPr/>
          </p:nvSpPr>
          <p:spPr>
            <a:xfrm>
              <a:off x="-1919275" y="-435875"/>
              <a:ext cx="682450" cy="1543250"/>
            </a:xfrm>
            <a:custGeom>
              <a:avLst/>
              <a:gdLst/>
              <a:ahLst/>
              <a:cxnLst/>
              <a:rect l="l" t="t" r="r" b="b"/>
              <a:pathLst>
                <a:path w="27298" h="61730" extrusionOk="0">
                  <a:moveTo>
                    <a:pt x="18304" y="0"/>
                  </a:moveTo>
                  <a:cubicBezTo>
                    <a:pt x="16207" y="0"/>
                    <a:pt x="13968" y="1356"/>
                    <a:pt x="13367" y="4591"/>
                  </a:cubicBezTo>
                  <a:cubicBezTo>
                    <a:pt x="11908" y="12416"/>
                    <a:pt x="8160" y="27989"/>
                    <a:pt x="7889" y="29831"/>
                  </a:cubicBezTo>
                  <a:cubicBezTo>
                    <a:pt x="7458" y="32752"/>
                    <a:pt x="5068" y="57577"/>
                    <a:pt x="5013" y="58029"/>
                  </a:cubicBezTo>
                  <a:cubicBezTo>
                    <a:pt x="5013" y="58029"/>
                    <a:pt x="2964" y="59117"/>
                    <a:pt x="1870" y="59901"/>
                  </a:cubicBezTo>
                  <a:cubicBezTo>
                    <a:pt x="879" y="60618"/>
                    <a:pt x="1" y="61368"/>
                    <a:pt x="221" y="61619"/>
                  </a:cubicBezTo>
                  <a:cubicBezTo>
                    <a:pt x="289" y="61696"/>
                    <a:pt x="548" y="61730"/>
                    <a:pt x="942" y="61730"/>
                  </a:cubicBezTo>
                  <a:cubicBezTo>
                    <a:pt x="3288" y="61730"/>
                    <a:pt x="10420" y="60532"/>
                    <a:pt x="10627" y="60027"/>
                  </a:cubicBezTo>
                  <a:cubicBezTo>
                    <a:pt x="10781" y="59641"/>
                    <a:pt x="10503" y="58916"/>
                    <a:pt x="10355" y="58141"/>
                  </a:cubicBezTo>
                  <a:cubicBezTo>
                    <a:pt x="10280" y="57733"/>
                    <a:pt x="10086" y="57248"/>
                    <a:pt x="10310" y="56917"/>
                  </a:cubicBezTo>
                  <a:cubicBezTo>
                    <a:pt x="19373" y="43578"/>
                    <a:pt x="16839" y="30841"/>
                    <a:pt x="16860" y="29241"/>
                  </a:cubicBezTo>
                  <a:cubicBezTo>
                    <a:pt x="16886" y="27643"/>
                    <a:pt x="27298" y="11231"/>
                    <a:pt x="21956" y="1923"/>
                  </a:cubicBezTo>
                  <a:cubicBezTo>
                    <a:pt x="21258" y="707"/>
                    <a:pt x="19818" y="0"/>
                    <a:pt x="18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5"/>
            <p:cNvSpPr/>
            <p:nvPr/>
          </p:nvSpPr>
          <p:spPr>
            <a:xfrm>
              <a:off x="-1919275" y="1017650"/>
              <a:ext cx="269575" cy="89725"/>
            </a:xfrm>
            <a:custGeom>
              <a:avLst/>
              <a:gdLst/>
              <a:ahLst/>
              <a:cxnLst/>
              <a:rect l="l" t="t" r="r" b="b"/>
              <a:pathLst>
                <a:path w="10783" h="3589" extrusionOk="0">
                  <a:moveTo>
                    <a:pt x="10355" y="0"/>
                  </a:moveTo>
                  <a:cubicBezTo>
                    <a:pt x="9318" y="617"/>
                    <a:pt x="4217" y="2408"/>
                    <a:pt x="2441" y="2408"/>
                  </a:cubicBezTo>
                  <a:cubicBezTo>
                    <a:pt x="2094" y="2408"/>
                    <a:pt x="1874" y="2340"/>
                    <a:pt x="1837" y="2181"/>
                  </a:cubicBezTo>
                  <a:cubicBezTo>
                    <a:pt x="1809" y="2049"/>
                    <a:pt x="1824" y="1905"/>
                    <a:pt x="1870" y="1760"/>
                  </a:cubicBezTo>
                  <a:lnTo>
                    <a:pt x="1870" y="1760"/>
                  </a:lnTo>
                  <a:cubicBezTo>
                    <a:pt x="879" y="2477"/>
                    <a:pt x="1" y="3227"/>
                    <a:pt x="222" y="3478"/>
                  </a:cubicBezTo>
                  <a:cubicBezTo>
                    <a:pt x="290" y="3555"/>
                    <a:pt x="549" y="3589"/>
                    <a:pt x="943" y="3589"/>
                  </a:cubicBezTo>
                  <a:cubicBezTo>
                    <a:pt x="3288" y="3589"/>
                    <a:pt x="10421" y="2391"/>
                    <a:pt x="10627" y="1886"/>
                  </a:cubicBezTo>
                  <a:cubicBezTo>
                    <a:pt x="10783" y="1500"/>
                    <a:pt x="10503" y="775"/>
                    <a:pt x="10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5"/>
            <p:cNvSpPr/>
            <p:nvPr/>
          </p:nvSpPr>
          <p:spPr>
            <a:xfrm>
              <a:off x="-1802950" y="-447025"/>
              <a:ext cx="550450" cy="1371400"/>
            </a:xfrm>
            <a:custGeom>
              <a:avLst/>
              <a:gdLst/>
              <a:ahLst/>
              <a:cxnLst/>
              <a:rect l="l" t="t" r="r" b="b"/>
              <a:pathLst>
                <a:path w="22018" h="54856" extrusionOk="0">
                  <a:moveTo>
                    <a:pt x="13903" y="0"/>
                  </a:moveTo>
                  <a:cubicBezTo>
                    <a:pt x="11917" y="0"/>
                    <a:pt x="9941" y="1418"/>
                    <a:pt x="8635" y="3867"/>
                  </a:cubicBezTo>
                  <a:cubicBezTo>
                    <a:pt x="7550" y="5899"/>
                    <a:pt x="2981" y="26733"/>
                    <a:pt x="2784" y="29550"/>
                  </a:cubicBezTo>
                  <a:cubicBezTo>
                    <a:pt x="2544" y="32975"/>
                    <a:pt x="0" y="54177"/>
                    <a:pt x="0" y="54177"/>
                  </a:cubicBezTo>
                  <a:cubicBezTo>
                    <a:pt x="1833" y="54675"/>
                    <a:pt x="3569" y="54856"/>
                    <a:pt x="5122" y="54856"/>
                  </a:cubicBezTo>
                  <a:cubicBezTo>
                    <a:pt x="9200" y="54856"/>
                    <a:pt x="12017" y="53612"/>
                    <a:pt x="12017" y="53612"/>
                  </a:cubicBezTo>
                  <a:cubicBezTo>
                    <a:pt x="15547" y="40255"/>
                    <a:pt x="12643" y="30795"/>
                    <a:pt x="12824" y="29399"/>
                  </a:cubicBezTo>
                  <a:cubicBezTo>
                    <a:pt x="13005" y="28001"/>
                    <a:pt x="22018" y="16093"/>
                    <a:pt x="20210" y="7807"/>
                  </a:cubicBezTo>
                  <a:cubicBezTo>
                    <a:pt x="19016" y="2332"/>
                    <a:pt x="16451" y="0"/>
                    <a:pt x="13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5"/>
            <p:cNvSpPr/>
            <p:nvPr/>
          </p:nvSpPr>
          <p:spPr>
            <a:xfrm>
              <a:off x="-1442925" y="-256600"/>
              <a:ext cx="226350" cy="477450"/>
            </a:xfrm>
            <a:custGeom>
              <a:avLst/>
              <a:gdLst/>
              <a:ahLst/>
              <a:cxnLst/>
              <a:rect l="l" t="t" r="r" b="b"/>
              <a:pathLst>
                <a:path w="9054" h="19098" extrusionOk="0">
                  <a:moveTo>
                    <a:pt x="8949" y="1"/>
                  </a:moveTo>
                  <a:cubicBezTo>
                    <a:pt x="8928" y="1"/>
                    <a:pt x="8908" y="13"/>
                    <a:pt x="8904" y="39"/>
                  </a:cubicBezTo>
                  <a:cubicBezTo>
                    <a:pt x="8672" y="1697"/>
                    <a:pt x="8492" y="3381"/>
                    <a:pt x="7990" y="4987"/>
                  </a:cubicBezTo>
                  <a:cubicBezTo>
                    <a:pt x="7431" y="6773"/>
                    <a:pt x="6445" y="8078"/>
                    <a:pt x="5324" y="9540"/>
                  </a:cubicBezTo>
                  <a:cubicBezTo>
                    <a:pt x="4317" y="10854"/>
                    <a:pt x="3618" y="12361"/>
                    <a:pt x="2836" y="13813"/>
                  </a:cubicBezTo>
                  <a:cubicBezTo>
                    <a:pt x="1896" y="15561"/>
                    <a:pt x="914" y="17286"/>
                    <a:pt x="12" y="19055"/>
                  </a:cubicBezTo>
                  <a:cubicBezTo>
                    <a:pt x="0" y="19078"/>
                    <a:pt x="19" y="19098"/>
                    <a:pt x="39" y="19098"/>
                  </a:cubicBezTo>
                  <a:cubicBezTo>
                    <a:pt x="48" y="19098"/>
                    <a:pt x="56" y="19094"/>
                    <a:pt x="63" y="19085"/>
                  </a:cubicBezTo>
                  <a:cubicBezTo>
                    <a:pt x="2119" y="15655"/>
                    <a:pt x="3819" y="12008"/>
                    <a:pt x="6315" y="8870"/>
                  </a:cubicBezTo>
                  <a:cubicBezTo>
                    <a:pt x="8305" y="6368"/>
                    <a:pt x="9054" y="3209"/>
                    <a:pt x="9007" y="53"/>
                  </a:cubicBezTo>
                  <a:cubicBezTo>
                    <a:pt x="9007" y="21"/>
                    <a:pt x="8977" y="1"/>
                    <a:pt x="8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5"/>
            <p:cNvSpPr/>
            <p:nvPr/>
          </p:nvSpPr>
          <p:spPr>
            <a:xfrm>
              <a:off x="-1401050" y="182900"/>
              <a:ext cx="48750" cy="688175"/>
            </a:xfrm>
            <a:custGeom>
              <a:avLst/>
              <a:gdLst/>
              <a:ahLst/>
              <a:cxnLst/>
              <a:rect l="l" t="t" r="r" b="b"/>
              <a:pathLst>
                <a:path w="1950" h="27527" extrusionOk="0">
                  <a:moveTo>
                    <a:pt x="48" y="1"/>
                  </a:moveTo>
                  <a:cubicBezTo>
                    <a:pt x="25" y="1"/>
                    <a:pt x="1" y="20"/>
                    <a:pt x="5" y="49"/>
                  </a:cubicBezTo>
                  <a:cubicBezTo>
                    <a:pt x="1544" y="9100"/>
                    <a:pt x="1581" y="18304"/>
                    <a:pt x="1804" y="27458"/>
                  </a:cubicBezTo>
                  <a:cubicBezTo>
                    <a:pt x="1806" y="27504"/>
                    <a:pt x="1842" y="27527"/>
                    <a:pt x="1878" y="27527"/>
                  </a:cubicBezTo>
                  <a:cubicBezTo>
                    <a:pt x="1913" y="27527"/>
                    <a:pt x="1948" y="27504"/>
                    <a:pt x="1946" y="27458"/>
                  </a:cubicBezTo>
                  <a:cubicBezTo>
                    <a:pt x="1741" y="18325"/>
                    <a:pt x="1949" y="9016"/>
                    <a:pt x="80" y="28"/>
                  </a:cubicBezTo>
                  <a:cubicBezTo>
                    <a:pt x="76" y="9"/>
                    <a:pt x="6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5"/>
            <p:cNvSpPr/>
            <p:nvPr/>
          </p:nvSpPr>
          <p:spPr>
            <a:xfrm>
              <a:off x="-1713175" y="-359100"/>
              <a:ext cx="227850" cy="1245375"/>
            </a:xfrm>
            <a:custGeom>
              <a:avLst/>
              <a:gdLst/>
              <a:ahLst/>
              <a:cxnLst/>
              <a:rect l="l" t="t" r="r" b="b"/>
              <a:pathLst>
                <a:path w="9114" h="49815" extrusionOk="0">
                  <a:moveTo>
                    <a:pt x="9078" y="0"/>
                  </a:moveTo>
                  <a:cubicBezTo>
                    <a:pt x="9066" y="0"/>
                    <a:pt x="9055" y="7"/>
                    <a:pt x="9052" y="22"/>
                  </a:cubicBezTo>
                  <a:cubicBezTo>
                    <a:pt x="7742" y="4126"/>
                    <a:pt x="6552" y="8268"/>
                    <a:pt x="5321" y="12395"/>
                  </a:cubicBezTo>
                  <a:cubicBezTo>
                    <a:pt x="4113" y="16443"/>
                    <a:pt x="2704" y="20505"/>
                    <a:pt x="2003" y="24680"/>
                  </a:cubicBezTo>
                  <a:cubicBezTo>
                    <a:pt x="1336" y="28665"/>
                    <a:pt x="1228" y="32770"/>
                    <a:pt x="933" y="36795"/>
                  </a:cubicBezTo>
                  <a:cubicBezTo>
                    <a:pt x="617" y="41107"/>
                    <a:pt x="282" y="45418"/>
                    <a:pt x="4" y="49731"/>
                  </a:cubicBezTo>
                  <a:cubicBezTo>
                    <a:pt x="0" y="49787"/>
                    <a:pt x="41" y="49815"/>
                    <a:pt x="85" y="49815"/>
                  </a:cubicBezTo>
                  <a:cubicBezTo>
                    <a:pt x="129" y="49815"/>
                    <a:pt x="174" y="49786"/>
                    <a:pt x="179" y="49731"/>
                  </a:cubicBezTo>
                  <a:cubicBezTo>
                    <a:pt x="534" y="45423"/>
                    <a:pt x="831" y="41107"/>
                    <a:pt x="1149" y="36795"/>
                  </a:cubicBezTo>
                  <a:cubicBezTo>
                    <a:pt x="1452" y="32652"/>
                    <a:pt x="1482" y="28373"/>
                    <a:pt x="2250" y="24283"/>
                  </a:cubicBezTo>
                  <a:cubicBezTo>
                    <a:pt x="3004" y="20268"/>
                    <a:pt x="4345" y="16358"/>
                    <a:pt x="5497" y="12443"/>
                  </a:cubicBezTo>
                  <a:cubicBezTo>
                    <a:pt x="6714" y="8313"/>
                    <a:pt x="7970" y="4192"/>
                    <a:pt x="9108" y="37"/>
                  </a:cubicBezTo>
                  <a:cubicBezTo>
                    <a:pt x="9114" y="15"/>
                    <a:pt x="9096" y="0"/>
                    <a:pt x="9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5"/>
            <p:cNvSpPr/>
            <p:nvPr/>
          </p:nvSpPr>
          <p:spPr>
            <a:xfrm>
              <a:off x="-1815300" y="-929350"/>
              <a:ext cx="487550" cy="515575"/>
            </a:xfrm>
            <a:custGeom>
              <a:avLst/>
              <a:gdLst/>
              <a:ahLst/>
              <a:cxnLst/>
              <a:rect l="l" t="t" r="r" b="b"/>
              <a:pathLst>
                <a:path w="19502" h="20623" extrusionOk="0">
                  <a:moveTo>
                    <a:pt x="15348" y="0"/>
                  </a:moveTo>
                  <a:cubicBezTo>
                    <a:pt x="13781" y="0"/>
                    <a:pt x="12189" y="1255"/>
                    <a:pt x="12135" y="3143"/>
                  </a:cubicBezTo>
                  <a:cubicBezTo>
                    <a:pt x="12014" y="7513"/>
                    <a:pt x="11821" y="13599"/>
                    <a:pt x="11649" y="13936"/>
                  </a:cubicBezTo>
                  <a:cubicBezTo>
                    <a:pt x="11342" y="14530"/>
                    <a:pt x="1847" y="15431"/>
                    <a:pt x="924" y="16490"/>
                  </a:cubicBezTo>
                  <a:cubicBezTo>
                    <a:pt x="1" y="17551"/>
                    <a:pt x="382" y="19935"/>
                    <a:pt x="1994" y="20490"/>
                  </a:cubicBezTo>
                  <a:cubicBezTo>
                    <a:pt x="2253" y="20579"/>
                    <a:pt x="2834" y="20623"/>
                    <a:pt x="3630" y="20623"/>
                  </a:cubicBezTo>
                  <a:cubicBezTo>
                    <a:pt x="7788" y="20623"/>
                    <a:pt x="17807" y="19440"/>
                    <a:pt x="18406" y="17384"/>
                  </a:cubicBezTo>
                  <a:cubicBezTo>
                    <a:pt x="18928" y="15594"/>
                    <a:pt x="19501" y="9786"/>
                    <a:pt x="18304" y="2962"/>
                  </a:cubicBezTo>
                  <a:cubicBezTo>
                    <a:pt x="17937" y="868"/>
                    <a:pt x="16652" y="0"/>
                    <a:pt x="153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5"/>
            <p:cNvSpPr/>
            <p:nvPr/>
          </p:nvSpPr>
          <p:spPr>
            <a:xfrm>
              <a:off x="-1951225" y="-541700"/>
              <a:ext cx="219800" cy="127900"/>
            </a:xfrm>
            <a:custGeom>
              <a:avLst/>
              <a:gdLst/>
              <a:ahLst/>
              <a:cxnLst/>
              <a:rect l="l" t="t" r="r" b="b"/>
              <a:pathLst>
                <a:path w="8792" h="5116" extrusionOk="0">
                  <a:moveTo>
                    <a:pt x="3926" y="0"/>
                  </a:moveTo>
                  <a:cubicBezTo>
                    <a:pt x="2130" y="0"/>
                    <a:pt x="215" y="1860"/>
                    <a:pt x="50" y="2126"/>
                  </a:cubicBezTo>
                  <a:cubicBezTo>
                    <a:pt x="1" y="2207"/>
                    <a:pt x="35" y="2345"/>
                    <a:pt x="119" y="2503"/>
                  </a:cubicBezTo>
                  <a:cubicBezTo>
                    <a:pt x="134" y="2539"/>
                    <a:pt x="153" y="2574"/>
                    <a:pt x="177" y="2607"/>
                  </a:cubicBezTo>
                  <a:cubicBezTo>
                    <a:pt x="270" y="2759"/>
                    <a:pt x="381" y="2901"/>
                    <a:pt x="504" y="3032"/>
                  </a:cubicBezTo>
                  <a:cubicBezTo>
                    <a:pt x="529" y="3060"/>
                    <a:pt x="555" y="3087"/>
                    <a:pt x="581" y="3114"/>
                  </a:cubicBezTo>
                  <a:cubicBezTo>
                    <a:pt x="712" y="3252"/>
                    <a:pt x="854" y="3379"/>
                    <a:pt x="1006" y="3492"/>
                  </a:cubicBezTo>
                  <a:cubicBezTo>
                    <a:pt x="1044" y="3518"/>
                    <a:pt x="1078" y="3542"/>
                    <a:pt x="1111" y="3567"/>
                  </a:cubicBezTo>
                  <a:cubicBezTo>
                    <a:pt x="1274" y="3668"/>
                    <a:pt x="1421" y="3731"/>
                    <a:pt x="1537" y="3731"/>
                  </a:cubicBezTo>
                  <a:cubicBezTo>
                    <a:pt x="1563" y="3731"/>
                    <a:pt x="1587" y="3728"/>
                    <a:pt x="1610" y="3721"/>
                  </a:cubicBezTo>
                  <a:cubicBezTo>
                    <a:pt x="2060" y="3592"/>
                    <a:pt x="2995" y="3089"/>
                    <a:pt x="3572" y="3089"/>
                  </a:cubicBezTo>
                  <a:cubicBezTo>
                    <a:pt x="3660" y="3089"/>
                    <a:pt x="3741" y="3100"/>
                    <a:pt x="3809" y="3127"/>
                  </a:cubicBezTo>
                  <a:cubicBezTo>
                    <a:pt x="4778" y="3509"/>
                    <a:pt x="5056" y="4197"/>
                    <a:pt x="5879" y="4654"/>
                  </a:cubicBezTo>
                  <a:cubicBezTo>
                    <a:pt x="6537" y="5020"/>
                    <a:pt x="7166" y="5116"/>
                    <a:pt x="7678" y="5116"/>
                  </a:cubicBezTo>
                  <a:cubicBezTo>
                    <a:pt x="8210" y="5116"/>
                    <a:pt x="8615" y="5012"/>
                    <a:pt x="8791" y="5002"/>
                  </a:cubicBezTo>
                  <a:cubicBezTo>
                    <a:pt x="8791" y="5002"/>
                    <a:pt x="7982" y="476"/>
                    <a:pt x="7815" y="404"/>
                  </a:cubicBezTo>
                  <a:cubicBezTo>
                    <a:pt x="7654" y="335"/>
                    <a:pt x="5235" y="158"/>
                    <a:pt x="4255" y="22"/>
                  </a:cubicBezTo>
                  <a:cubicBezTo>
                    <a:pt x="4146" y="7"/>
                    <a:pt x="4037" y="0"/>
                    <a:pt x="3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5"/>
            <p:cNvSpPr/>
            <p:nvPr/>
          </p:nvSpPr>
          <p:spPr>
            <a:xfrm>
              <a:off x="-1948250" y="-515350"/>
              <a:ext cx="51975" cy="38825"/>
            </a:xfrm>
            <a:custGeom>
              <a:avLst/>
              <a:gdLst/>
              <a:ahLst/>
              <a:cxnLst/>
              <a:rect l="l" t="t" r="r" b="b"/>
              <a:pathLst>
                <a:path w="2079" h="1553" extrusionOk="0">
                  <a:moveTo>
                    <a:pt x="2013" y="1"/>
                  </a:moveTo>
                  <a:cubicBezTo>
                    <a:pt x="2008" y="1"/>
                    <a:pt x="2003" y="2"/>
                    <a:pt x="1998" y="4"/>
                  </a:cubicBezTo>
                  <a:cubicBezTo>
                    <a:pt x="1253" y="394"/>
                    <a:pt x="579" y="845"/>
                    <a:pt x="0" y="1449"/>
                  </a:cubicBezTo>
                  <a:cubicBezTo>
                    <a:pt x="17" y="1485"/>
                    <a:pt x="36" y="1520"/>
                    <a:pt x="60" y="1553"/>
                  </a:cubicBezTo>
                  <a:cubicBezTo>
                    <a:pt x="702" y="1045"/>
                    <a:pt x="1354" y="530"/>
                    <a:pt x="2043" y="82"/>
                  </a:cubicBezTo>
                  <a:cubicBezTo>
                    <a:pt x="2079" y="59"/>
                    <a:pt x="2052" y="1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5"/>
            <p:cNvSpPr/>
            <p:nvPr/>
          </p:nvSpPr>
          <p:spPr>
            <a:xfrm>
              <a:off x="-1938650" y="-502300"/>
              <a:ext cx="52075" cy="38450"/>
            </a:xfrm>
            <a:custGeom>
              <a:avLst/>
              <a:gdLst/>
              <a:ahLst/>
              <a:cxnLst/>
              <a:rect l="l" t="t" r="r" b="b"/>
              <a:pathLst>
                <a:path w="2083" h="1538" extrusionOk="0">
                  <a:moveTo>
                    <a:pt x="2022" y="0"/>
                  </a:moveTo>
                  <a:cubicBezTo>
                    <a:pt x="2017" y="0"/>
                    <a:pt x="2011" y="1"/>
                    <a:pt x="2006" y="4"/>
                  </a:cubicBezTo>
                  <a:cubicBezTo>
                    <a:pt x="1252" y="390"/>
                    <a:pt x="581" y="847"/>
                    <a:pt x="1" y="1456"/>
                  </a:cubicBezTo>
                  <a:cubicBezTo>
                    <a:pt x="26" y="1484"/>
                    <a:pt x="52" y="1511"/>
                    <a:pt x="78" y="1538"/>
                  </a:cubicBezTo>
                  <a:cubicBezTo>
                    <a:pt x="720" y="1034"/>
                    <a:pt x="1365" y="528"/>
                    <a:pt x="2046" y="80"/>
                  </a:cubicBezTo>
                  <a:cubicBezTo>
                    <a:pt x="2083" y="57"/>
                    <a:pt x="2058" y="0"/>
                    <a:pt x="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5"/>
            <p:cNvSpPr/>
            <p:nvPr/>
          </p:nvSpPr>
          <p:spPr>
            <a:xfrm>
              <a:off x="-1926075" y="-489425"/>
              <a:ext cx="50725" cy="36925"/>
            </a:xfrm>
            <a:custGeom>
              <a:avLst/>
              <a:gdLst/>
              <a:ahLst/>
              <a:cxnLst/>
              <a:rect l="l" t="t" r="r" b="b"/>
              <a:pathLst>
                <a:path w="2029" h="1477" extrusionOk="0">
                  <a:moveTo>
                    <a:pt x="1971" y="0"/>
                  </a:moveTo>
                  <a:cubicBezTo>
                    <a:pt x="1966" y="0"/>
                    <a:pt x="1960" y="2"/>
                    <a:pt x="1953" y="5"/>
                  </a:cubicBezTo>
                  <a:cubicBezTo>
                    <a:pt x="1225" y="378"/>
                    <a:pt x="571" y="818"/>
                    <a:pt x="0" y="1401"/>
                  </a:cubicBezTo>
                  <a:cubicBezTo>
                    <a:pt x="39" y="1427"/>
                    <a:pt x="72" y="1451"/>
                    <a:pt x="107" y="1476"/>
                  </a:cubicBezTo>
                  <a:cubicBezTo>
                    <a:pt x="719" y="994"/>
                    <a:pt x="1340" y="507"/>
                    <a:pt x="1994" y="82"/>
                  </a:cubicBezTo>
                  <a:cubicBezTo>
                    <a:pt x="2028" y="58"/>
                    <a:pt x="2006" y="0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5"/>
            <p:cNvSpPr/>
            <p:nvPr/>
          </p:nvSpPr>
          <p:spPr>
            <a:xfrm>
              <a:off x="-1867350" y="-453775"/>
              <a:ext cx="81250" cy="33150"/>
            </a:xfrm>
            <a:custGeom>
              <a:avLst/>
              <a:gdLst/>
              <a:ahLst/>
              <a:cxnLst/>
              <a:rect l="l" t="t" r="r" b="b"/>
              <a:pathLst>
                <a:path w="3250" h="1326" extrusionOk="0">
                  <a:moveTo>
                    <a:pt x="1258" y="1"/>
                  </a:moveTo>
                  <a:cubicBezTo>
                    <a:pt x="1258" y="1"/>
                    <a:pt x="432" y="100"/>
                    <a:pt x="195" y="492"/>
                  </a:cubicBezTo>
                  <a:cubicBezTo>
                    <a:pt x="1" y="812"/>
                    <a:pt x="112" y="976"/>
                    <a:pt x="493" y="976"/>
                  </a:cubicBezTo>
                  <a:cubicBezTo>
                    <a:pt x="578" y="976"/>
                    <a:pt x="677" y="968"/>
                    <a:pt x="788" y="951"/>
                  </a:cubicBezTo>
                  <a:cubicBezTo>
                    <a:pt x="866" y="940"/>
                    <a:pt x="960" y="934"/>
                    <a:pt x="1066" y="934"/>
                  </a:cubicBezTo>
                  <a:cubicBezTo>
                    <a:pt x="1782" y="934"/>
                    <a:pt x="3020" y="1175"/>
                    <a:pt x="3247" y="1324"/>
                  </a:cubicBezTo>
                  <a:lnTo>
                    <a:pt x="3247" y="1324"/>
                  </a:lnTo>
                  <a:lnTo>
                    <a:pt x="1258" y="1"/>
                  </a:lnTo>
                  <a:close/>
                  <a:moveTo>
                    <a:pt x="3247" y="1324"/>
                  </a:moveTo>
                  <a:lnTo>
                    <a:pt x="3250" y="1325"/>
                  </a:lnTo>
                  <a:cubicBezTo>
                    <a:pt x="3249" y="1325"/>
                    <a:pt x="3248" y="1324"/>
                    <a:pt x="3247" y="13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5"/>
            <p:cNvSpPr/>
            <p:nvPr/>
          </p:nvSpPr>
          <p:spPr>
            <a:xfrm>
              <a:off x="-1605500" y="-957825"/>
              <a:ext cx="312075" cy="524425"/>
            </a:xfrm>
            <a:custGeom>
              <a:avLst/>
              <a:gdLst/>
              <a:ahLst/>
              <a:cxnLst/>
              <a:rect l="l" t="t" r="r" b="b"/>
              <a:pathLst>
                <a:path w="12483" h="20977" extrusionOk="0">
                  <a:moveTo>
                    <a:pt x="6657" y="0"/>
                  </a:moveTo>
                  <a:cubicBezTo>
                    <a:pt x="4918" y="0"/>
                    <a:pt x="3290" y="1414"/>
                    <a:pt x="3205" y="4546"/>
                  </a:cubicBezTo>
                  <a:cubicBezTo>
                    <a:pt x="3149" y="6590"/>
                    <a:pt x="3136" y="13936"/>
                    <a:pt x="3031" y="14108"/>
                  </a:cubicBezTo>
                  <a:cubicBezTo>
                    <a:pt x="2925" y="14280"/>
                    <a:pt x="1328" y="14904"/>
                    <a:pt x="664" y="15290"/>
                  </a:cubicBezTo>
                  <a:cubicBezTo>
                    <a:pt x="1" y="15675"/>
                    <a:pt x="2955" y="20028"/>
                    <a:pt x="5732" y="20956"/>
                  </a:cubicBezTo>
                  <a:cubicBezTo>
                    <a:pt x="5774" y="20970"/>
                    <a:pt x="5833" y="20977"/>
                    <a:pt x="5905" y="20977"/>
                  </a:cubicBezTo>
                  <a:cubicBezTo>
                    <a:pt x="6748" y="20977"/>
                    <a:pt x="9494" y="20065"/>
                    <a:pt x="10440" y="18946"/>
                  </a:cubicBezTo>
                  <a:cubicBezTo>
                    <a:pt x="12483" y="16532"/>
                    <a:pt x="11347" y="5113"/>
                    <a:pt x="10470" y="2921"/>
                  </a:cubicBezTo>
                  <a:cubicBezTo>
                    <a:pt x="9717" y="1037"/>
                    <a:pt x="8146" y="0"/>
                    <a:pt x="665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5"/>
            <p:cNvSpPr/>
            <p:nvPr/>
          </p:nvSpPr>
          <p:spPr>
            <a:xfrm>
              <a:off x="-1602450" y="-620850"/>
              <a:ext cx="190975" cy="211250"/>
            </a:xfrm>
            <a:custGeom>
              <a:avLst/>
              <a:gdLst/>
              <a:ahLst/>
              <a:cxnLst/>
              <a:rect l="l" t="t" r="r" b="b"/>
              <a:pathLst>
                <a:path w="7639" h="8450" extrusionOk="0">
                  <a:moveTo>
                    <a:pt x="2440" y="1"/>
                  </a:moveTo>
                  <a:cubicBezTo>
                    <a:pt x="2159" y="1"/>
                    <a:pt x="0" y="1773"/>
                    <a:pt x="16" y="1955"/>
                  </a:cubicBezTo>
                  <a:cubicBezTo>
                    <a:pt x="316" y="5268"/>
                    <a:pt x="3991" y="8439"/>
                    <a:pt x="4385" y="8450"/>
                  </a:cubicBezTo>
                  <a:cubicBezTo>
                    <a:pt x="4386" y="8450"/>
                    <a:pt x="4387" y="8450"/>
                    <a:pt x="4388" y="8450"/>
                  </a:cubicBezTo>
                  <a:cubicBezTo>
                    <a:pt x="4792" y="8450"/>
                    <a:pt x="7639" y="6537"/>
                    <a:pt x="7455" y="6410"/>
                  </a:cubicBezTo>
                  <a:cubicBezTo>
                    <a:pt x="4720" y="4541"/>
                    <a:pt x="2670" y="67"/>
                    <a:pt x="2453" y="2"/>
                  </a:cubicBezTo>
                  <a:cubicBezTo>
                    <a:pt x="2449" y="1"/>
                    <a:pt x="2445" y="1"/>
                    <a:pt x="2440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5"/>
            <p:cNvSpPr/>
            <p:nvPr/>
          </p:nvSpPr>
          <p:spPr>
            <a:xfrm>
              <a:off x="-1531725" y="-608800"/>
              <a:ext cx="111625" cy="144000"/>
            </a:xfrm>
            <a:custGeom>
              <a:avLst/>
              <a:gdLst/>
              <a:ahLst/>
              <a:cxnLst/>
              <a:rect l="l" t="t" r="r" b="b"/>
              <a:pathLst>
                <a:path w="4465" h="5760" extrusionOk="0">
                  <a:moveTo>
                    <a:pt x="79" y="1"/>
                  </a:moveTo>
                  <a:cubicBezTo>
                    <a:pt x="41" y="1"/>
                    <a:pt x="1" y="33"/>
                    <a:pt x="19" y="75"/>
                  </a:cubicBezTo>
                  <a:cubicBezTo>
                    <a:pt x="951" y="2287"/>
                    <a:pt x="2118" y="4574"/>
                    <a:pt x="4321" y="5748"/>
                  </a:cubicBezTo>
                  <a:cubicBezTo>
                    <a:pt x="4335" y="5756"/>
                    <a:pt x="4348" y="5759"/>
                    <a:pt x="4361" y="5759"/>
                  </a:cubicBezTo>
                  <a:cubicBezTo>
                    <a:pt x="4427" y="5759"/>
                    <a:pt x="4464" y="5665"/>
                    <a:pt x="4399" y="5617"/>
                  </a:cubicBezTo>
                  <a:cubicBezTo>
                    <a:pt x="2416" y="4179"/>
                    <a:pt x="1280" y="2134"/>
                    <a:pt x="128" y="29"/>
                  </a:cubicBezTo>
                  <a:cubicBezTo>
                    <a:pt x="117" y="9"/>
                    <a:pt x="98" y="1"/>
                    <a:pt x="79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5"/>
            <p:cNvSpPr/>
            <p:nvPr/>
          </p:nvSpPr>
          <p:spPr>
            <a:xfrm>
              <a:off x="-1703300" y="-1295275"/>
              <a:ext cx="296050" cy="422850"/>
            </a:xfrm>
            <a:custGeom>
              <a:avLst/>
              <a:gdLst/>
              <a:ahLst/>
              <a:cxnLst/>
              <a:rect l="l" t="t" r="r" b="b"/>
              <a:pathLst>
                <a:path w="11842" h="16914" extrusionOk="0">
                  <a:moveTo>
                    <a:pt x="6163" y="0"/>
                  </a:moveTo>
                  <a:cubicBezTo>
                    <a:pt x="4516" y="0"/>
                    <a:pt x="2856" y="355"/>
                    <a:pt x="1928" y="1231"/>
                  </a:cubicBezTo>
                  <a:cubicBezTo>
                    <a:pt x="190" y="2878"/>
                    <a:pt x="1" y="8320"/>
                    <a:pt x="824" y="10501"/>
                  </a:cubicBezTo>
                  <a:cubicBezTo>
                    <a:pt x="1439" y="12144"/>
                    <a:pt x="2932" y="12514"/>
                    <a:pt x="4151" y="12514"/>
                  </a:cubicBezTo>
                  <a:cubicBezTo>
                    <a:pt x="5150" y="12514"/>
                    <a:pt x="5966" y="12266"/>
                    <a:pt x="5966" y="12266"/>
                  </a:cubicBezTo>
                  <a:cubicBezTo>
                    <a:pt x="5966" y="12266"/>
                    <a:pt x="5967" y="12275"/>
                    <a:pt x="5967" y="12288"/>
                  </a:cubicBezTo>
                  <a:cubicBezTo>
                    <a:pt x="5969" y="12399"/>
                    <a:pt x="5975" y="12887"/>
                    <a:pt x="6032" y="13447"/>
                  </a:cubicBezTo>
                  <a:cubicBezTo>
                    <a:pt x="6057" y="13678"/>
                    <a:pt x="6084" y="13927"/>
                    <a:pt x="6129" y="14165"/>
                  </a:cubicBezTo>
                  <a:cubicBezTo>
                    <a:pt x="6131" y="14187"/>
                    <a:pt x="6136" y="14204"/>
                    <a:pt x="6139" y="14226"/>
                  </a:cubicBezTo>
                  <a:cubicBezTo>
                    <a:pt x="6213" y="14608"/>
                    <a:pt x="4543" y="16913"/>
                    <a:pt x="6291" y="16913"/>
                  </a:cubicBezTo>
                  <a:cubicBezTo>
                    <a:pt x="6365" y="16913"/>
                    <a:pt x="6445" y="16909"/>
                    <a:pt x="6532" y="16900"/>
                  </a:cubicBezTo>
                  <a:cubicBezTo>
                    <a:pt x="7786" y="16776"/>
                    <a:pt x="10967" y="14608"/>
                    <a:pt x="11066" y="14100"/>
                  </a:cubicBezTo>
                  <a:cubicBezTo>
                    <a:pt x="11235" y="13221"/>
                    <a:pt x="11195" y="10159"/>
                    <a:pt x="11272" y="9041"/>
                  </a:cubicBezTo>
                  <a:cubicBezTo>
                    <a:pt x="11410" y="7095"/>
                    <a:pt x="11841" y="2316"/>
                    <a:pt x="10696" y="1183"/>
                  </a:cubicBezTo>
                  <a:cubicBezTo>
                    <a:pt x="9987" y="482"/>
                    <a:pt x="8084" y="0"/>
                    <a:pt x="6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5"/>
            <p:cNvSpPr/>
            <p:nvPr/>
          </p:nvSpPr>
          <p:spPr>
            <a:xfrm>
              <a:off x="-1717100" y="-1157075"/>
              <a:ext cx="33225" cy="83250"/>
            </a:xfrm>
            <a:custGeom>
              <a:avLst/>
              <a:gdLst/>
              <a:ahLst/>
              <a:cxnLst/>
              <a:rect l="l" t="t" r="r" b="b"/>
              <a:pathLst>
                <a:path w="1329" h="3330" extrusionOk="0">
                  <a:moveTo>
                    <a:pt x="982" y="1"/>
                  </a:moveTo>
                  <a:cubicBezTo>
                    <a:pt x="982" y="1"/>
                    <a:pt x="1" y="3254"/>
                    <a:pt x="367" y="3318"/>
                  </a:cubicBezTo>
                  <a:cubicBezTo>
                    <a:pt x="412" y="3326"/>
                    <a:pt x="460" y="3330"/>
                    <a:pt x="509" y="3330"/>
                  </a:cubicBezTo>
                  <a:cubicBezTo>
                    <a:pt x="869" y="3330"/>
                    <a:pt x="1328" y="3146"/>
                    <a:pt x="1328" y="3146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5"/>
            <p:cNvSpPr/>
            <p:nvPr/>
          </p:nvSpPr>
          <p:spPr>
            <a:xfrm>
              <a:off x="-1669950" y="-1128125"/>
              <a:ext cx="16250" cy="20000"/>
            </a:xfrm>
            <a:custGeom>
              <a:avLst/>
              <a:gdLst/>
              <a:ahLst/>
              <a:cxnLst/>
              <a:rect l="l" t="t" r="r" b="b"/>
              <a:pathLst>
                <a:path w="650" h="800" extrusionOk="0">
                  <a:moveTo>
                    <a:pt x="314" y="0"/>
                  </a:moveTo>
                  <a:cubicBezTo>
                    <a:pt x="308" y="0"/>
                    <a:pt x="301" y="0"/>
                    <a:pt x="295" y="1"/>
                  </a:cubicBezTo>
                  <a:cubicBezTo>
                    <a:pt x="125" y="14"/>
                    <a:pt x="0" y="203"/>
                    <a:pt x="18" y="424"/>
                  </a:cubicBezTo>
                  <a:cubicBezTo>
                    <a:pt x="34" y="636"/>
                    <a:pt x="175" y="799"/>
                    <a:pt x="337" y="799"/>
                  </a:cubicBezTo>
                  <a:cubicBezTo>
                    <a:pt x="344" y="799"/>
                    <a:pt x="350" y="799"/>
                    <a:pt x="356" y="799"/>
                  </a:cubicBezTo>
                  <a:cubicBezTo>
                    <a:pt x="527" y="787"/>
                    <a:pt x="650" y="597"/>
                    <a:pt x="633" y="377"/>
                  </a:cubicBezTo>
                  <a:cubicBezTo>
                    <a:pt x="616" y="163"/>
                    <a:pt x="475" y="0"/>
                    <a:pt x="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5"/>
            <p:cNvSpPr/>
            <p:nvPr/>
          </p:nvSpPr>
          <p:spPr>
            <a:xfrm>
              <a:off x="-1678375" y="-1178375"/>
              <a:ext cx="40800" cy="20775"/>
            </a:xfrm>
            <a:custGeom>
              <a:avLst/>
              <a:gdLst/>
              <a:ahLst/>
              <a:cxnLst/>
              <a:rect l="l" t="t" r="r" b="b"/>
              <a:pathLst>
                <a:path w="1632" h="831" extrusionOk="0">
                  <a:moveTo>
                    <a:pt x="564" y="1"/>
                  </a:moveTo>
                  <a:cubicBezTo>
                    <a:pt x="292" y="1"/>
                    <a:pt x="84" y="87"/>
                    <a:pt x="50" y="236"/>
                  </a:cubicBezTo>
                  <a:cubicBezTo>
                    <a:pt x="1" y="443"/>
                    <a:pt x="304" y="690"/>
                    <a:pt x="729" y="790"/>
                  </a:cubicBezTo>
                  <a:cubicBezTo>
                    <a:pt x="848" y="817"/>
                    <a:pt x="963" y="831"/>
                    <a:pt x="1069" y="831"/>
                  </a:cubicBezTo>
                  <a:cubicBezTo>
                    <a:pt x="1341" y="831"/>
                    <a:pt x="1548" y="744"/>
                    <a:pt x="1584" y="595"/>
                  </a:cubicBezTo>
                  <a:cubicBezTo>
                    <a:pt x="1632" y="389"/>
                    <a:pt x="1329" y="142"/>
                    <a:pt x="904" y="42"/>
                  </a:cubicBezTo>
                  <a:cubicBezTo>
                    <a:pt x="785" y="14"/>
                    <a:pt x="670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5"/>
            <p:cNvSpPr/>
            <p:nvPr/>
          </p:nvSpPr>
          <p:spPr>
            <a:xfrm>
              <a:off x="-1673425" y="-1068950"/>
              <a:ext cx="36550" cy="21375"/>
            </a:xfrm>
            <a:custGeom>
              <a:avLst/>
              <a:gdLst/>
              <a:ahLst/>
              <a:cxnLst/>
              <a:rect l="l" t="t" r="r" b="b"/>
              <a:pathLst>
                <a:path w="1462" h="855" extrusionOk="0">
                  <a:moveTo>
                    <a:pt x="1403" y="1"/>
                  </a:moveTo>
                  <a:cubicBezTo>
                    <a:pt x="1379" y="1"/>
                    <a:pt x="1353" y="15"/>
                    <a:pt x="1344" y="45"/>
                  </a:cubicBezTo>
                  <a:cubicBezTo>
                    <a:pt x="1215" y="459"/>
                    <a:pt x="847" y="716"/>
                    <a:pt x="444" y="716"/>
                  </a:cubicBezTo>
                  <a:cubicBezTo>
                    <a:pt x="317" y="716"/>
                    <a:pt x="187" y="691"/>
                    <a:pt x="60" y="637"/>
                  </a:cubicBezTo>
                  <a:cubicBezTo>
                    <a:pt x="55" y="635"/>
                    <a:pt x="50" y="634"/>
                    <a:pt x="46" y="634"/>
                  </a:cubicBezTo>
                  <a:cubicBezTo>
                    <a:pt x="15" y="634"/>
                    <a:pt x="0" y="679"/>
                    <a:pt x="32" y="699"/>
                  </a:cubicBezTo>
                  <a:cubicBezTo>
                    <a:pt x="199" y="805"/>
                    <a:pt x="380" y="855"/>
                    <a:pt x="554" y="855"/>
                  </a:cubicBezTo>
                  <a:cubicBezTo>
                    <a:pt x="983" y="855"/>
                    <a:pt x="1376" y="554"/>
                    <a:pt x="1455" y="63"/>
                  </a:cubicBezTo>
                  <a:cubicBezTo>
                    <a:pt x="1461" y="23"/>
                    <a:pt x="1433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5"/>
            <p:cNvSpPr/>
            <p:nvPr/>
          </p:nvSpPr>
          <p:spPr>
            <a:xfrm>
              <a:off x="-1697025" y="-1330700"/>
              <a:ext cx="330950" cy="280550"/>
            </a:xfrm>
            <a:custGeom>
              <a:avLst/>
              <a:gdLst/>
              <a:ahLst/>
              <a:cxnLst/>
              <a:rect l="l" t="t" r="r" b="b"/>
              <a:pathLst>
                <a:path w="13238" h="11222" extrusionOk="0">
                  <a:moveTo>
                    <a:pt x="4423" y="1"/>
                  </a:moveTo>
                  <a:cubicBezTo>
                    <a:pt x="2030" y="1"/>
                    <a:pt x="503" y="1319"/>
                    <a:pt x="319" y="2363"/>
                  </a:cubicBezTo>
                  <a:cubicBezTo>
                    <a:pt x="0" y="4148"/>
                    <a:pt x="1978" y="5611"/>
                    <a:pt x="2485" y="5611"/>
                  </a:cubicBezTo>
                  <a:cubicBezTo>
                    <a:pt x="2498" y="5611"/>
                    <a:pt x="2509" y="5610"/>
                    <a:pt x="2520" y="5608"/>
                  </a:cubicBezTo>
                  <a:cubicBezTo>
                    <a:pt x="2964" y="5533"/>
                    <a:pt x="2779" y="4588"/>
                    <a:pt x="2779" y="4587"/>
                  </a:cubicBezTo>
                  <a:lnTo>
                    <a:pt x="2779" y="4587"/>
                  </a:lnTo>
                  <a:cubicBezTo>
                    <a:pt x="3784" y="7392"/>
                    <a:pt x="5863" y="8132"/>
                    <a:pt x="5863" y="8132"/>
                  </a:cubicBezTo>
                  <a:cubicBezTo>
                    <a:pt x="7089" y="10640"/>
                    <a:pt x="8754" y="11222"/>
                    <a:pt x="10186" y="11222"/>
                  </a:cubicBezTo>
                  <a:cubicBezTo>
                    <a:pt x="10465" y="11222"/>
                    <a:pt x="10734" y="11200"/>
                    <a:pt x="10990" y="11166"/>
                  </a:cubicBezTo>
                  <a:cubicBezTo>
                    <a:pt x="11874" y="11048"/>
                    <a:pt x="13238" y="6009"/>
                    <a:pt x="12376" y="3656"/>
                  </a:cubicBezTo>
                  <a:cubicBezTo>
                    <a:pt x="11651" y="1681"/>
                    <a:pt x="8513" y="1139"/>
                    <a:pt x="8513" y="1139"/>
                  </a:cubicBezTo>
                  <a:cubicBezTo>
                    <a:pt x="6979" y="318"/>
                    <a:pt x="5597" y="1"/>
                    <a:pt x="4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5"/>
            <p:cNvSpPr/>
            <p:nvPr/>
          </p:nvSpPr>
          <p:spPr>
            <a:xfrm>
              <a:off x="-1666375" y="-991450"/>
              <a:ext cx="499925" cy="668775"/>
            </a:xfrm>
            <a:custGeom>
              <a:avLst/>
              <a:gdLst/>
              <a:ahLst/>
              <a:cxnLst/>
              <a:rect l="l" t="t" r="r" b="b"/>
              <a:pathLst>
                <a:path w="19997" h="26751" extrusionOk="0">
                  <a:moveTo>
                    <a:pt x="9557" y="0"/>
                  </a:moveTo>
                  <a:cubicBezTo>
                    <a:pt x="7792" y="0"/>
                    <a:pt x="5967" y="1071"/>
                    <a:pt x="4767" y="2132"/>
                  </a:cubicBezTo>
                  <a:cubicBezTo>
                    <a:pt x="2995" y="3695"/>
                    <a:pt x="523" y="11241"/>
                    <a:pt x="368" y="12466"/>
                  </a:cubicBezTo>
                  <a:cubicBezTo>
                    <a:pt x="1" y="15359"/>
                    <a:pt x="2502" y="16894"/>
                    <a:pt x="2502" y="16894"/>
                  </a:cubicBezTo>
                  <a:lnTo>
                    <a:pt x="3338" y="25508"/>
                  </a:lnTo>
                  <a:cubicBezTo>
                    <a:pt x="3338" y="25508"/>
                    <a:pt x="5135" y="26750"/>
                    <a:pt x="8430" y="26750"/>
                  </a:cubicBezTo>
                  <a:cubicBezTo>
                    <a:pt x="10723" y="26750"/>
                    <a:pt x="13743" y="26148"/>
                    <a:pt x="17387" y="24106"/>
                  </a:cubicBezTo>
                  <a:cubicBezTo>
                    <a:pt x="17387" y="24106"/>
                    <a:pt x="19997" y="7377"/>
                    <a:pt x="11961" y="843"/>
                  </a:cubicBezTo>
                  <a:cubicBezTo>
                    <a:pt x="11222" y="243"/>
                    <a:pt x="10396" y="0"/>
                    <a:pt x="9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5"/>
            <p:cNvSpPr/>
            <p:nvPr/>
          </p:nvSpPr>
          <p:spPr>
            <a:xfrm>
              <a:off x="-1693075" y="-881075"/>
              <a:ext cx="118250" cy="518650"/>
            </a:xfrm>
            <a:custGeom>
              <a:avLst/>
              <a:gdLst/>
              <a:ahLst/>
              <a:cxnLst/>
              <a:rect l="l" t="t" r="r" b="b"/>
              <a:pathLst>
                <a:path w="4730" h="20746" extrusionOk="0">
                  <a:moveTo>
                    <a:pt x="4367" y="1"/>
                  </a:moveTo>
                  <a:cubicBezTo>
                    <a:pt x="4358" y="1"/>
                    <a:pt x="4350" y="5"/>
                    <a:pt x="4345" y="14"/>
                  </a:cubicBezTo>
                  <a:cubicBezTo>
                    <a:pt x="3381" y="1742"/>
                    <a:pt x="2470" y="3577"/>
                    <a:pt x="1736" y="5416"/>
                  </a:cubicBezTo>
                  <a:cubicBezTo>
                    <a:pt x="1166" y="6844"/>
                    <a:pt x="852" y="8412"/>
                    <a:pt x="1289" y="9920"/>
                  </a:cubicBezTo>
                  <a:cubicBezTo>
                    <a:pt x="1449" y="10474"/>
                    <a:pt x="1703" y="11010"/>
                    <a:pt x="2066" y="11462"/>
                  </a:cubicBezTo>
                  <a:cubicBezTo>
                    <a:pt x="2287" y="11737"/>
                    <a:pt x="2570" y="11912"/>
                    <a:pt x="2806" y="12164"/>
                  </a:cubicBezTo>
                  <a:cubicBezTo>
                    <a:pt x="3417" y="12817"/>
                    <a:pt x="3510" y="13328"/>
                    <a:pt x="3625" y="14193"/>
                  </a:cubicBezTo>
                  <a:cubicBezTo>
                    <a:pt x="3915" y="16355"/>
                    <a:pt x="4162" y="18524"/>
                    <a:pt x="4527" y="20674"/>
                  </a:cubicBezTo>
                  <a:cubicBezTo>
                    <a:pt x="4535" y="20723"/>
                    <a:pt x="4577" y="20746"/>
                    <a:pt x="4620" y="20746"/>
                  </a:cubicBezTo>
                  <a:cubicBezTo>
                    <a:pt x="4674" y="20746"/>
                    <a:pt x="4730" y="20711"/>
                    <a:pt x="4725" y="20649"/>
                  </a:cubicBezTo>
                  <a:cubicBezTo>
                    <a:pt x="4538" y="18489"/>
                    <a:pt x="4237" y="16342"/>
                    <a:pt x="3969" y="14193"/>
                  </a:cubicBezTo>
                  <a:cubicBezTo>
                    <a:pt x="3906" y="13687"/>
                    <a:pt x="3924" y="13043"/>
                    <a:pt x="3709" y="12574"/>
                  </a:cubicBezTo>
                  <a:cubicBezTo>
                    <a:pt x="3394" y="11888"/>
                    <a:pt x="2598" y="11598"/>
                    <a:pt x="2185" y="10959"/>
                  </a:cubicBezTo>
                  <a:cubicBezTo>
                    <a:pt x="0" y="7581"/>
                    <a:pt x="3195" y="3207"/>
                    <a:pt x="4393" y="32"/>
                  </a:cubicBezTo>
                  <a:cubicBezTo>
                    <a:pt x="4398" y="14"/>
                    <a:pt x="4383" y="1"/>
                    <a:pt x="4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5"/>
            <p:cNvSpPr/>
            <p:nvPr/>
          </p:nvSpPr>
          <p:spPr>
            <a:xfrm>
              <a:off x="-2086375" y="-833025"/>
              <a:ext cx="201825" cy="106525"/>
            </a:xfrm>
            <a:custGeom>
              <a:avLst/>
              <a:gdLst/>
              <a:ahLst/>
              <a:cxnLst/>
              <a:rect l="l" t="t" r="r" b="b"/>
              <a:pathLst>
                <a:path w="8073" h="4261" extrusionOk="0">
                  <a:moveTo>
                    <a:pt x="7599" y="1"/>
                  </a:moveTo>
                  <a:cubicBezTo>
                    <a:pt x="7541" y="1"/>
                    <a:pt x="7483" y="13"/>
                    <a:pt x="7427" y="39"/>
                  </a:cubicBezTo>
                  <a:lnTo>
                    <a:pt x="269" y="3470"/>
                  </a:lnTo>
                  <a:cubicBezTo>
                    <a:pt x="93" y="3554"/>
                    <a:pt x="0" y="3747"/>
                    <a:pt x="42" y="3937"/>
                  </a:cubicBezTo>
                  <a:cubicBezTo>
                    <a:pt x="85" y="4125"/>
                    <a:pt x="254" y="4260"/>
                    <a:pt x="449" y="4260"/>
                  </a:cubicBezTo>
                  <a:cubicBezTo>
                    <a:pt x="510" y="4260"/>
                    <a:pt x="572" y="4245"/>
                    <a:pt x="627" y="4220"/>
                  </a:cubicBezTo>
                  <a:lnTo>
                    <a:pt x="7786" y="788"/>
                  </a:lnTo>
                  <a:cubicBezTo>
                    <a:pt x="7988" y="687"/>
                    <a:pt x="8072" y="441"/>
                    <a:pt x="7973" y="238"/>
                  </a:cubicBezTo>
                  <a:cubicBezTo>
                    <a:pt x="7902" y="88"/>
                    <a:pt x="7754" y="1"/>
                    <a:pt x="7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5"/>
            <p:cNvSpPr/>
            <p:nvPr/>
          </p:nvSpPr>
          <p:spPr>
            <a:xfrm>
              <a:off x="-1995950" y="-886200"/>
              <a:ext cx="624975" cy="336200"/>
            </a:xfrm>
            <a:custGeom>
              <a:avLst/>
              <a:gdLst/>
              <a:ahLst/>
              <a:cxnLst/>
              <a:rect l="l" t="t" r="r" b="b"/>
              <a:pathLst>
                <a:path w="24999" h="13448" extrusionOk="0">
                  <a:moveTo>
                    <a:pt x="20632" y="0"/>
                  </a:moveTo>
                  <a:cubicBezTo>
                    <a:pt x="20017" y="0"/>
                    <a:pt x="19386" y="171"/>
                    <a:pt x="18824" y="546"/>
                  </a:cubicBezTo>
                  <a:cubicBezTo>
                    <a:pt x="15511" y="2763"/>
                    <a:pt x="10094" y="6844"/>
                    <a:pt x="9250" y="7150"/>
                  </a:cubicBezTo>
                  <a:cubicBezTo>
                    <a:pt x="9221" y="7161"/>
                    <a:pt x="9182" y="7166"/>
                    <a:pt x="9136" y="7166"/>
                  </a:cubicBezTo>
                  <a:cubicBezTo>
                    <a:pt x="8254" y="7166"/>
                    <a:pt x="4391" y="5365"/>
                    <a:pt x="3271" y="4744"/>
                  </a:cubicBezTo>
                  <a:cubicBezTo>
                    <a:pt x="3129" y="4665"/>
                    <a:pt x="2970" y="4628"/>
                    <a:pt x="2802" y="4628"/>
                  </a:cubicBezTo>
                  <a:cubicBezTo>
                    <a:pt x="1629" y="4628"/>
                    <a:pt x="1" y="6397"/>
                    <a:pt x="352" y="7726"/>
                  </a:cubicBezTo>
                  <a:cubicBezTo>
                    <a:pt x="727" y="9144"/>
                    <a:pt x="7720" y="13447"/>
                    <a:pt x="10483" y="13447"/>
                  </a:cubicBezTo>
                  <a:cubicBezTo>
                    <a:pt x="10683" y="13447"/>
                    <a:pt x="10861" y="13425"/>
                    <a:pt x="11013" y="13377"/>
                  </a:cubicBezTo>
                  <a:cubicBezTo>
                    <a:pt x="12653" y="12859"/>
                    <a:pt x="19297" y="9186"/>
                    <a:pt x="22565" y="5272"/>
                  </a:cubicBezTo>
                  <a:cubicBezTo>
                    <a:pt x="24999" y="2359"/>
                    <a:pt x="22921" y="0"/>
                    <a:pt x="20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5"/>
            <p:cNvSpPr/>
            <p:nvPr/>
          </p:nvSpPr>
          <p:spPr>
            <a:xfrm>
              <a:off x="-2100000" y="-816775"/>
              <a:ext cx="189100" cy="147400"/>
            </a:xfrm>
            <a:custGeom>
              <a:avLst/>
              <a:gdLst/>
              <a:ahLst/>
              <a:cxnLst/>
              <a:rect l="l" t="t" r="r" b="b"/>
              <a:pathLst>
                <a:path w="7564" h="5896" extrusionOk="0">
                  <a:moveTo>
                    <a:pt x="4207" y="0"/>
                  </a:moveTo>
                  <a:cubicBezTo>
                    <a:pt x="3126" y="0"/>
                    <a:pt x="1377" y="341"/>
                    <a:pt x="1224" y="349"/>
                  </a:cubicBezTo>
                  <a:cubicBezTo>
                    <a:pt x="1030" y="360"/>
                    <a:pt x="18" y="1608"/>
                    <a:pt x="9" y="1856"/>
                  </a:cubicBezTo>
                  <a:cubicBezTo>
                    <a:pt x="0" y="2105"/>
                    <a:pt x="817" y="3001"/>
                    <a:pt x="948" y="3077"/>
                  </a:cubicBezTo>
                  <a:cubicBezTo>
                    <a:pt x="1076" y="3152"/>
                    <a:pt x="1914" y="3281"/>
                    <a:pt x="2060" y="3673"/>
                  </a:cubicBezTo>
                  <a:cubicBezTo>
                    <a:pt x="2205" y="4067"/>
                    <a:pt x="4276" y="5268"/>
                    <a:pt x="5120" y="5843"/>
                  </a:cubicBezTo>
                  <a:cubicBezTo>
                    <a:pt x="5173" y="5879"/>
                    <a:pt x="5229" y="5896"/>
                    <a:pt x="5287" y="5896"/>
                  </a:cubicBezTo>
                  <a:cubicBezTo>
                    <a:pt x="6158" y="5896"/>
                    <a:pt x="7564" y="2120"/>
                    <a:pt x="7564" y="2120"/>
                  </a:cubicBezTo>
                  <a:cubicBezTo>
                    <a:pt x="7061" y="1880"/>
                    <a:pt x="5590" y="402"/>
                    <a:pt x="4904" y="93"/>
                  </a:cubicBezTo>
                  <a:cubicBezTo>
                    <a:pt x="4756" y="26"/>
                    <a:pt x="4507" y="0"/>
                    <a:pt x="4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5"/>
            <p:cNvSpPr/>
            <p:nvPr/>
          </p:nvSpPr>
          <p:spPr>
            <a:xfrm>
              <a:off x="-1711075" y="-892050"/>
              <a:ext cx="338050" cy="282675"/>
            </a:xfrm>
            <a:custGeom>
              <a:avLst/>
              <a:gdLst/>
              <a:ahLst/>
              <a:cxnLst/>
              <a:rect l="l" t="t" r="r" b="b"/>
              <a:pathLst>
                <a:path w="13522" h="11307" extrusionOk="0">
                  <a:moveTo>
                    <a:pt x="9486" y="1"/>
                  </a:moveTo>
                  <a:cubicBezTo>
                    <a:pt x="8793" y="1"/>
                    <a:pt x="8013" y="183"/>
                    <a:pt x="7173" y="601"/>
                  </a:cubicBezTo>
                  <a:cubicBezTo>
                    <a:pt x="3095" y="2632"/>
                    <a:pt x="420" y="5244"/>
                    <a:pt x="420" y="5244"/>
                  </a:cubicBezTo>
                  <a:cubicBezTo>
                    <a:pt x="1" y="5454"/>
                    <a:pt x="1358" y="10006"/>
                    <a:pt x="4842" y="11305"/>
                  </a:cubicBezTo>
                  <a:cubicBezTo>
                    <a:pt x="4845" y="11306"/>
                    <a:pt x="4849" y="11307"/>
                    <a:pt x="4853" y="11307"/>
                  </a:cubicBezTo>
                  <a:cubicBezTo>
                    <a:pt x="5208" y="11307"/>
                    <a:pt x="9906" y="7917"/>
                    <a:pt x="11910" y="5032"/>
                  </a:cubicBezTo>
                  <a:cubicBezTo>
                    <a:pt x="13521" y="2711"/>
                    <a:pt x="12158" y="1"/>
                    <a:pt x="9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5"/>
            <p:cNvSpPr/>
            <p:nvPr/>
          </p:nvSpPr>
          <p:spPr>
            <a:xfrm>
              <a:off x="-1731125" y="-792475"/>
              <a:ext cx="189300" cy="211950"/>
            </a:xfrm>
            <a:custGeom>
              <a:avLst/>
              <a:gdLst/>
              <a:ahLst/>
              <a:cxnLst/>
              <a:rect l="l" t="t" r="r" b="b"/>
              <a:pathLst>
                <a:path w="7572" h="8478" extrusionOk="0">
                  <a:moveTo>
                    <a:pt x="2465" y="1"/>
                  </a:moveTo>
                  <a:cubicBezTo>
                    <a:pt x="2181" y="1"/>
                    <a:pt x="1" y="1738"/>
                    <a:pt x="16" y="1921"/>
                  </a:cubicBezTo>
                  <a:cubicBezTo>
                    <a:pt x="267" y="5237"/>
                    <a:pt x="3897" y="8462"/>
                    <a:pt x="4289" y="8477"/>
                  </a:cubicBezTo>
                  <a:cubicBezTo>
                    <a:pt x="4291" y="8477"/>
                    <a:pt x="4293" y="8477"/>
                    <a:pt x="4294" y="8477"/>
                  </a:cubicBezTo>
                  <a:cubicBezTo>
                    <a:pt x="4704" y="8477"/>
                    <a:pt x="7572" y="6609"/>
                    <a:pt x="7390" y="6481"/>
                  </a:cubicBezTo>
                  <a:cubicBezTo>
                    <a:pt x="4682" y="4573"/>
                    <a:pt x="2694" y="70"/>
                    <a:pt x="2479" y="3"/>
                  </a:cubicBezTo>
                  <a:cubicBezTo>
                    <a:pt x="2475" y="2"/>
                    <a:pt x="2470" y="1"/>
                    <a:pt x="2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5"/>
            <p:cNvSpPr/>
            <p:nvPr/>
          </p:nvSpPr>
          <p:spPr>
            <a:xfrm>
              <a:off x="-1584375" y="-730750"/>
              <a:ext cx="168375" cy="121675"/>
            </a:xfrm>
            <a:custGeom>
              <a:avLst/>
              <a:gdLst/>
              <a:ahLst/>
              <a:cxnLst/>
              <a:rect l="l" t="t" r="r" b="b"/>
              <a:pathLst>
                <a:path w="6735" h="4867" extrusionOk="0">
                  <a:moveTo>
                    <a:pt x="5879" y="1"/>
                  </a:moveTo>
                  <a:cubicBezTo>
                    <a:pt x="5863" y="1"/>
                    <a:pt x="5846" y="6"/>
                    <a:pt x="5830" y="18"/>
                  </a:cubicBezTo>
                  <a:cubicBezTo>
                    <a:pt x="4832" y="753"/>
                    <a:pt x="3995" y="1676"/>
                    <a:pt x="3006" y="2426"/>
                  </a:cubicBezTo>
                  <a:cubicBezTo>
                    <a:pt x="2005" y="3183"/>
                    <a:pt x="940" y="3879"/>
                    <a:pt x="43" y="4762"/>
                  </a:cubicBezTo>
                  <a:cubicBezTo>
                    <a:pt x="1" y="4804"/>
                    <a:pt x="39" y="4867"/>
                    <a:pt x="88" y="4867"/>
                  </a:cubicBezTo>
                  <a:cubicBezTo>
                    <a:pt x="98" y="4867"/>
                    <a:pt x="108" y="4864"/>
                    <a:pt x="118" y="4859"/>
                  </a:cubicBezTo>
                  <a:cubicBezTo>
                    <a:pt x="1815" y="3961"/>
                    <a:pt x="3237" y="2751"/>
                    <a:pt x="4607" y="1461"/>
                  </a:cubicBezTo>
                  <a:cubicBezTo>
                    <a:pt x="5329" y="1241"/>
                    <a:pt x="6099" y="958"/>
                    <a:pt x="6681" y="488"/>
                  </a:cubicBezTo>
                  <a:cubicBezTo>
                    <a:pt x="6734" y="445"/>
                    <a:pt x="6684" y="382"/>
                    <a:pt x="6631" y="382"/>
                  </a:cubicBezTo>
                  <a:cubicBezTo>
                    <a:pt x="6622" y="382"/>
                    <a:pt x="6614" y="384"/>
                    <a:pt x="6605" y="388"/>
                  </a:cubicBezTo>
                  <a:cubicBezTo>
                    <a:pt x="5974" y="670"/>
                    <a:pt x="5386" y="1027"/>
                    <a:pt x="4759" y="1317"/>
                  </a:cubicBezTo>
                  <a:cubicBezTo>
                    <a:pt x="5157" y="938"/>
                    <a:pt x="5553" y="557"/>
                    <a:pt x="5950" y="174"/>
                  </a:cubicBezTo>
                  <a:cubicBezTo>
                    <a:pt x="6014" y="112"/>
                    <a:pt x="5953" y="1"/>
                    <a:pt x="5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5"/>
            <p:cNvSpPr/>
            <p:nvPr/>
          </p:nvSpPr>
          <p:spPr>
            <a:xfrm>
              <a:off x="-1611975" y="-882400"/>
              <a:ext cx="95875" cy="50900"/>
            </a:xfrm>
            <a:custGeom>
              <a:avLst/>
              <a:gdLst/>
              <a:ahLst/>
              <a:cxnLst/>
              <a:rect l="l" t="t" r="r" b="b"/>
              <a:pathLst>
                <a:path w="3835" h="2036" extrusionOk="0">
                  <a:moveTo>
                    <a:pt x="3758" y="0"/>
                  </a:moveTo>
                  <a:cubicBezTo>
                    <a:pt x="3753" y="0"/>
                    <a:pt x="3747" y="2"/>
                    <a:pt x="3741" y="4"/>
                  </a:cubicBezTo>
                  <a:cubicBezTo>
                    <a:pt x="2433" y="487"/>
                    <a:pt x="1138" y="1131"/>
                    <a:pt x="26" y="1976"/>
                  </a:cubicBezTo>
                  <a:cubicBezTo>
                    <a:pt x="0" y="1997"/>
                    <a:pt x="18" y="2036"/>
                    <a:pt x="47" y="2036"/>
                  </a:cubicBezTo>
                  <a:cubicBezTo>
                    <a:pt x="51" y="2036"/>
                    <a:pt x="56" y="2035"/>
                    <a:pt x="61" y="2033"/>
                  </a:cubicBezTo>
                  <a:cubicBezTo>
                    <a:pt x="1309" y="1407"/>
                    <a:pt x="2531" y="730"/>
                    <a:pt x="3784" y="106"/>
                  </a:cubicBezTo>
                  <a:cubicBezTo>
                    <a:pt x="3835" y="81"/>
                    <a:pt x="3808" y="0"/>
                    <a:pt x="3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5"/>
            <p:cNvSpPr/>
            <p:nvPr/>
          </p:nvSpPr>
          <p:spPr>
            <a:xfrm>
              <a:off x="-1659275" y="-782900"/>
              <a:ext cx="101325" cy="140525"/>
            </a:xfrm>
            <a:custGeom>
              <a:avLst/>
              <a:gdLst/>
              <a:ahLst/>
              <a:cxnLst/>
              <a:rect l="l" t="t" r="r" b="b"/>
              <a:pathLst>
                <a:path w="4053" h="5621" extrusionOk="0">
                  <a:moveTo>
                    <a:pt x="70" y="0"/>
                  </a:moveTo>
                  <a:cubicBezTo>
                    <a:pt x="37" y="0"/>
                    <a:pt x="0" y="30"/>
                    <a:pt x="13" y="69"/>
                  </a:cubicBezTo>
                  <a:cubicBezTo>
                    <a:pt x="741" y="2257"/>
                    <a:pt x="2051" y="4214"/>
                    <a:pt x="3904" y="5606"/>
                  </a:cubicBezTo>
                  <a:cubicBezTo>
                    <a:pt x="3918" y="5616"/>
                    <a:pt x="3931" y="5621"/>
                    <a:pt x="3945" y="5621"/>
                  </a:cubicBezTo>
                  <a:cubicBezTo>
                    <a:pt x="4004" y="5621"/>
                    <a:pt x="4053" y="5532"/>
                    <a:pt x="4001" y="5482"/>
                  </a:cubicBezTo>
                  <a:cubicBezTo>
                    <a:pt x="2378" y="3876"/>
                    <a:pt x="1053" y="2116"/>
                    <a:pt x="112" y="27"/>
                  </a:cubicBezTo>
                  <a:cubicBezTo>
                    <a:pt x="103" y="8"/>
                    <a:pt x="87" y="0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5"/>
            <p:cNvSpPr/>
            <p:nvPr/>
          </p:nvSpPr>
          <p:spPr>
            <a:xfrm>
              <a:off x="-1555575" y="-1332375"/>
              <a:ext cx="305350" cy="779175"/>
            </a:xfrm>
            <a:custGeom>
              <a:avLst/>
              <a:gdLst/>
              <a:ahLst/>
              <a:cxnLst/>
              <a:rect l="l" t="t" r="r" b="b"/>
              <a:pathLst>
                <a:path w="12214" h="31167" extrusionOk="0">
                  <a:moveTo>
                    <a:pt x="1520" y="0"/>
                  </a:moveTo>
                  <a:cubicBezTo>
                    <a:pt x="983" y="0"/>
                    <a:pt x="484" y="63"/>
                    <a:pt x="58" y="196"/>
                  </a:cubicBezTo>
                  <a:cubicBezTo>
                    <a:pt x="58" y="196"/>
                    <a:pt x="880" y="5211"/>
                    <a:pt x="536" y="13476"/>
                  </a:cubicBezTo>
                  <a:cubicBezTo>
                    <a:pt x="190" y="21742"/>
                    <a:pt x="0" y="29849"/>
                    <a:pt x="5992" y="31070"/>
                  </a:cubicBezTo>
                  <a:cubicBezTo>
                    <a:pt x="6311" y="31135"/>
                    <a:pt x="6618" y="31166"/>
                    <a:pt x="6912" y="31166"/>
                  </a:cubicBezTo>
                  <a:cubicBezTo>
                    <a:pt x="10555" y="31166"/>
                    <a:pt x="12213" y="26408"/>
                    <a:pt x="11925" y="23041"/>
                  </a:cubicBezTo>
                  <a:cubicBezTo>
                    <a:pt x="11614" y="19403"/>
                    <a:pt x="8736" y="5600"/>
                    <a:pt x="7958" y="3265"/>
                  </a:cubicBezTo>
                  <a:cubicBezTo>
                    <a:pt x="7318" y="1347"/>
                    <a:pt x="4008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5"/>
            <p:cNvSpPr/>
            <p:nvPr/>
          </p:nvSpPr>
          <p:spPr>
            <a:xfrm>
              <a:off x="-1566775" y="-1155575"/>
              <a:ext cx="94675" cy="80200"/>
            </a:xfrm>
            <a:custGeom>
              <a:avLst/>
              <a:gdLst/>
              <a:ahLst/>
              <a:cxnLst/>
              <a:rect l="l" t="t" r="r" b="b"/>
              <a:pathLst>
                <a:path w="3787" h="3208" extrusionOk="0">
                  <a:moveTo>
                    <a:pt x="1642" y="1"/>
                  </a:moveTo>
                  <a:cubicBezTo>
                    <a:pt x="517" y="1"/>
                    <a:pt x="1" y="879"/>
                    <a:pt x="1" y="879"/>
                  </a:cubicBezTo>
                  <a:lnTo>
                    <a:pt x="714" y="3164"/>
                  </a:lnTo>
                  <a:cubicBezTo>
                    <a:pt x="714" y="3164"/>
                    <a:pt x="930" y="3208"/>
                    <a:pt x="1225" y="3208"/>
                  </a:cubicBezTo>
                  <a:cubicBezTo>
                    <a:pt x="1547" y="3208"/>
                    <a:pt x="1964" y="3156"/>
                    <a:pt x="2302" y="2938"/>
                  </a:cubicBezTo>
                  <a:cubicBezTo>
                    <a:pt x="3787" y="1982"/>
                    <a:pt x="2976" y="5"/>
                    <a:pt x="1648" y="1"/>
                  </a:cubicBezTo>
                  <a:cubicBezTo>
                    <a:pt x="1646" y="1"/>
                    <a:pt x="1644" y="1"/>
                    <a:pt x="1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5"/>
            <p:cNvSpPr/>
            <p:nvPr/>
          </p:nvSpPr>
          <p:spPr>
            <a:xfrm>
              <a:off x="-1545000" y="-1140775"/>
              <a:ext cx="40900" cy="52850"/>
            </a:xfrm>
            <a:custGeom>
              <a:avLst/>
              <a:gdLst/>
              <a:ahLst/>
              <a:cxnLst/>
              <a:rect l="l" t="t" r="r" b="b"/>
              <a:pathLst>
                <a:path w="1636" h="2114" extrusionOk="0">
                  <a:moveTo>
                    <a:pt x="1000" y="0"/>
                  </a:moveTo>
                  <a:cubicBezTo>
                    <a:pt x="997" y="0"/>
                    <a:pt x="995" y="1"/>
                    <a:pt x="993" y="1"/>
                  </a:cubicBezTo>
                  <a:cubicBezTo>
                    <a:pt x="261" y="160"/>
                    <a:pt x="1" y="1062"/>
                    <a:pt x="156" y="1704"/>
                  </a:cubicBezTo>
                  <a:cubicBezTo>
                    <a:pt x="219" y="1966"/>
                    <a:pt x="310" y="2113"/>
                    <a:pt x="386" y="2113"/>
                  </a:cubicBezTo>
                  <a:cubicBezTo>
                    <a:pt x="424" y="2113"/>
                    <a:pt x="458" y="2076"/>
                    <a:pt x="484" y="1999"/>
                  </a:cubicBezTo>
                  <a:cubicBezTo>
                    <a:pt x="581" y="1708"/>
                    <a:pt x="967" y="1461"/>
                    <a:pt x="1333" y="1461"/>
                  </a:cubicBezTo>
                  <a:cubicBezTo>
                    <a:pt x="1427" y="1461"/>
                    <a:pt x="1520" y="1478"/>
                    <a:pt x="1606" y="1514"/>
                  </a:cubicBezTo>
                  <a:cubicBezTo>
                    <a:pt x="1608" y="1515"/>
                    <a:pt x="1610" y="1515"/>
                    <a:pt x="1611" y="1515"/>
                  </a:cubicBezTo>
                  <a:cubicBezTo>
                    <a:pt x="1626" y="1515"/>
                    <a:pt x="1635" y="1498"/>
                    <a:pt x="1627" y="1486"/>
                  </a:cubicBezTo>
                  <a:cubicBezTo>
                    <a:pt x="1488" y="1327"/>
                    <a:pt x="1313" y="1264"/>
                    <a:pt x="1131" y="1264"/>
                  </a:cubicBezTo>
                  <a:cubicBezTo>
                    <a:pt x="880" y="1264"/>
                    <a:pt x="617" y="1386"/>
                    <a:pt x="423" y="1550"/>
                  </a:cubicBezTo>
                  <a:cubicBezTo>
                    <a:pt x="394" y="1077"/>
                    <a:pt x="472" y="333"/>
                    <a:pt x="1018" y="57"/>
                  </a:cubicBezTo>
                  <a:cubicBezTo>
                    <a:pt x="1050" y="41"/>
                    <a:pt x="1028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1877;p57"/>
          <p:cNvSpPr/>
          <p:nvPr/>
        </p:nvSpPr>
        <p:spPr>
          <a:xfrm>
            <a:off x="548304" y="3786069"/>
            <a:ext cx="736500" cy="736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878;p57"/>
          <p:cNvSpPr/>
          <p:nvPr/>
        </p:nvSpPr>
        <p:spPr>
          <a:xfrm>
            <a:off x="1862391" y="3774577"/>
            <a:ext cx="736500" cy="736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880;p57"/>
          <p:cNvSpPr/>
          <p:nvPr/>
        </p:nvSpPr>
        <p:spPr>
          <a:xfrm>
            <a:off x="3220886" y="3759542"/>
            <a:ext cx="736500" cy="736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882;p57"/>
          <p:cNvSpPr/>
          <p:nvPr/>
        </p:nvSpPr>
        <p:spPr>
          <a:xfrm>
            <a:off x="4913164" y="3766306"/>
            <a:ext cx="736500" cy="736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1892;p57"/>
          <p:cNvGrpSpPr/>
          <p:nvPr/>
        </p:nvGrpSpPr>
        <p:grpSpPr>
          <a:xfrm>
            <a:off x="5052362" y="3895487"/>
            <a:ext cx="458141" cy="478741"/>
            <a:chOff x="5310611" y="1502972"/>
            <a:chExt cx="339515" cy="354781"/>
          </a:xfrm>
        </p:grpSpPr>
        <p:sp>
          <p:nvSpPr>
            <p:cNvPr id="80" name="Google Shape;1893;p57"/>
            <p:cNvSpPr/>
            <p:nvPr/>
          </p:nvSpPr>
          <p:spPr>
            <a:xfrm>
              <a:off x="5310611" y="1502972"/>
              <a:ext cx="339515" cy="343285"/>
            </a:xfrm>
            <a:custGeom>
              <a:avLst/>
              <a:gdLst/>
              <a:ahLst/>
              <a:cxnLst/>
              <a:rect l="l" t="t" r="r" b="b"/>
              <a:pathLst>
                <a:path w="12966" h="13110" extrusionOk="0">
                  <a:moveTo>
                    <a:pt x="5684" y="1"/>
                  </a:moveTo>
                  <a:cubicBezTo>
                    <a:pt x="5669" y="1"/>
                    <a:pt x="5654" y="1"/>
                    <a:pt x="5639" y="2"/>
                  </a:cubicBezTo>
                  <a:cubicBezTo>
                    <a:pt x="4656" y="2"/>
                    <a:pt x="2672" y="956"/>
                    <a:pt x="2453" y="2788"/>
                  </a:cubicBezTo>
                  <a:cubicBezTo>
                    <a:pt x="2329" y="3875"/>
                    <a:pt x="1909" y="4009"/>
                    <a:pt x="1670" y="4772"/>
                  </a:cubicBezTo>
                  <a:cubicBezTo>
                    <a:pt x="1422" y="5592"/>
                    <a:pt x="1642" y="6098"/>
                    <a:pt x="1432" y="6842"/>
                  </a:cubicBezTo>
                  <a:cubicBezTo>
                    <a:pt x="1222" y="7586"/>
                    <a:pt x="802" y="7796"/>
                    <a:pt x="821" y="9055"/>
                  </a:cubicBezTo>
                  <a:cubicBezTo>
                    <a:pt x="840" y="10505"/>
                    <a:pt x="1" y="10839"/>
                    <a:pt x="325" y="11793"/>
                  </a:cubicBezTo>
                  <a:cubicBezTo>
                    <a:pt x="573" y="12509"/>
                    <a:pt x="1890" y="13110"/>
                    <a:pt x="1890" y="13110"/>
                  </a:cubicBezTo>
                  <a:lnTo>
                    <a:pt x="11067" y="13110"/>
                  </a:lnTo>
                  <a:cubicBezTo>
                    <a:pt x="11067" y="13110"/>
                    <a:pt x="12393" y="12509"/>
                    <a:pt x="12632" y="11793"/>
                  </a:cubicBezTo>
                  <a:cubicBezTo>
                    <a:pt x="12966" y="10839"/>
                    <a:pt x="12117" y="10515"/>
                    <a:pt x="12145" y="9055"/>
                  </a:cubicBezTo>
                  <a:cubicBezTo>
                    <a:pt x="12164" y="7796"/>
                    <a:pt x="11745" y="7577"/>
                    <a:pt x="11535" y="6842"/>
                  </a:cubicBezTo>
                  <a:cubicBezTo>
                    <a:pt x="11325" y="6098"/>
                    <a:pt x="11535" y="5592"/>
                    <a:pt x="11287" y="4772"/>
                  </a:cubicBezTo>
                  <a:cubicBezTo>
                    <a:pt x="11058" y="4009"/>
                    <a:pt x="10638" y="3875"/>
                    <a:pt x="10504" y="2788"/>
                  </a:cubicBezTo>
                  <a:cubicBezTo>
                    <a:pt x="10285" y="956"/>
                    <a:pt x="8301" y="2"/>
                    <a:pt x="7318" y="2"/>
                  </a:cubicBezTo>
                  <a:cubicBezTo>
                    <a:pt x="7303" y="1"/>
                    <a:pt x="7288" y="1"/>
                    <a:pt x="7273" y="1"/>
                  </a:cubicBezTo>
                  <a:cubicBezTo>
                    <a:pt x="7078" y="1"/>
                    <a:pt x="6886" y="58"/>
                    <a:pt x="6727" y="164"/>
                  </a:cubicBezTo>
                  <a:cubicBezTo>
                    <a:pt x="6650" y="212"/>
                    <a:pt x="6564" y="236"/>
                    <a:pt x="6480" y="236"/>
                  </a:cubicBezTo>
                  <a:cubicBezTo>
                    <a:pt x="6395" y="236"/>
                    <a:pt x="6312" y="212"/>
                    <a:pt x="6240" y="164"/>
                  </a:cubicBezTo>
                  <a:cubicBezTo>
                    <a:pt x="6072" y="58"/>
                    <a:pt x="5879" y="1"/>
                    <a:pt x="5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94;p57"/>
            <p:cNvSpPr/>
            <p:nvPr/>
          </p:nvSpPr>
          <p:spPr>
            <a:xfrm>
              <a:off x="5310611" y="1502972"/>
              <a:ext cx="169914" cy="343285"/>
            </a:xfrm>
            <a:custGeom>
              <a:avLst/>
              <a:gdLst/>
              <a:ahLst/>
              <a:cxnLst/>
              <a:rect l="l" t="t" r="r" b="b"/>
              <a:pathLst>
                <a:path w="6489" h="13110" extrusionOk="0">
                  <a:moveTo>
                    <a:pt x="5694" y="1"/>
                  </a:moveTo>
                  <a:cubicBezTo>
                    <a:pt x="5679" y="1"/>
                    <a:pt x="5664" y="1"/>
                    <a:pt x="5649" y="2"/>
                  </a:cubicBezTo>
                  <a:cubicBezTo>
                    <a:pt x="4666" y="2"/>
                    <a:pt x="2682" y="956"/>
                    <a:pt x="2462" y="2788"/>
                  </a:cubicBezTo>
                  <a:cubicBezTo>
                    <a:pt x="2329" y="3875"/>
                    <a:pt x="1909" y="4009"/>
                    <a:pt x="1680" y="4772"/>
                  </a:cubicBezTo>
                  <a:cubicBezTo>
                    <a:pt x="1432" y="5592"/>
                    <a:pt x="1642" y="6098"/>
                    <a:pt x="1432" y="6842"/>
                  </a:cubicBezTo>
                  <a:cubicBezTo>
                    <a:pt x="1222" y="7586"/>
                    <a:pt x="802" y="7796"/>
                    <a:pt x="821" y="9055"/>
                  </a:cubicBezTo>
                  <a:cubicBezTo>
                    <a:pt x="850" y="10505"/>
                    <a:pt x="1" y="10839"/>
                    <a:pt x="335" y="11793"/>
                  </a:cubicBezTo>
                  <a:cubicBezTo>
                    <a:pt x="573" y="12509"/>
                    <a:pt x="1899" y="13110"/>
                    <a:pt x="1899" y="13110"/>
                  </a:cubicBezTo>
                  <a:lnTo>
                    <a:pt x="6488" y="13110"/>
                  </a:lnTo>
                  <a:lnTo>
                    <a:pt x="6479" y="231"/>
                  </a:lnTo>
                  <a:cubicBezTo>
                    <a:pt x="6393" y="231"/>
                    <a:pt x="6316" y="212"/>
                    <a:pt x="6240" y="164"/>
                  </a:cubicBezTo>
                  <a:cubicBezTo>
                    <a:pt x="6072" y="58"/>
                    <a:pt x="5887" y="1"/>
                    <a:pt x="5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95;p57"/>
            <p:cNvSpPr/>
            <p:nvPr/>
          </p:nvSpPr>
          <p:spPr>
            <a:xfrm>
              <a:off x="5348841" y="1709101"/>
              <a:ext cx="263081" cy="148652"/>
            </a:xfrm>
            <a:custGeom>
              <a:avLst/>
              <a:gdLst/>
              <a:ahLst/>
              <a:cxnLst/>
              <a:rect l="l" t="t" r="r" b="b"/>
              <a:pathLst>
                <a:path w="10047" h="5677" extrusionOk="0">
                  <a:moveTo>
                    <a:pt x="3712" y="0"/>
                  </a:moveTo>
                  <a:lnTo>
                    <a:pt x="3712" y="1126"/>
                  </a:lnTo>
                  <a:cubicBezTo>
                    <a:pt x="3712" y="1498"/>
                    <a:pt x="3473" y="1822"/>
                    <a:pt x="3130" y="1946"/>
                  </a:cubicBezTo>
                  <a:lnTo>
                    <a:pt x="869" y="2748"/>
                  </a:lnTo>
                  <a:cubicBezTo>
                    <a:pt x="344" y="2929"/>
                    <a:pt x="1" y="3425"/>
                    <a:pt x="1" y="3978"/>
                  </a:cubicBezTo>
                  <a:lnTo>
                    <a:pt x="1" y="5028"/>
                  </a:lnTo>
                  <a:cubicBezTo>
                    <a:pt x="1" y="5381"/>
                    <a:pt x="287" y="5677"/>
                    <a:pt x="649" y="5677"/>
                  </a:cubicBezTo>
                  <a:lnTo>
                    <a:pt x="9388" y="5677"/>
                  </a:lnTo>
                  <a:cubicBezTo>
                    <a:pt x="9750" y="5677"/>
                    <a:pt x="10046" y="5381"/>
                    <a:pt x="10046" y="5028"/>
                  </a:cubicBezTo>
                  <a:lnTo>
                    <a:pt x="10046" y="3988"/>
                  </a:lnTo>
                  <a:cubicBezTo>
                    <a:pt x="10046" y="3425"/>
                    <a:pt x="9693" y="2929"/>
                    <a:pt x="9178" y="2748"/>
                  </a:cubicBezTo>
                  <a:lnTo>
                    <a:pt x="6917" y="1946"/>
                  </a:lnTo>
                  <a:cubicBezTo>
                    <a:pt x="6564" y="1822"/>
                    <a:pt x="6335" y="1498"/>
                    <a:pt x="6335" y="1126"/>
                  </a:cubicBezTo>
                  <a:lnTo>
                    <a:pt x="63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96;p57"/>
            <p:cNvSpPr/>
            <p:nvPr/>
          </p:nvSpPr>
          <p:spPr>
            <a:xfrm>
              <a:off x="5348841" y="1767048"/>
              <a:ext cx="263081" cy="90705"/>
            </a:xfrm>
            <a:custGeom>
              <a:avLst/>
              <a:gdLst/>
              <a:ahLst/>
              <a:cxnLst/>
              <a:rect l="l" t="t" r="r" b="b"/>
              <a:pathLst>
                <a:path w="10047" h="3464" extrusionOk="0">
                  <a:moveTo>
                    <a:pt x="2376" y="1"/>
                  </a:moveTo>
                  <a:lnTo>
                    <a:pt x="878" y="535"/>
                  </a:lnTo>
                  <a:cubicBezTo>
                    <a:pt x="354" y="716"/>
                    <a:pt x="1" y="1212"/>
                    <a:pt x="1" y="1765"/>
                  </a:cubicBezTo>
                  <a:lnTo>
                    <a:pt x="1" y="2815"/>
                  </a:lnTo>
                  <a:cubicBezTo>
                    <a:pt x="1" y="3168"/>
                    <a:pt x="296" y="3464"/>
                    <a:pt x="659" y="3464"/>
                  </a:cubicBezTo>
                  <a:lnTo>
                    <a:pt x="9397" y="3464"/>
                  </a:lnTo>
                  <a:cubicBezTo>
                    <a:pt x="9760" y="3464"/>
                    <a:pt x="10046" y="3168"/>
                    <a:pt x="10046" y="2815"/>
                  </a:cubicBezTo>
                  <a:lnTo>
                    <a:pt x="10046" y="1775"/>
                  </a:lnTo>
                  <a:cubicBezTo>
                    <a:pt x="10046" y="1212"/>
                    <a:pt x="9703" y="716"/>
                    <a:pt x="9178" y="535"/>
                  </a:cubicBezTo>
                  <a:lnTo>
                    <a:pt x="7671" y="1"/>
                  </a:lnTo>
                  <a:cubicBezTo>
                    <a:pt x="7070" y="821"/>
                    <a:pt x="6268" y="1727"/>
                    <a:pt x="5333" y="2223"/>
                  </a:cubicBezTo>
                  <a:cubicBezTo>
                    <a:pt x="5238" y="2276"/>
                    <a:pt x="5131" y="2302"/>
                    <a:pt x="5023" y="2302"/>
                  </a:cubicBezTo>
                  <a:cubicBezTo>
                    <a:pt x="4916" y="2302"/>
                    <a:pt x="4809" y="2276"/>
                    <a:pt x="4713" y="2223"/>
                  </a:cubicBezTo>
                  <a:cubicBezTo>
                    <a:pt x="3778" y="1727"/>
                    <a:pt x="2977" y="821"/>
                    <a:pt x="2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97;p57"/>
            <p:cNvSpPr/>
            <p:nvPr/>
          </p:nvSpPr>
          <p:spPr>
            <a:xfrm>
              <a:off x="5406055" y="1548979"/>
              <a:ext cx="148652" cy="171381"/>
            </a:xfrm>
            <a:custGeom>
              <a:avLst/>
              <a:gdLst/>
              <a:ahLst/>
              <a:cxnLst/>
              <a:rect l="l" t="t" r="r" b="b"/>
              <a:pathLst>
                <a:path w="5677" h="6545" extrusionOk="0">
                  <a:moveTo>
                    <a:pt x="0" y="0"/>
                  </a:moveTo>
                  <a:lnTo>
                    <a:pt x="0" y="3711"/>
                  </a:lnTo>
                  <a:cubicBezTo>
                    <a:pt x="0" y="5276"/>
                    <a:pt x="1269" y="6545"/>
                    <a:pt x="2834" y="6545"/>
                  </a:cubicBezTo>
                  <a:cubicBezTo>
                    <a:pt x="4408" y="6545"/>
                    <a:pt x="5676" y="5276"/>
                    <a:pt x="5676" y="3711"/>
                  </a:cubicBezTo>
                  <a:lnTo>
                    <a:pt x="56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98;p57"/>
            <p:cNvSpPr/>
            <p:nvPr/>
          </p:nvSpPr>
          <p:spPr>
            <a:xfrm>
              <a:off x="5480499" y="1502972"/>
              <a:ext cx="149909" cy="256613"/>
            </a:xfrm>
            <a:custGeom>
              <a:avLst/>
              <a:gdLst/>
              <a:ahLst/>
              <a:cxnLst/>
              <a:rect l="l" t="t" r="r" b="b"/>
              <a:pathLst>
                <a:path w="5725" h="9800" extrusionOk="0">
                  <a:moveTo>
                    <a:pt x="785" y="1"/>
                  </a:moveTo>
                  <a:cubicBezTo>
                    <a:pt x="590" y="1"/>
                    <a:pt x="398" y="58"/>
                    <a:pt x="239" y="164"/>
                  </a:cubicBezTo>
                  <a:cubicBezTo>
                    <a:pt x="162" y="212"/>
                    <a:pt x="76" y="231"/>
                    <a:pt x="0" y="231"/>
                  </a:cubicBezTo>
                  <a:lnTo>
                    <a:pt x="0" y="2187"/>
                  </a:lnTo>
                  <a:cubicBezTo>
                    <a:pt x="563" y="2902"/>
                    <a:pt x="1393" y="2330"/>
                    <a:pt x="2185" y="3589"/>
                  </a:cubicBezTo>
                  <a:cubicBezTo>
                    <a:pt x="2843" y="4667"/>
                    <a:pt x="3683" y="4629"/>
                    <a:pt x="3969" y="5468"/>
                  </a:cubicBezTo>
                  <a:cubicBezTo>
                    <a:pt x="4055" y="5707"/>
                    <a:pt x="4007" y="5974"/>
                    <a:pt x="4026" y="6222"/>
                  </a:cubicBezTo>
                  <a:cubicBezTo>
                    <a:pt x="4150" y="7653"/>
                    <a:pt x="5238" y="8302"/>
                    <a:pt x="5724" y="9799"/>
                  </a:cubicBezTo>
                  <a:cubicBezTo>
                    <a:pt x="5676" y="9551"/>
                    <a:pt x="5648" y="9303"/>
                    <a:pt x="5657" y="9055"/>
                  </a:cubicBezTo>
                  <a:cubicBezTo>
                    <a:pt x="5676" y="7796"/>
                    <a:pt x="5257" y="7577"/>
                    <a:pt x="5047" y="6842"/>
                  </a:cubicBezTo>
                  <a:cubicBezTo>
                    <a:pt x="4837" y="6098"/>
                    <a:pt x="5047" y="5592"/>
                    <a:pt x="4799" y="4772"/>
                  </a:cubicBezTo>
                  <a:cubicBezTo>
                    <a:pt x="4570" y="4009"/>
                    <a:pt x="4150" y="3875"/>
                    <a:pt x="4016" y="2788"/>
                  </a:cubicBezTo>
                  <a:cubicBezTo>
                    <a:pt x="3797" y="956"/>
                    <a:pt x="1813" y="2"/>
                    <a:pt x="830" y="2"/>
                  </a:cubicBezTo>
                  <a:cubicBezTo>
                    <a:pt x="815" y="1"/>
                    <a:pt x="800" y="1"/>
                    <a:pt x="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99;p57"/>
            <p:cNvSpPr/>
            <p:nvPr/>
          </p:nvSpPr>
          <p:spPr>
            <a:xfrm>
              <a:off x="5330354" y="1502972"/>
              <a:ext cx="149909" cy="256351"/>
            </a:xfrm>
            <a:custGeom>
              <a:avLst/>
              <a:gdLst/>
              <a:ahLst/>
              <a:cxnLst/>
              <a:rect l="l" t="t" r="r" b="b"/>
              <a:pathLst>
                <a:path w="5725" h="9790" extrusionOk="0">
                  <a:moveTo>
                    <a:pt x="4938" y="1"/>
                  </a:moveTo>
                  <a:cubicBezTo>
                    <a:pt x="4923" y="1"/>
                    <a:pt x="4909" y="1"/>
                    <a:pt x="4895" y="2"/>
                  </a:cubicBezTo>
                  <a:cubicBezTo>
                    <a:pt x="3902" y="2"/>
                    <a:pt x="1928" y="956"/>
                    <a:pt x="1699" y="2788"/>
                  </a:cubicBezTo>
                  <a:cubicBezTo>
                    <a:pt x="1575" y="3875"/>
                    <a:pt x="1155" y="4009"/>
                    <a:pt x="926" y="4772"/>
                  </a:cubicBezTo>
                  <a:cubicBezTo>
                    <a:pt x="678" y="5592"/>
                    <a:pt x="888" y="6098"/>
                    <a:pt x="678" y="6842"/>
                  </a:cubicBezTo>
                  <a:cubicBezTo>
                    <a:pt x="468" y="7577"/>
                    <a:pt x="48" y="7796"/>
                    <a:pt x="67" y="9055"/>
                  </a:cubicBezTo>
                  <a:cubicBezTo>
                    <a:pt x="77" y="9303"/>
                    <a:pt x="48" y="9551"/>
                    <a:pt x="1" y="9790"/>
                  </a:cubicBezTo>
                  <a:cubicBezTo>
                    <a:pt x="487" y="8302"/>
                    <a:pt x="1584" y="7653"/>
                    <a:pt x="1689" y="6222"/>
                  </a:cubicBezTo>
                  <a:cubicBezTo>
                    <a:pt x="1718" y="5974"/>
                    <a:pt x="1670" y="5707"/>
                    <a:pt x="1756" y="5468"/>
                  </a:cubicBezTo>
                  <a:cubicBezTo>
                    <a:pt x="2042" y="4629"/>
                    <a:pt x="2872" y="4667"/>
                    <a:pt x="3540" y="3589"/>
                  </a:cubicBezTo>
                  <a:cubicBezTo>
                    <a:pt x="4322" y="2330"/>
                    <a:pt x="5162" y="2902"/>
                    <a:pt x="5725" y="2187"/>
                  </a:cubicBezTo>
                  <a:lnTo>
                    <a:pt x="5725" y="231"/>
                  </a:lnTo>
                  <a:cubicBezTo>
                    <a:pt x="5639" y="231"/>
                    <a:pt x="5553" y="212"/>
                    <a:pt x="5486" y="164"/>
                  </a:cubicBezTo>
                  <a:cubicBezTo>
                    <a:pt x="5318" y="58"/>
                    <a:pt x="5125" y="1"/>
                    <a:pt x="4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1900;p57"/>
          <p:cNvGrpSpPr/>
          <p:nvPr/>
        </p:nvGrpSpPr>
        <p:grpSpPr>
          <a:xfrm>
            <a:off x="738908" y="3915261"/>
            <a:ext cx="355319" cy="478706"/>
            <a:chOff x="4896940" y="1502999"/>
            <a:chExt cx="263316" cy="354754"/>
          </a:xfrm>
        </p:grpSpPr>
        <p:sp>
          <p:nvSpPr>
            <p:cNvPr id="88" name="Google Shape;1901;p57"/>
            <p:cNvSpPr/>
            <p:nvPr/>
          </p:nvSpPr>
          <p:spPr>
            <a:xfrm>
              <a:off x="4904193" y="1594384"/>
              <a:ext cx="113433" cy="103221"/>
            </a:xfrm>
            <a:custGeom>
              <a:avLst/>
              <a:gdLst/>
              <a:ahLst/>
              <a:cxnLst/>
              <a:rect l="l" t="t" r="r" b="b"/>
              <a:pathLst>
                <a:path w="4332" h="3942" extrusionOk="0">
                  <a:moveTo>
                    <a:pt x="1253" y="1"/>
                  </a:moveTo>
                  <a:cubicBezTo>
                    <a:pt x="1048" y="1"/>
                    <a:pt x="839" y="58"/>
                    <a:pt x="649" y="184"/>
                  </a:cubicBezTo>
                  <a:cubicBezTo>
                    <a:pt x="10" y="623"/>
                    <a:pt x="0" y="1567"/>
                    <a:pt x="649" y="2006"/>
                  </a:cubicBezTo>
                  <a:cubicBezTo>
                    <a:pt x="764" y="2092"/>
                    <a:pt x="830" y="2235"/>
                    <a:pt x="821" y="2378"/>
                  </a:cubicBezTo>
                  <a:cubicBezTo>
                    <a:pt x="821" y="2540"/>
                    <a:pt x="840" y="2693"/>
                    <a:pt x="888" y="2845"/>
                  </a:cubicBezTo>
                  <a:cubicBezTo>
                    <a:pt x="1099" y="3553"/>
                    <a:pt x="1724" y="3941"/>
                    <a:pt x="2357" y="3941"/>
                  </a:cubicBezTo>
                  <a:cubicBezTo>
                    <a:pt x="2808" y="3941"/>
                    <a:pt x="3264" y="3743"/>
                    <a:pt x="3578" y="3322"/>
                  </a:cubicBezTo>
                  <a:cubicBezTo>
                    <a:pt x="4332" y="2311"/>
                    <a:pt x="3607" y="880"/>
                    <a:pt x="2357" y="880"/>
                  </a:cubicBezTo>
                  <a:lnTo>
                    <a:pt x="2328" y="880"/>
                  </a:lnTo>
                  <a:cubicBezTo>
                    <a:pt x="2220" y="340"/>
                    <a:pt x="1749" y="1"/>
                    <a:pt x="1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02;p57"/>
            <p:cNvSpPr/>
            <p:nvPr/>
          </p:nvSpPr>
          <p:spPr>
            <a:xfrm>
              <a:off x="5039831" y="1594620"/>
              <a:ext cx="113198" cy="102907"/>
            </a:xfrm>
            <a:custGeom>
              <a:avLst/>
              <a:gdLst/>
              <a:ahLst/>
              <a:cxnLst/>
              <a:rect l="l" t="t" r="r" b="b"/>
              <a:pathLst>
                <a:path w="4323" h="3930" extrusionOk="0">
                  <a:moveTo>
                    <a:pt x="3071" y="1"/>
                  </a:moveTo>
                  <a:cubicBezTo>
                    <a:pt x="2577" y="1"/>
                    <a:pt x="2109" y="338"/>
                    <a:pt x="1995" y="871"/>
                  </a:cubicBezTo>
                  <a:lnTo>
                    <a:pt x="1985" y="871"/>
                  </a:lnTo>
                  <a:cubicBezTo>
                    <a:pt x="726" y="871"/>
                    <a:pt x="1" y="2302"/>
                    <a:pt x="754" y="3313"/>
                  </a:cubicBezTo>
                  <a:cubicBezTo>
                    <a:pt x="1067" y="3733"/>
                    <a:pt x="1521" y="3929"/>
                    <a:pt x="1971" y="3929"/>
                  </a:cubicBezTo>
                  <a:cubicBezTo>
                    <a:pt x="2606" y="3929"/>
                    <a:pt x="3233" y="3540"/>
                    <a:pt x="3445" y="2836"/>
                  </a:cubicBezTo>
                  <a:cubicBezTo>
                    <a:pt x="3492" y="2684"/>
                    <a:pt x="3511" y="2531"/>
                    <a:pt x="3511" y="2369"/>
                  </a:cubicBezTo>
                  <a:cubicBezTo>
                    <a:pt x="3502" y="2226"/>
                    <a:pt x="3569" y="2083"/>
                    <a:pt x="3683" y="1997"/>
                  </a:cubicBezTo>
                  <a:cubicBezTo>
                    <a:pt x="4322" y="1558"/>
                    <a:pt x="4322" y="614"/>
                    <a:pt x="3674" y="184"/>
                  </a:cubicBezTo>
                  <a:cubicBezTo>
                    <a:pt x="3484" y="59"/>
                    <a:pt x="3275" y="1"/>
                    <a:pt x="3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03;p57"/>
            <p:cNvSpPr/>
            <p:nvPr/>
          </p:nvSpPr>
          <p:spPr>
            <a:xfrm>
              <a:off x="4937160" y="1502999"/>
              <a:ext cx="183138" cy="123200"/>
            </a:xfrm>
            <a:custGeom>
              <a:avLst/>
              <a:gdLst/>
              <a:ahLst/>
              <a:cxnLst/>
              <a:rect l="l" t="t" r="r" b="b"/>
              <a:pathLst>
                <a:path w="6994" h="4705" extrusionOk="0">
                  <a:moveTo>
                    <a:pt x="3492" y="1"/>
                  </a:moveTo>
                  <a:cubicBezTo>
                    <a:pt x="1565" y="1"/>
                    <a:pt x="1" y="1565"/>
                    <a:pt x="1" y="3502"/>
                  </a:cubicBezTo>
                  <a:lnTo>
                    <a:pt x="1" y="4704"/>
                  </a:lnTo>
                  <a:lnTo>
                    <a:pt x="6994" y="4704"/>
                  </a:lnTo>
                  <a:lnTo>
                    <a:pt x="6994" y="3502"/>
                  </a:lnTo>
                  <a:cubicBezTo>
                    <a:pt x="6994" y="1565"/>
                    <a:pt x="5429" y="1"/>
                    <a:pt x="3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04;p57"/>
            <p:cNvSpPr/>
            <p:nvPr/>
          </p:nvSpPr>
          <p:spPr>
            <a:xfrm>
              <a:off x="4896940" y="1680376"/>
              <a:ext cx="263316" cy="177377"/>
            </a:xfrm>
            <a:custGeom>
              <a:avLst/>
              <a:gdLst/>
              <a:ahLst/>
              <a:cxnLst/>
              <a:rect l="l" t="t" r="r" b="b"/>
              <a:pathLst>
                <a:path w="10056" h="6774" extrusionOk="0">
                  <a:moveTo>
                    <a:pt x="3721" y="0"/>
                  </a:moveTo>
                  <a:lnTo>
                    <a:pt x="3721" y="1355"/>
                  </a:lnTo>
                  <a:cubicBezTo>
                    <a:pt x="3721" y="1717"/>
                    <a:pt x="3483" y="2051"/>
                    <a:pt x="3130" y="2175"/>
                  </a:cubicBezTo>
                  <a:lnTo>
                    <a:pt x="878" y="2967"/>
                  </a:lnTo>
                  <a:cubicBezTo>
                    <a:pt x="354" y="3158"/>
                    <a:pt x="1" y="3654"/>
                    <a:pt x="1" y="4207"/>
                  </a:cubicBezTo>
                  <a:lnTo>
                    <a:pt x="1" y="6115"/>
                  </a:lnTo>
                  <a:cubicBezTo>
                    <a:pt x="1" y="6478"/>
                    <a:pt x="297" y="6774"/>
                    <a:pt x="659" y="6774"/>
                  </a:cubicBezTo>
                  <a:lnTo>
                    <a:pt x="9398" y="6774"/>
                  </a:lnTo>
                  <a:cubicBezTo>
                    <a:pt x="9760" y="6774"/>
                    <a:pt x="10056" y="6478"/>
                    <a:pt x="10056" y="6115"/>
                  </a:cubicBezTo>
                  <a:lnTo>
                    <a:pt x="10056" y="4207"/>
                  </a:lnTo>
                  <a:cubicBezTo>
                    <a:pt x="10056" y="3654"/>
                    <a:pt x="9703" y="3158"/>
                    <a:pt x="9178" y="2967"/>
                  </a:cubicBezTo>
                  <a:lnTo>
                    <a:pt x="6927" y="2175"/>
                  </a:lnTo>
                  <a:cubicBezTo>
                    <a:pt x="6574" y="2051"/>
                    <a:pt x="6345" y="1717"/>
                    <a:pt x="6345" y="1345"/>
                  </a:cubicBezTo>
                  <a:lnTo>
                    <a:pt x="6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05;p57"/>
            <p:cNvSpPr/>
            <p:nvPr/>
          </p:nvSpPr>
          <p:spPr>
            <a:xfrm>
              <a:off x="4897202" y="1730834"/>
              <a:ext cx="263055" cy="126919"/>
            </a:xfrm>
            <a:custGeom>
              <a:avLst/>
              <a:gdLst/>
              <a:ahLst/>
              <a:cxnLst/>
              <a:rect l="l" t="t" r="r" b="b"/>
              <a:pathLst>
                <a:path w="10046" h="4847" extrusionOk="0">
                  <a:moveTo>
                    <a:pt x="6554" y="0"/>
                  </a:moveTo>
                  <a:lnTo>
                    <a:pt x="6554" y="372"/>
                  </a:lnTo>
                  <a:cubicBezTo>
                    <a:pt x="6554" y="1269"/>
                    <a:pt x="5820" y="2004"/>
                    <a:pt x="4913" y="2004"/>
                  </a:cubicBezTo>
                  <a:cubicBezTo>
                    <a:pt x="4007" y="2004"/>
                    <a:pt x="3273" y="1269"/>
                    <a:pt x="3273" y="372"/>
                  </a:cubicBezTo>
                  <a:lnTo>
                    <a:pt x="3273" y="182"/>
                  </a:lnTo>
                  <a:cubicBezTo>
                    <a:pt x="3225" y="201"/>
                    <a:pt x="3177" y="229"/>
                    <a:pt x="3129" y="248"/>
                  </a:cubicBezTo>
                  <a:lnTo>
                    <a:pt x="868" y="1040"/>
                  </a:lnTo>
                  <a:cubicBezTo>
                    <a:pt x="344" y="1231"/>
                    <a:pt x="0" y="1727"/>
                    <a:pt x="0" y="2280"/>
                  </a:cubicBezTo>
                  <a:lnTo>
                    <a:pt x="0" y="4188"/>
                  </a:lnTo>
                  <a:cubicBezTo>
                    <a:pt x="0" y="4551"/>
                    <a:pt x="287" y="4847"/>
                    <a:pt x="649" y="4847"/>
                  </a:cubicBezTo>
                  <a:lnTo>
                    <a:pt x="9388" y="4847"/>
                  </a:lnTo>
                  <a:cubicBezTo>
                    <a:pt x="9750" y="4847"/>
                    <a:pt x="10046" y="4551"/>
                    <a:pt x="10046" y="4188"/>
                  </a:cubicBezTo>
                  <a:lnTo>
                    <a:pt x="10046" y="2280"/>
                  </a:lnTo>
                  <a:cubicBezTo>
                    <a:pt x="10046" y="1727"/>
                    <a:pt x="9693" y="1231"/>
                    <a:pt x="9168" y="1040"/>
                  </a:cubicBezTo>
                  <a:lnTo>
                    <a:pt x="6917" y="248"/>
                  </a:lnTo>
                  <a:cubicBezTo>
                    <a:pt x="6774" y="191"/>
                    <a:pt x="6650" y="105"/>
                    <a:pt x="6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06;p57"/>
            <p:cNvSpPr/>
            <p:nvPr/>
          </p:nvSpPr>
          <p:spPr>
            <a:xfrm>
              <a:off x="4936427" y="1559846"/>
              <a:ext cx="184630" cy="149019"/>
            </a:xfrm>
            <a:custGeom>
              <a:avLst/>
              <a:gdLst/>
              <a:ahLst/>
              <a:cxnLst/>
              <a:rect l="l" t="t" r="r" b="b"/>
              <a:pathLst>
                <a:path w="7051" h="5691" extrusionOk="0">
                  <a:moveTo>
                    <a:pt x="3520" y="0"/>
                  </a:moveTo>
                  <a:cubicBezTo>
                    <a:pt x="3451" y="0"/>
                    <a:pt x="3382" y="34"/>
                    <a:pt x="3339" y="100"/>
                  </a:cubicBezTo>
                  <a:cubicBezTo>
                    <a:pt x="2528" y="1360"/>
                    <a:pt x="1450" y="1789"/>
                    <a:pt x="954" y="1923"/>
                  </a:cubicBezTo>
                  <a:cubicBezTo>
                    <a:pt x="868" y="1951"/>
                    <a:pt x="573" y="1980"/>
                    <a:pt x="573" y="1980"/>
                  </a:cubicBezTo>
                  <a:cubicBezTo>
                    <a:pt x="248" y="1980"/>
                    <a:pt x="0" y="2266"/>
                    <a:pt x="29" y="2590"/>
                  </a:cubicBezTo>
                  <a:cubicBezTo>
                    <a:pt x="66" y="2861"/>
                    <a:pt x="305" y="3077"/>
                    <a:pt x="583" y="3077"/>
                  </a:cubicBezTo>
                  <a:cubicBezTo>
                    <a:pt x="589" y="3077"/>
                    <a:pt x="595" y="3077"/>
                    <a:pt x="601" y="3077"/>
                  </a:cubicBezTo>
                  <a:lnTo>
                    <a:pt x="697" y="3077"/>
                  </a:lnTo>
                  <a:cubicBezTo>
                    <a:pt x="811" y="4556"/>
                    <a:pt x="2042" y="5691"/>
                    <a:pt x="3520" y="5691"/>
                  </a:cubicBezTo>
                  <a:cubicBezTo>
                    <a:pt x="5009" y="5691"/>
                    <a:pt x="6239" y="4556"/>
                    <a:pt x="6354" y="3077"/>
                  </a:cubicBezTo>
                  <a:lnTo>
                    <a:pt x="6440" y="3077"/>
                  </a:lnTo>
                  <a:cubicBezTo>
                    <a:pt x="6446" y="3077"/>
                    <a:pt x="6452" y="3077"/>
                    <a:pt x="6458" y="3077"/>
                  </a:cubicBezTo>
                  <a:cubicBezTo>
                    <a:pt x="6736" y="3077"/>
                    <a:pt x="6975" y="2861"/>
                    <a:pt x="7012" y="2590"/>
                  </a:cubicBezTo>
                  <a:cubicBezTo>
                    <a:pt x="7050" y="2266"/>
                    <a:pt x="6793" y="1980"/>
                    <a:pt x="6468" y="1980"/>
                  </a:cubicBezTo>
                  <a:cubicBezTo>
                    <a:pt x="6468" y="1980"/>
                    <a:pt x="6182" y="1951"/>
                    <a:pt x="6087" y="1923"/>
                  </a:cubicBezTo>
                  <a:cubicBezTo>
                    <a:pt x="5591" y="1789"/>
                    <a:pt x="4522" y="1360"/>
                    <a:pt x="3702" y="100"/>
                  </a:cubicBezTo>
                  <a:cubicBezTo>
                    <a:pt x="3659" y="34"/>
                    <a:pt x="3590" y="0"/>
                    <a:pt x="3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07;p57"/>
            <p:cNvSpPr/>
            <p:nvPr/>
          </p:nvSpPr>
          <p:spPr>
            <a:xfrm>
              <a:off x="5040093" y="1504255"/>
              <a:ext cx="79943" cy="90469"/>
            </a:xfrm>
            <a:custGeom>
              <a:avLst/>
              <a:gdLst/>
              <a:ahLst/>
              <a:cxnLst/>
              <a:rect l="l" t="t" r="r" b="b"/>
              <a:pathLst>
                <a:path w="3053" h="3455" extrusionOk="0">
                  <a:moveTo>
                    <a:pt x="77" y="1"/>
                  </a:moveTo>
                  <a:cubicBezTo>
                    <a:pt x="29" y="201"/>
                    <a:pt x="0" y="401"/>
                    <a:pt x="0" y="611"/>
                  </a:cubicBezTo>
                  <a:cubicBezTo>
                    <a:pt x="0" y="2176"/>
                    <a:pt x="1269" y="3454"/>
                    <a:pt x="2843" y="3454"/>
                  </a:cubicBezTo>
                  <a:cubicBezTo>
                    <a:pt x="2910" y="3454"/>
                    <a:pt x="2986" y="3454"/>
                    <a:pt x="3053" y="3445"/>
                  </a:cubicBezTo>
                  <a:cubicBezTo>
                    <a:pt x="3053" y="1708"/>
                    <a:pt x="1784" y="249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08;p57"/>
            <p:cNvSpPr/>
            <p:nvPr/>
          </p:nvSpPr>
          <p:spPr>
            <a:xfrm>
              <a:off x="5063058" y="1720334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09;p57"/>
            <p:cNvSpPr/>
            <p:nvPr/>
          </p:nvSpPr>
          <p:spPr>
            <a:xfrm>
              <a:off x="4994374" y="1720334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"/>
                  </a:move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910;p57"/>
          <p:cNvGrpSpPr/>
          <p:nvPr/>
        </p:nvGrpSpPr>
        <p:grpSpPr>
          <a:xfrm>
            <a:off x="3405326" y="3888795"/>
            <a:ext cx="367792" cy="478600"/>
            <a:chOff x="4902701" y="2879989"/>
            <a:chExt cx="272560" cy="354676"/>
          </a:xfrm>
        </p:grpSpPr>
        <p:sp>
          <p:nvSpPr>
            <p:cNvPr id="98" name="Google Shape;1911;p57"/>
            <p:cNvSpPr/>
            <p:nvPr/>
          </p:nvSpPr>
          <p:spPr>
            <a:xfrm>
              <a:off x="4902701" y="3081273"/>
              <a:ext cx="272560" cy="153392"/>
            </a:xfrm>
            <a:custGeom>
              <a:avLst/>
              <a:gdLst/>
              <a:ahLst/>
              <a:cxnLst/>
              <a:rect l="l" t="t" r="r" b="b"/>
              <a:pathLst>
                <a:path w="10409" h="5858" extrusionOk="0">
                  <a:moveTo>
                    <a:pt x="3673" y="0"/>
                  </a:moveTo>
                  <a:lnTo>
                    <a:pt x="3673" y="1040"/>
                  </a:lnTo>
                  <a:cubicBezTo>
                    <a:pt x="3673" y="1326"/>
                    <a:pt x="3482" y="1574"/>
                    <a:pt x="3206" y="1660"/>
                  </a:cubicBezTo>
                  <a:lnTo>
                    <a:pt x="935" y="2328"/>
                  </a:lnTo>
                  <a:cubicBezTo>
                    <a:pt x="372" y="2490"/>
                    <a:pt x="0" y="2996"/>
                    <a:pt x="0" y="3577"/>
                  </a:cubicBezTo>
                  <a:lnTo>
                    <a:pt x="0" y="5209"/>
                  </a:lnTo>
                  <a:cubicBezTo>
                    <a:pt x="0" y="5571"/>
                    <a:pt x="286" y="5858"/>
                    <a:pt x="649" y="5858"/>
                  </a:cubicBezTo>
                  <a:lnTo>
                    <a:pt x="9760" y="5858"/>
                  </a:lnTo>
                  <a:cubicBezTo>
                    <a:pt x="10113" y="5858"/>
                    <a:pt x="10408" y="5571"/>
                    <a:pt x="10408" y="5209"/>
                  </a:cubicBezTo>
                  <a:lnTo>
                    <a:pt x="10408" y="3577"/>
                  </a:lnTo>
                  <a:cubicBezTo>
                    <a:pt x="10408" y="2996"/>
                    <a:pt x="10027" y="2490"/>
                    <a:pt x="9464" y="2328"/>
                  </a:cubicBezTo>
                  <a:lnTo>
                    <a:pt x="7184" y="1660"/>
                  </a:lnTo>
                  <a:cubicBezTo>
                    <a:pt x="6907" y="1574"/>
                    <a:pt x="6716" y="1317"/>
                    <a:pt x="6716" y="1030"/>
                  </a:cubicBezTo>
                  <a:lnTo>
                    <a:pt x="67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12;p57"/>
            <p:cNvSpPr/>
            <p:nvPr/>
          </p:nvSpPr>
          <p:spPr>
            <a:xfrm>
              <a:off x="4902701" y="3123483"/>
              <a:ext cx="272560" cy="111182"/>
            </a:xfrm>
            <a:custGeom>
              <a:avLst/>
              <a:gdLst/>
              <a:ahLst/>
              <a:cxnLst/>
              <a:rect l="l" t="t" r="r" b="b"/>
              <a:pathLst>
                <a:path w="10409" h="4246" extrusionOk="0">
                  <a:moveTo>
                    <a:pt x="3320" y="0"/>
                  </a:moveTo>
                  <a:cubicBezTo>
                    <a:pt x="3282" y="19"/>
                    <a:pt x="3244" y="29"/>
                    <a:pt x="3206" y="48"/>
                  </a:cubicBezTo>
                  <a:lnTo>
                    <a:pt x="935" y="716"/>
                  </a:lnTo>
                  <a:cubicBezTo>
                    <a:pt x="372" y="878"/>
                    <a:pt x="0" y="1384"/>
                    <a:pt x="0" y="1965"/>
                  </a:cubicBezTo>
                  <a:lnTo>
                    <a:pt x="0" y="3597"/>
                  </a:lnTo>
                  <a:cubicBezTo>
                    <a:pt x="0" y="3959"/>
                    <a:pt x="286" y="4246"/>
                    <a:pt x="649" y="4246"/>
                  </a:cubicBezTo>
                  <a:lnTo>
                    <a:pt x="9760" y="4246"/>
                  </a:lnTo>
                  <a:cubicBezTo>
                    <a:pt x="10113" y="4246"/>
                    <a:pt x="10408" y="3959"/>
                    <a:pt x="10408" y="3597"/>
                  </a:cubicBezTo>
                  <a:lnTo>
                    <a:pt x="10408" y="1965"/>
                  </a:lnTo>
                  <a:cubicBezTo>
                    <a:pt x="10408" y="1384"/>
                    <a:pt x="10027" y="878"/>
                    <a:pt x="9464" y="716"/>
                  </a:cubicBezTo>
                  <a:lnTo>
                    <a:pt x="7184" y="48"/>
                  </a:lnTo>
                  <a:cubicBezTo>
                    <a:pt x="7146" y="29"/>
                    <a:pt x="7107" y="19"/>
                    <a:pt x="7069" y="0"/>
                  </a:cubicBezTo>
                  <a:lnTo>
                    <a:pt x="5200" y="344"/>
                  </a:lnTo>
                  <a:lnTo>
                    <a:pt x="33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13;p57"/>
            <p:cNvSpPr/>
            <p:nvPr/>
          </p:nvSpPr>
          <p:spPr>
            <a:xfrm>
              <a:off x="4942397" y="2933616"/>
              <a:ext cx="187904" cy="158917"/>
            </a:xfrm>
            <a:custGeom>
              <a:avLst/>
              <a:gdLst/>
              <a:ahLst/>
              <a:cxnLst/>
              <a:rect l="l" t="t" r="r" b="b"/>
              <a:pathLst>
                <a:path w="7176" h="6069" extrusionOk="0">
                  <a:moveTo>
                    <a:pt x="860" y="1"/>
                  </a:moveTo>
                  <a:lnTo>
                    <a:pt x="860" y="2386"/>
                  </a:lnTo>
                  <a:lnTo>
                    <a:pt x="755" y="2386"/>
                  </a:lnTo>
                  <a:cubicBezTo>
                    <a:pt x="745" y="2386"/>
                    <a:pt x="736" y="2385"/>
                    <a:pt x="727" y="2385"/>
                  </a:cubicBezTo>
                  <a:cubicBezTo>
                    <a:pt x="4" y="2385"/>
                    <a:pt x="1" y="3474"/>
                    <a:pt x="718" y="3474"/>
                  </a:cubicBezTo>
                  <a:cubicBezTo>
                    <a:pt x="730" y="3474"/>
                    <a:pt x="742" y="3474"/>
                    <a:pt x="755" y="3473"/>
                  </a:cubicBezTo>
                  <a:lnTo>
                    <a:pt x="869" y="3473"/>
                  </a:lnTo>
                  <a:cubicBezTo>
                    <a:pt x="993" y="4933"/>
                    <a:pt x="2214" y="6068"/>
                    <a:pt x="3684" y="6068"/>
                  </a:cubicBezTo>
                  <a:cubicBezTo>
                    <a:pt x="5153" y="6068"/>
                    <a:pt x="6374" y="4933"/>
                    <a:pt x="6488" y="3473"/>
                  </a:cubicBezTo>
                  <a:lnTo>
                    <a:pt x="6603" y="3473"/>
                  </a:lnTo>
                  <a:cubicBezTo>
                    <a:pt x="6609" y="3474"/>
                    <a:pt x="6615" y="3474"/>
                    <a:pt x="6621" y="3474"/>
                  </a:cubicBezTo>
                  <a:cubicBezTo>
                    <a:pt x="6927" y="3474"/>
                    <a:pt x="7175" y="3238"/>
                    <a:pt x="7175" y="2930"/>
                  </a:cubicBezTo>
                  <a:cubicBezTo>
                    <a:pt x="7175" y="2630"/>
                    <a:pt x="6927" y="2386"/>
                    <a:pt x="6620" y="2386"/>
                  </a:cubicBezTo>
                  <a:cubicBezTo>
                    <a:pt x="6614" y="2386"/>
                    <a:pt x="6609" y="2386"/>
                    <a:pt x="6603" y="2386"/>
                  </a:cubicBezTo>
                  <a:lnTo>
                    <a:pt x="6498" y="2386"/>
                  </a:lnTo>
                  <a:lnTo>
                    <a:pt x="64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14;p57"/>
            <p:cNvSpPr/>
            <p:nvPr/>
          </p:nvSpPr>
          <p:spPr>
            <a:xfrm>
              <a:off x="4944413" y="2922383"/>
              <a:ext cx="188637" cy="76460"/>
            </a:xfrm>
            <a:custGeom>
              <a:avLst/>
              <a:gdLst/>
              <a:ahLst/>
              <a:cxnLst/>
              <a:rect l="l" t="t" r="r" b="b"/>
              <a:pathLst>
                <a:path w="7204" h="2920" extrusionOk="0">
                  <a:moveTo>
                    <a:pt x="1174" y="1"/>
                  </a:moveTo>
                  <a:cubicBezTo>
                    <a:pt x="516" y="1"/>
                    <a:pt x="0" y="583"/>
                    <a:pt x="105" y="1241"/>
                  </a:cubicBezTo>
                  <a:lnTo>
                    <a:pt x="353" y="2920"/>
                  </a:lnTo>
                  <a:lnTo>
                    <a:pt x="840" y="2863"/>
                  </a:lnTo>
                  <a:cubicBezTo>
                    <a:pt x="1050" y="2834"/>
                    <a:pt x="1212" y="2653"/>
                    <a:pt x="1222" y="2433"/>
                  </a:cubicBezTo>
                  <a:lnTo>
                    <a:pt x="1222" y="1298"/>
                  </a:lnTo>
                  <a:cubicBezTo>
                    <a:pt x="1222" y="1060"/>
                    <a:pt x="1412" y="869"/>
                    <a:pt x="1651" y="869"/>
                  </a:cubicBezTo>
                  <a:lnTo>
                    <a:pt x="5553" y="869"/>
                  </a:lnTo>
                  <a:cubicBezTo>
                    <a:pt x="5791" y="869"/>
                    <a:pt x="5991" y="1060"/>
                    <a:pt x="5991" y="1298"/>
                  </a:cubicBezTo>
                  <a:lnTo>
                    <a:pt x="5991" y="2433"/>
                  </a:lnTo>
                  <a:cubicBezTo>
                    <a:pt x="5991" y="2653"/>
                    <a:pt x="6154" y="2834"/>
                    <a:pt x="6373" y="2863"/>
                  </a:cubicBezTo>
                  <a:lnTo>
                    <a:pt x="6860" y="2920"/>
                  </a:lnTo>
                  <a:lnTo>
                    <a:pt x="7108" y="1241"/>
                  </a:lnTo>
                  <a:cubicBezTo>
                    <a:pt x="7203" y="583"/>
                    <a:pt x="6697" y="1"/>
                    <a:pt x="6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15;p57"/>
            <p:cNvSpPr/>
            <p:nvPr/>
          </p:nvSpPr>
          <p:spPr>
            <a:xfrm>
              <a:off x="4976385" y="2879989"/>
              <a:ext cx="150668" cy="65148"/>
            </a:xfrm>
            <a:custGeom>
              <a:avLst/>
              <a:gdLst/>
              <a:ahLst/>
              <a:cxnLst/>
              <a:rect l="l" t="t" r="r" b="b"/>
              <a:pathLst>
                <a:path w="5754" h="2488" extrusionOk="0">
                  <a:moveTo>
                    <a:pt x="5093" y="0"/>
                  </a:moveTo>
                  <a:cubicBezTo>
                    <a:pt x="5059" y="0"/>
                    <a:pt x="5024" y="8"/>
                    <a:pt x="4990" y="26"/>
                  </a:cubicBezTo>
                  <a:cubicBezTo>
                    <a:pt x="4770" y="151"/>
                    <a:pt x="4351" y="313"/>
                    <a:pt x="3683" y="313"/>
                  </a:cubicBezTo>
                  <a:lnTo>
                    <a:pt x="1517" y="313"/>
                  </a:lnTo>
                  <a:cubicBezTo>
                    <a:pt x="678" y="313"/>
                    <a:pt x="1" y="1000"/>
                    <a:pt x="1" y="1839"/>
                  </a:cubicBezTo>
                  <a:cubicBezTo>
                    <a:pt x="1" y="2192"/>
                    <a:pt x="287" y="2488"/>
                    <a:pt x="649" y="2488"/>
                  </a:cubicBezTo>
                  <a:lnTo>
                    <a:pt x="4122" y="2488"/>
                  </a:lnTo>
                  <a:cubicBezTo>
                    <a:pt x="4933" y="2488"/>
                    <a:pt x="5753" y="1524"/>
                    <a:pt x="5305" y="151"/>
                  </a:cubicBezTo>
                  <a:cubicBezTo>
                    <a:pt x="5270" y="60"/>
                    <a:pt x="5184" y="0"/>
                    <a:pt x="5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16;p57"/>
            <p:cNvSpPr/>
            <p:nvPr/>
          </p:nvSpPr>
          <p:spPr>
            <a:xfrm>
              <a:off x="5010112" y="2880172"/>
              <a:ext cx="110448" cy="44488"/>
            </a:xfrm>
            <a:custGeom>
              <a:avLst/>
              <a:gdLst/>
              <a:ahLst/>
              <a:cxnLst/>
              <a:rect l="l" t="t" r="r" b="b"/>
              <a:pathLst>
                <a:path w="4218" h="1699" extrusionOk="0">
                  <a:moveTo>
                    <a:pt x="3811" y="1"/>
                  </a:moveTo>
                  <a:cubicBezTo>
                    <a:pt x="3775" y="1"/>
                    <a:pt x="3738" y="10"/>
                    <a:pt x="3702" y="29"/>
                  </a:cubicBezTo>
                  <a:cubicBezTo>
                    <a:pt x="3482" y="153"/>
                    <a:pt x="3063" y="315"/>
                    <a:pt x="2395" y="315"/>
                  </a:cubicBezTo>
                  <a:lnTo>
                    <a:pt x="229" y="315"/>
                  </a:lnTo>
                  <a:lnTo>
                    <a:pt x="182" y="344"/>
                  </a:lnTo>
                  <a:cubicBezTo>
                    <a:pt x="67" y="563"/>
                    <a:pt x="0" y="811"/>
                    <a:pt x="0" y="1059"/>
                  </a:cubicBezTo>
                  <a:lnTo>
                    <a:pt x="0" y="1069"/>
                  </a:lnTo>
                  <a:cubicBezTo>
                    <a:pt x="10" y="1374"/>
                    <a:pt x="277" y="1613"/>
                    <a:pt x="582" y="1613"/>
                  </a:cubicBezTo>
                  <a:lnTo>
                    <a:pt x="3521" y="1613"/>
                  </a:lnTo>
                  <a:cubicBezTo>
                    <a:pt x="3673" y="1613"/>
                    <a:pt x="3826" y="1641"/>
                    <a:pt x="3959" y="1699"/>
                  </a:cubicBezTo>
                  <a:cubicBezTo>
                    <a:pt x="4160" y="1298"/>
                    <a:pt x="4217" y="764"/>
                    <a:pt x="4017" y="144"/>
                  </a:cubicBezTo>
                  <a:cubicBezTo>
                    <a:pt x="3983" y="55"/>
                    <a:pt x="3901" y="1"/>
                    <a:pt x="3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917;p57"/>
          <p:cNvGrpSpPr/>
          <p:nvPr/>
        </p:nvGrpSpPr>
        <p:grpSpPr>
          <a:xfrm>
            <a:off x="2045358" y="3903488"/>
            <a:ext cx="370477" cy="478670"/>
            <a:chOff x="7606826" y="2419290"/>
            <a:chExt cx="274550" cy="354728"/>
          </a:xfrm>
        </p:grpSpPr>
        <p:sp>
          <p:nvSpPr>
            <p:cNvPr id="105" name="Google Shape;1918;p57"/>
            <p:cNvSpPr/>
            <p:nvPr/>
          </p:nvSpPr>
          <p:spPr>
            <a:xfrm>
              <a:off x="7606826" y="2619370"/>
              <a:ext cx="274550" cy="154649"/>
            </a:xfrm>
            <a:custGeom>
              <a:avLst/>
              <a:gdLst/>
              <a:ahLst/>
              <a:cxnLst/>
              <a:rect l="l" t="t" r="r" b="b"/>
              <a:pathLst>
                <a:path w="10485" h="5906" extrusionOk="0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19;p57"/>
            <p:cNvSpPr/>
            <p:nvPr/>
          </p:nvSpPr>
          <p:spPr>
            <a:xfrm>
              <a:off x="7606826" y="2667576"/>
              <a:ext cx="274550" cy="106442"/>
            </a:xfrm>
            <a:custGeom>
              <a:avLst/>
              <a:gdLst/>
              <a:ahLst/>
              <a:cxnLst/>
              <a:rect l="l" t="t" r="r" b="b"/>
              <a:pathLst>
                <a:path w="10485" h="4065" extrusionOk="0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20;p57"/>
            <p:cNvSpPr/>
            <p:nvPr/>
          </p:nvSpPr>
          <p:spPr>
            <a:xfrm>
              <a:off x="7647543" y="2470744"/>
              <a:ext cx="192617" cy="160147"/>
            </a:xfrm>
            <a:custGeom>
              <a:avLst/>
              <a:gdLst/>
              <a:ahLst/>
              <a:cxnLst/>
              <a:rect l="l" t="t" r="r" b="b"/>
              <a:pathLst>
                <a:path w="7356" h="6116" extrusionOk="0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21;p57"/>
            <p:cNvSpPr/>
            <p:nvPr/>
          </p:nvSpPr>
          <p:spPr>
            <a:xfrm>
              <a:off x="7654770" y="2419290"/>
              <a:ext cx="174156" cy="114428"/>
            </a:xfrm>
            <a:custGeom>
              <a:avLst/>
              <a:gdLst/>
              <a:ahLst/>
              <a:cxnLst/>
              <a:rect l="l" t="t" r="r" b="b"/>
              <a:pathLst>
                <a:path w="6651" h="4370" extrusionOk="0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22;p57"/>
            <p:cNvSpPr/>
            <p:nvPr/>
          </p:nvSpPr>
          <p:spPr>
            <a:xfrm>
              <a:off x="7654770" y="2419290"/>
              <a:ext cx="71983" cy="114428"/>
            </a:xfrm>
            <a:custGeom>
              <a:avLst/>
              <a:gdLst/>
              <a:ahLst/>
              <a:cxnLst/>
              <a:rect l="l" t="t" r="r" b="b"/>
              <a:pathLst>
                <a:path w="2749" h="4370" extrusionOk="0">
                  <a:moveTo>
                    <a:pt x="1842" y="0"/>
                  </a:moveTo>
                  <a:cubicBezTo>
                    <a:pt x="812" y="0"/>
                    <a:pt x="1" y="888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1756"/>
                  </a:lnTo>
                  <a:cubicBezTo>
                    <a:pt x="1003" y="783"/>
                    <a:pt x="1785" y="0"/>
                    <a:pt x="27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23;p57"/>
            <p:cNvSpPr/>
            <p:nvPr/>
          </p:nvSpPr>
          <p:spPr>
            <a:xfrm>
              <a:off x="7772681" y="2419290"/>
              <a:ext cx="68474" cy="68709"/>
            </a:xfrm>
            <a:custGeom>
              <a:avLst/>
              <a:gdLst/>
              <a:ahLst/>
              <a:cxnLst/>
              <a:rect l="l" t="t" r="r" b="b"/>
              <a:pathLst>
                <a:path w="2615" h="2624" extrusionOk="0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24;p57"/>
            <p:cNvSpPr/>
            <p:nvPr/>
          </p:nvSpPr>
          <p:spPr>
            <a:xfrm>
              <a:off x="7749717" y="2447753"/>
              <a:ext cx="34224" cy="34512"/>
            </a:xfrm>
            <a:custGeom>
              <a:avLst/>
              <a:gdLst/>
              <a:ahLst/>
              <a:cxnLst/>
              <a:rect l="l" t="t" r="r" b="b"/>
              <a:pathLst>
                <a:path w="1307" h="1318" extrusionOk="0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8" y="1317"/>
                  </a:cubicBezTo>
                  <a:cubicBezTo>
                    <a:pt x="1021" y="1317"/>
                    <a:pt x="1307" y="1022"/>
                    <a:pt x="1307" y="659"/>
                  </a:cubicBezTo>
                  <a:cubicBezTo>
                    <a:pt x="1307" y="297"/>
                    <a:pt x="1021" y="1"/>
                    <a:pt x="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25;p57"/>
            <p:cNvSpPr/>
            <p:nvPr/>
          </p:nvSpPr>
          <p:spPr>
            <a:xfrm>
              <a:off x="7654770" y="2667576"/>
              <a:ext cx="178398" cy="77717"/>
            </a:xfrm>
            <a:custGeom>
              <a:avLst/>
              <a:gdLst/>
              <a:ahLst/>
              <a:cxnLst/>
              <a:rect l="l" t="t" r="r" b="b"/>
              <a:pathLst>
                <a:path w="6813" h="2968" extrusionOk="0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" name="Google Shape;1886;p57"/>
          <p:cNvCxnSpPr>
            <a:stCxn id="122" idx="2"/>
            <a:endCxn id="75" idx="0"/>
          </p:cNvCxnSpPr>
          <p:nvPr/>
        </p:nvCxnSpPr>
        <p:spPr>
          <a:xfrm rot="5400000">
            <a:off x="623675" y="3490694"/>
            <a:ext cx="588255" cy="24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875;p57"/>
          <p:cNvSpPr/>
          <p:nvPr/>
        </p:nvSpPr>
        <p:spPr>
          <a:xfrm>
            <a:off x="436904" y="2770026"/>
            <a:ext cx="964290" cy="427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KHÁCH</a:t>
            </a:r>
            <a:endParaRPr sz="1800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875;p57"/>
          <p:cNvSpPr/>
          <p:nvPr/>
        </p:nvSpPr>
        <p:spPr>
          <a:xfrm>
            <a:off x="3066803" y="2761633"/>
            <a:ext cx="1068136" cy="427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ADMIN</a:t>
            </a:r>
            <a:endParaRPr sz="1800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875;p57"/>
          <p:cNvSpPr/>
          <p:nvPr/>
        </p:nvSpPr>
        <p:spPr>
          <a:xfrm>
            <a:off x="4338990" y="2761633"/>
            <a:ext cx="1865923" cy="427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DOANH NGHIỆP</a:t>
            </a:r>
            <a:endParaRPr sz="1800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875;p57"/>
          <p:cNvSpPr/>
          <p:nvPr/>
        </p:nvSpPr>
        <p:spPr>
          <a:xfrm>
            <a:off x="1560238" y="2770026"/>
            <a:ext cx="1320925" cy="427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SINH VIÊN</a:t>
            </a:r>
            <a:endParaRPr sz="1800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" name="Google Shape;1886;p57"/>
          <p:cNvCxnSpPr/>
          <p:nvPr/>
        </p:nvCxnSpPr>
        <p:spPr>
          <a:xfrm rot="5400000">
            <a:off x="4980527" y="3484139"/>
            <a:ext cx="588255" cy="24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886;p57"/>
          <p:cNvCxnSpPr/>
          <p:nvPr/>
        </p:nvCxnSpPr>
        <p:spPr>
          <a:xfrm rot="5400000">
            <a:off x="3297069" y="3470931"/>
            <a:ext cx="588255" cy="24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886;p57"/>
          <p:cNvCxnSpPr/>
          <p:nvPr/>
        </p:nvCxnSpPr>
        <p:spPr>
          <a:xfrm rot="5400000">
            <a:off x="1923355" y="3484140"/>
            <a:ext cx="588255" cy="24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traight Connector 12"/>
          <p:cNvCxnSpPr/>
          <p:nvPr/>
        </p:nvCxnSpPr>
        <p:spPr>
          <a:xfrm flipV="1">
            <a:off x="929619" y="2404822"/>
            <a:ext cx="4370189" cy="66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22" idx="0"/>
          </p:cNvCxnSpPr>
          <p:nvPr/>
        </p:nvCxnSpPr>
        <p:spPr>
          <a:xfrm rot="10800000" flipV="1">
            <a:off x="919049" y="2404320"/>
            <a:ext cx="406646" cy="365705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 rot="16200000" flipH="1">
            <a:off x="5078793" y="2579590"/>
            <a:ext cx="380867" cy="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3410528" y="2579721"/>
            <a:ext cx="343881" cy="640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/>
          <p:nvPr/>
        </p:nvCxnSpPr>
        <p:spPr>
          <a:xfrm rot="10800000" flipV="1">
            <a:off x="2206619" y="2410981"/>
            <a:ext cx="406646" cy="365705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0800000" flipV="1">
            <a:off x="2957120" y="2030541"/>
            <a:ext cx="406646" cy="365705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Google Shape;1875;p57"/>
          <p:cNvSpPr/>
          <p:nvPr/>
        </p:nvSpPr>
        <p:spPr>
          <a:xfrm>
            <a:off x="2222812" y="1589014"/>
            <a:ext cx="1570260" cy="514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ACTOR</a:t>
            </a:r>
            <a:endParaRPr sz="1800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57"/>
          <p:cNvSpPr txBox="1">
            <a:spLocks noGrp="1"/>
          </p:cNvSpPr>
          <p:nvPr>
            <p:ph type="title"/>
          </p:nvPr>
        </p:nvSpPr>
        <p:spPr>
          <a:xfrm>
            <a:off x="581278" y="499383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ACTOR KHÁCH, SINH VIÊN</a:t>
            </a:r>
            <a:endParaRPr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020804"/>
            <a:ext cx="7165753" cy="4053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57"/>
          <p:cNvSpPr txBox="1">
            <a:spLocks noGrp="1"/>
          </p:cNvSpPr>
          <p:nvPr>
            <p:ph type="title"/>
          </p:nvPr>
        </p:nvSpPr>
        <p:spPr>
          <a:xfrm>
            <a:off x="581278" y="499383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ACTOR DOANH NGHIỆP</a:t>
            </a:r>
            <a:endParaRPr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82" y="1122217"/>
            <a:ext cx="6504709" cy="39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57"/>
          <p:cNvSpPr txBox="1">
            <a:spLocks noGrp="1"/>
          </p:cNvSpPr>
          <p:nvPr>
            <p:ph type="title"/>
          </p:nvPr>
        </p:nvSpPr>
        <p:spPr>
          <a:xfrm>
            <a:off x="581278" y="499383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ACTOR ADMIN</a:t>
            </a:r>
            <a:endParaRPr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773" y="1072083"/>
            <a:ext cx="5266681" cy="40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55"/>
          <p:cNvSpPr txBox="1">
            <a:spLocks noGrp="1"/>
          </p:cNvSpPr>
          <p:nvPr>
            <p:ph type="title"/>
          </p:nvPr>
        </p:nvSpPr>
        <p:spPr>
          <a:xfrm>
            <a:off x="5006145" y="2438935"/>
            <a:ext cx="366308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DEMO MỘT SỐ </a:t>
            </a:r>
            <a:b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CHỨC NĂNG</a:t>
            </a:r>
            <a:endParaRPr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84" name="Google Shape;1784;p55"/>
          <p:cNvSpPr txBox="1">
            <a:spLocks noGrp="1"/>
          </p:cNvSpPr>
          <p:nvPr>
            <p:ph type="title" idx="2"/>
          </p:nvPr>
        </p:nvSpPr>
        <p:spPr>
          <a:xfrm>
            <a:off x="7059887" y="713518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76" name="Google Shape;1878;p57"/>
          <p:cNvSpPr/>
          <p:nvPr/>
        </p:nvSpPr>
        <p:spPr>
          <a:xfrm>
            <a:off x="788591" y="1092478"/>
            <a:ext cx="3949591" cy="365209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857;p41"/>
          <p:cNvGrpSpPr/>
          <p:nvPr/>
        </p:nvGrpSpPr>
        <p:grpSpPr>
          <a:xfrm>
            <a:off x="1458232" y="2177755"/>
            <a:ext cx="2610308" cy="1636960"/>
            <a:chOff x="14237850" y="412450"/>
            <a:chExt cx="3463325" cy="2171900"/>
          </a:xfrm>
        </p:grpSpPr>
        <p:sp>
          <p:nvSpPr>
            <p:cNvPr id="295" name="Google Shape;858;p41"/>
            <p:cNvSpPr/>
            <p:nvPr/>
          </p:nvSpPr>
          <p:spPr>
            <a:xfrm>
              <a:off x="14286200" y="579025"/>
              <a:ext cx="226250" cy="247800"/>
            </a:xfrm>
            <a:custGeom>
              <a:avLst/>
              <a:gdLst/>
              <a:ahLst/>
              <a:cxnLst/>
              <a:rect l="l" t="t" r="r" b="b"/>
              <a:pathLst>
                <a:path w="9050" h="9912" extrusionOk="0">
                  <a:moveTo>
                    <a:pt x="1" y="0"/>
                  </a:moveTo>
                  <a:cubicBezTo>
                    <a:pt x="1" y="0"/>
                    <a:pt x="1018" y="3296"/>
                    <a:pt x="3844" y="6393"/>
                  </a:cubicBezTo>
                  <a:cubicBezTo>
                    <a:pt x="6590" y="9403"/>
                    <a:pt x="9050" y="9912"/>
                    <a:pt x="9050" y="9912"/>
                  </a:cubicBezTo>
                  <a:cubicBezTo>
                    <a:pt x="9050" y="9912"/>
                    <a:pt x="8801" y="7745"/>
                    <a:pt x="6544" y="5013"/>
                  </a:cubicBezTo>
                  <a:cubicBezTo>
                    <a:pt x="6379" y="4814"/>
                    <a:pt x="6205" y="4613"/>
                    <a:pt x="6019" y="4408"/>
                  </a:cubicBezTo>
                  <a:cubicBezTo>
                    <a:pt x="4626" y="2885"/>
                    <a:pt x="3146" y="1792"/>
                    <a:pt x="2004" y="1078"/>
                  </a:cubicBezTo>
                  <a:lnTo>
                    <a:pt x="2004" y="1077"/>
                  </a:lnTo>
                  <a:cubicBezTo>
                    <a:pt x="824" y="33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859;p41"/>
            <p:cNvSpPr/>
            <p:nvPr/>
          </p:nvSpPr>
          <p:spPr>
            <a:xfrm>
              <a:off x="14512475" y="579025"/>
              <a:ext cx="226250" cy="247800"/>
            </a:xfrm>
            <a:custGeom>
              <a:avLst/>
              <a:gdLst/>
              <a:ahLst/>
              <a:cxnLst/>
              <a:rect l="l" t="t" r="r" b="b"/>
              <a:pathLst>
                <a:path w="9050" h="9912" extrusionOk="0">
                  <a:moveTo>
                    <a:pt x="9049" y="0"/>
                  </a:moveTo>
                  <a:cubicBezTo>
                    <a:pt x="9049" y="0"/>
                    <a:pt x="7801" y="512"/>
                    <a:pt x="6177" y="1654"/>
                  </a:cubicBezTo>
                  <a:cubicBezTo>
                    <a:pt x="5201" y="2338"/>
                    <a:pt x="4089" y="3248"/>
                    <a:pt x="3032" y="4408"/>
                  </a:cubicBezTo>
                  <a:cubicBezTo>
                    <a:pt x="285" y="7417"/>
                    <a:pt x="0" y="9912"/>
                    <a:pt x="0" y="9912"/>
                  </a:cubicBezTo>
                  <a:cubicBezTo>
                    <a:pt x="0" y="9912"/>
                    <a:pt x="2454" y="9403"/>
                    <a:pt x="5198" y="6400"/>
                  </a:cubicBezTo>
                  <a:cubicBezTo>
                    <a:pt x="5199" y="6398"/>
                    <a:pt x="5202" y="6395"/>
                    <a:pt x="5205" y="6393"/>
                  </a:cubicBezTo>
                  <a:lnTo>
                    <a:pt x="5206" y="6392"/>
                  </a:lnTo>
                  <a:cubicBezTo>
                    <a:pt x="8033" y="3296"/>
                    <a:pt x="9049" y="0"/>
                    <a:pt x="9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860;p41"/>
            <p:cNvSpPr/>
            <p:nvPr/>
          </p:nvSpPr>
          <p:spPr>
            <a:xfrm>
              <a:off x="14512475" y="620375"/>
              <a:ext cx="159725" cy="206450"/>
            </a:xfrm>
            <a:custGeom>
              <a:avLst/>
              <a:gdLst/>
              <a:ahLst/>
              <a:cxnLst/>
              <a:rect l="l" t="t" r="r" b="b"/>
              <a:pathLst>
                <a:path w="6389" h="8258" extrusionOk="0">
                  <a:moveTo>
                    <a:pt x="6177" y="0"/>
                  </a:moveTo>
                  <a:lnTo>
                    <a:pt x="6177" y="0"/>
                  </a:lnTo>
                  <a:cubicBezTo>
                    <a:pt x="5201" y="684"/>
                    <a:pt x="4089" y="1594"/>
                    <a:pt x="3032" y="2754"/>
                  </a:cubicBezTo>
                  <a:cubicBezTo>
                    <a:pt x="285" y="5763"/>
                    <a:pt x="0" y="8258"/>
                    <a:pt x="0" y="8258"/>
                  </a:cubicBezTo>
                  <a:cubicBezTo>
                    <a:pt x="0" y="8258"/>
                    <a:pt x="4296" y="7912"/>
                    <a:pt x="6389" y="3302"/>
                  </a:cubicBezTo>
                  <a:lnTo>
                    <a:pt x="6389" y="3302"/>
                  </a:lnTo>
                  <a:cubicBezTo>
                    <a:pt x="6309" y="3377"/>
                    <a:pt x="5627" y="3782"/>
                    <a:pt x="5094" y="3782"/>
                  </a:cubicBezTo>
                  <a:cubicBezTo>
                    <a:pt x="4896" y="3782"/>
                    <a:pt x="4719" y="3726"/>
                    <a:pt x="4601" y="3577"/>
                  </a:cubicBezTo>
                  <a:cubicBezTo>
                    <a:pt x="4044" y="2873"/>
                    <a:pt x="5417" y="909"/>
                    <a:pt x="6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861;p41"/>
            <p:cNvSpPr/>
            <p:nvPr/>
          </p:nvSpPr>
          <p:spPr>
            <a:xfrm>
              <a:off x="14491550" y="497300"/>
              <a:ext cx="123200" cy="329525"/>
            </a:xfrm>
            <a:custGeom>
              <a:avLst/>
              <a:gdLst/>
              <a:ahLst/>
              <a:cxnLst/>
              <a:rect l="l" t="t" r="r" b="b"/>
              <a:pathLst>
                <a:path w="4928" h="13181" extrusionOk="0">
                  <a:moveTo>
                    <a:pt x="4715" y="1"/>
                  </a:moveTo>
                  <a:cubicBezTo>
                    <a:pt x="4715" y="1"/>
                    <a:pt x="2373" y="2642"/>
                    <a:pt x="1169" y="6760"/>
                  </a:cubicBezTo>
                  <a:cubicBezTo>
                    <a:pt x="1" y="10760"/>
                    <a:pt x="859" y="13181"/>
                    <a:pt x="859" y="13181"/>
                  </a:cubicBezTo>
                  <a:cubicBezTo>
                    <a:pt x="859" y="13181"/>
                    <a:pt x="2618" y="11816"/>
                    <a:pt x="3805" y="8404"/>
                  </a:cubicBezTo>
                  <a:lnTo>
                    <a:pt x="3805" y="8403"/>
                  </a:lnTo>
                  <a:cubicBezTo>
                    <a:pt x="3893" y="8148"/>
                    <a:pt x="3978" y="7883"/>
                    <a:pt x="4059" y="7605"/>
                  </a:cubicBezTo>
                  <a:cubicBezTo>
                    <a:pt x="4928" y="4638"/>
                    <a:pt x="4886" y="1999"/>
                    <a:pt x="4794" y="756"/>
                  </a:cubicBezTo>
                  <a:cubicBezTo>
                    <a:pt x="4759" y="274"/>
                    <a:pt x="4715" y="1"/>
                    <a:pt x="4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862;p41"/>
            <p:cNvSpPr/>
            <p:nvPr/>
          </p:nvSpPr>
          <p:spPr>
            <a:xfrm>
              <a:off x="14512075" y="519950"/>
              <a:ext cx="178650" cy="306875"/>
            </a:xfrm>
            <a:custGeom>
              <a:avLst/>
              <a:gdLst/>
              <a:ahLst/>
              <a:cxnLst/>
              <a:rect l="l" t="t" r="r" b="b"/>
              <a:pathLst>
                <a:path w="7146" h="12275" extrusionOk="0">
                  <a:moveTo>
                    <a:pt x="7145" y="1"/>
                  </a:moveTo>
                  <a:lnTo>
                    <a:pt x="7145" y="1"/>
                  </a:lnTo>
                  <a:cubicBezTo>
                    <a:pt x="7144" y="1"/>
                    <a:pt x="7142" y="2"/>
                    <a:pt x="7141" y="2"/>
                  </a:cubicBezTo>
                  <a:cubicBezTo>
                    <a:pt x="7106" y="30"/>
                    <a:pt x="6843" y="215"/>
                    <a:pt x="6436" y="555"/>
                  </a:cubicBezTo>
                  <a:lnTo>
                    <a:pt x="6433" y="558"/>
                  </a:lnTo>
                  <a:cubicBezTo>
                    <a:pt x="6252" y="708"/>
                    <a:pt x="6041" y="891"/>
                    <a:pt x="5809" y="1104"/>
                  </a:cubicBezTo>
                  <a:cubicBezTo>
                    <a:pt x="5537" y="1351"/>
                    <a:pt x="5235" y="1640"/>
                    <a:pt x="4915" y="1971"/>
                  </a:cubicBezTo>
                  <a:cubicBezTo>
                    <a:pt x="3974" y="2942"/>
                    <a:pt x="2876" y="4263"/>
                    <a:pt x="1920" y="5910"/>
                  </a:cubicBezTo>
                  <a:cubicBezTo>
                    <a:pt x="1824" y="6075"/>
                    <a:pt x="1733" y="6238"/>
                    <a:pt x="1647" y="6400"/>
                  </a:cubicBezTo>
                  <a:lnTo>
                    <a:pt x="1647" y="6401"/>
                  </a:lnTo>
                  <a:cubicBezTo>
                    <a:pt x="54" y="9360"/>
                    <a:pt x="0" y="11549"/>
                    <a:pt x="18" y="12125"/>
                  </a:cubicBezTo>
                  <a:cubicBezTo>
                    <a:pt x="22" y="12223"/>
                    <a:pt x="27" y="12275"/>
                    <a:pt x="27" y="12275"/>
                  </a:cubicBezTo>
                  <a:cubicBezTo>
                    <a:pt x="27" y="12275"/>
                    <a:pt x="149" y="12220"/>
                    <a:pt x="363" y="12093"/>
                  </a:cubicBezTo>
                  <a:cubicBezTo>
                    <a:pt x="1077" y="11671"/>
                    <a:pt x="2822" y="10439"/>
                    <a:pt x="4456" y="7737"/>
                  </a:cubicBezTo>
                  <a:lnTo>
                    <a:pt x="4457" y="7734"/>
                  </a:lnTo>
                  <a:cubicBezTo>
                    <a:pt x="4508" y="7646"/>
                    <a:pt x="4561" y="7558"/>
                    <a:pt x="4613" y="7469"/>
                  </a:cubicBezTo>
                  <a:cubicBezTo>
                    <a:pt x="6837" y="3635"/>
                    <a:pt x="7145" y="1"/>
                    <a:pt x="7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863;p41"/>
            <p:cNvSpPr/>
            <p:nvPr/>
          </p:nvSpPr>
          <p:spPr>
            <a:xfrm>
              <a:off x="14401750" y="497350"/>
              <a:ext cx="128175" cy="329475"/>
            </a:xfrm>
            <a:custGeom>
              <a:avLst/>
              <a:gdLst/>
              <a:ahLst/>
              <a:cxnLst/>
              <a:rect l="l" t="t" r="r" b="b"/>
              <a:pathLst>
                <a:path w="5127" h="13179" extrusionOk="0">
                  <a:moveTo>
                    <a:pt x="548" y="0"/>
                  </a:moveTo>
                  <a:cubicBezTo>
                    <a:pt x="548" y="1"/>
                    <a:pt x="0" y="3487"/>
                    <a:pt x="1205" y="7603"/>
                  </a:cubicBezTo>
                  <a:cubicBezTo>
                    <a:pt x="2374" y="11602"/>
                    <a:pt x="4405" y="13179"/>
                    <a:pt x="4405" y="13179"/>
                  </a:cubicBezTo>
                  <a:cubicBezTo>
                    <a:pt x="4405" y="13179"/>
                    <a:pt x="5126" y="11144"/>
                    <a:pt x="4345" y="7726"/>
                  </a:cubicBezTo>
                  <a:lnTo>
                    <a:pt x="4345" y="7724"/>
                  </a:lnTo>
                  <a:cubicBezTo>
                    <a:pt x="4274" y="7414"/>
                    <a:pt x="4191" y="7091"/>
                    <a:pt x="4093" y="6758"/>
                  </a:cubicBezTo>
                  <a:cubicBezTo>
                    <a:pt x="3388" y="4345"/>
                    <a:pt x="2291" y="2440"/>
                    <a:pt x="1506" y="1274"/>
                  </a:cubicBezTo>
                  <a:cubicBezTo>
                    <a:pt x="950" y="451"/>
                    <a:pt x="549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864;p41"/>
            <p:cNvSpPr/>
            <p:nvPr/>
          </p:nvSpPr>
          <p:spPr>
            <a:xfrm>
              <a:off x="14334175" y="519950"/>
              <a:ext cx="178650" cy="306850"/>
            </a:xfrm>
            <a:custGeom>
              <a:avLst/>
              <a:gdLst/>
              <a:ahLst/>
              <a:cxnLst/>
              <a:rect l="l" t="t" r="r" b="b"/>
              <a:pathLst>
                <a:path w="7146" h="12274" extrusionOk="0">
                  <a:moveTo>
                    <a:pt x="0" y="1"/>
                  </a:moveTo>
                  <a:cubicBezTo>
                    <a:pt x="0" y="1"/>
                    <a:pt x="310" y="3635"/>
                    <a:pt x="2533" y="7467"/>
                  </a:cubicBezTo>
                  <a:cubicBezTo>
                    <a:pt x="4210" y="10358"/>
                    <a:pt x="6046" y="11655"/>
                    <a:pt x="6785" y="12092"/>
                  </a:cubicBezTo>
                  <a:cubicBezTo>
                    <a:pt x="6997" y="12220"/>
                    <a:pt x="7119" y="12273"/>
                    <a:pt x="7119" y="12273"/>
                  </a:cubicBezTo>
                  <a:cubicBezTo>
                    <a:pt x="7119" y="12273"/>
                    <a:pt x="7124" y="12223"/>
                    <a:pt x="7128" y="12124"/>
                  </a:cubicBezTo>
                  <a:cubicBezTo>
                    <a:pt x="7145" y="11548"/>
                    <a:pt x="7092" y="9358"/>
                    <a:pt x="5499" y="6401"/>
                  </a:cubicBezTo>
                  <a:lnTo>
                    <a:pt x="5499" y="6400"/>
                  </a:lnTo>
                  <a:cubicBezTo>
                    <a:pt x="5413" y="6238"/>
                    <a:pt x="5321" y="6075"/>
                    <a:pt x="5225" y="5908"/>
                  </a:cubicBezTo>
                  <a:cubicBezTo>
                    <a:pt x="4271" y="4262"/>
                    <a:pt x="3173" y="2942"/>
                    <a:pt x="2232" y="1969"/>
                  </a:cubicBezTo>
                  <a:cubicBezTo>
                    <a:pt x="1912" y="1640"/>
                    <a:pt x="1611" y="1349"/>
                    <a:pt x="1337" y="1102"/>
                  </a:cubicBezTo>
                  <a:cubicBezTo>
                    <a:pt x="1103" y="888"/>
                    <a:pt x="892" y="706"/>
                    <a:pt x="710" y="554"/>
                  </a:cubicBezTo>
                  <a:cubicBezTo>
                    <a:pt x="303" y="215"/>
                    <a:pt x="41" y="29"/>
                    <a:pt x="5" y="2"/>
                  </a:cubicBezTo>
                  <a:cubicBezTo>
                    <a:pt x="3" y="1"/>
                    <a:pt x="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865;p41"/>
            <p:cNvSpPr/>
            <p:nvPr/>
          </p:nvSpPr>
          <p:spPr>
            <a:xfrm>
              <a:off x="14471675" y="455050"/>
              <a:ext cx="81525" cy="371775"/>
            </a:xfrm>
            <a:custGeom>
              <a:avLst/>
              <a:gdLst/>
              <a:ahLst/>
              <a:cxnLst/>
              <a:rect l="l" t="t" r="r" b="b"/>
              <a:pathLst>
                <a:path w="3261" h="14871" extrusionOk="0">
                  <a:moveTo>
                    <a:pt x="1631" y="1"/>
                  </a:moveTo>
                  <a:cubicBezTo>
                    <a:pt x="1631" y="1"/>
                    <a:pt x="0" y="3458"/>
                    <a:pt x="0" y="8103"/>
                  </a:cubicBezTo>
                  <a:cubicBezTo>
                    <a:pt x="0" y="12616"/>
                    <a:pt x="1631" y="14871"/>
                    <a:pt x="1631" y="14871"/>
                  </a:cubicBezTo>
                  <a:cubicBezTo>
                    <a:pt x="1631" y="14871"/>
                    <a:pt x="3216" y="12676"/>
                    <a:pt x="3259" y="8283"/>
                  </a:cubicBezTo>
                  <a:cubicBezTo>
                    <a:pt x="3260" y="8225"/>
                    <a:pt x="3260" y="8164"/>
                    <a:pt x="3260" y="8103"/>
                  </a:cubicBezTo>
                  <a:cubicBezTo>
                    <a:pt x="3260" y="3458"/>
                    <a:pt x="1631" y="1"/>
                    <a:pt x="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866;p41"/>
            <p:cNvSpPr/>
            <p:nvPr/>
          </p:nvSpPr>
          <p:spPr>
            <a:xfrm>
              <a:off x="14282425" y="690450"/>
              <a:ext cx="230025" cy="136350"/>
            </a:xfrm>
            <a:custGeom>
              <a:avLst/>
              <a:gdLst/>
              <a:ahLst/>
              <a:cxnLst/>
              <a:rect l="l" t="t" r="r" b="b"/>
              <a:pathLst>
                <a:path w="9201" h="5454" extrusionOk="0">
                  <a:moveTo>
                    <a:pt x="1" y="0"/>
                  </a:moveTo>
                  <a:cubicBezTo>
                    <a:pt x="1" y="0"/>
                    <a:pt x="1541" y="2275"/>
                    <a:pt x="4415" y="3977"/>
                  </a:cubicBezTo>
                  <a:cubicBezTo>
                    <a:pt x="6704" y="5331"/>
                    <a:pt x="8456" y="5454"/>
                    <a:pt x="9013" y="5454"/>
                  </a:cubicBezTo>
                  <a:cubicBezTo>
                    <a:pt x="9136" y="5454"/>
                    <a:pt x="9201" y="5448"/>
                    <a:pt x="9201" y="5448"/>
                  </a:cubicBezTo>
                  <a:cubicBezTo>
                    <a:pt x="9201" y="5448"/>
                    <a:pt x="8766" y="4448"/>
                    <a:pt x="7416" y="3263"/>
                  </a:cubicBezTo>
                  <a:cubicBezTo>
                    <a:pt x="6938" y="2840"/>
                    <a:pt x="6341" y="2394"/>
                    <a:pt x="5609" y="1959"/>
                  </a:cubicBezTo>
                  <a:cubicBezTo>
                    <a:pt x="4697" y="1421"/>
                    <a:pt x="3730" y="981"/>
                    <a:pt x="2725" y="645"/>
                  </a:cubicBezTo>
                  <a:cubicBezTo>
                    <a:pt x="1143" y="10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867;p41"/>
            <p:cNvSpPr/>
            <p:nvPr/>
          </p:nvSpPr>
          <p:spPr>
            <a:xfrm>
              <a:off x="14512475" y="690450"/>
              <a:ext cx="230000" cy="136350"/>
            </a:xfrm>
            <a:custGeom>
              <a:avLst/>
              <a:gdLst/>
              <a:ahLst/>
              <a:cxnLst/>
              <a:rect l="l" t="t" r="r" b="b"/>
              <a:pathLst>
                <a:path w="9200" h="5454" extrusionOk="0">
                  <a:moveTo>
                    <a:pt x="9199" y="0"/>
                  </a:moveTo>
                  <a:cubicBezTo>
                    <a:pt x="9199" y="0"/>
                    <a:pt x="7877" y="124"/>
                    <a:pt x="6104" y="773"/>
                  </a:cubicBezTo>
                  <a:cubicBezTo>
                    <a:pt x="5231" y="1091"/>
                    <a:pt x="4390" y="1488"/>
                    <a:pt x="3590" y="1959"/>
                  </a:cubicBezTo>
                  <a:cubicBezTo>
                    <a:pt x="797" y="3612"/>
                    <a:pt x="0" y="5448"/>
                    <a:pt x="0" y="5448"/>
                  </a:cubicBezTo>
                  <a:cubicBezTo>
                    <a:pt x="0" y="5448"/>
                    <a:pt x="65" y="5454"/>
                    <a:pt x="187" y="5454"/>
                  </a:cubicBezTo>
                  <a:cubicBezTo>
                    <a:pt x="722" y="5454"/>
                    <a:pt x="2362" y="5341"/>
                    <a:pt x="4521" y="4128"/>
                  </a:cubicBezTo>
                  <a:cubicBezTo>
                    <a:pt x="4523" y="4127"/>
                    <a:pt x="4524" y="4127"/>
                    <a:pt x="4526" y="4127"/>
                  </a:cubicBezTo>
                  <a:cubicBezTo>
                    <a:pt x="4611" y="4077"/>
                    <a:pt x="4697" y="4029"/>
                    <a:pt x="4785" y="3977"/>
                  </a:cubicBezTo>
                  <a:cubicBezTo>
                    <a:pt x="7657" y="2275"/>
                    <a:pt x="9199" y="0"/>
                    <a:pt x="9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868;p41"/>
            <p:cNvSpPr/>
            <p:nvPr/>
          </p:nvSpPr>
          <p:spPr>
            <a:xfrm>
              <a:off x="14524225" y="467625"/>
              <a:ext cx="29775" cy="33300"/>
            </a:xfrm>
            <a:custGeom>
              <a:avLst/>
              <a:gdLst/>
              <a:ahLst/>
              <a:cxnLst/>
              <a:rect l="l" t="t" r="r" b="b"/>
              <a:pathLst>
                <a:path w="1191" h="1332" extrusionOk="0">
                  <a:moveTo>
                    <a:pt x="0" y="1"/>
                  </a:moveTo>
                  <a:cubicBezTo>
                    <a:pt x="3" y="197"/>
                    <a:pt x="22" y="391"/>
                    <a:pt x="57" y="584"/>
                  </a:cubicBezTo>
                  <a:cubicBezTo>
                    <a:pt x="71" y="680"/>
                    <a:pt x="92" y="773"/>
                    <a:pt x="111" y="868"/>
                  </a:cubicBezTo>
                  <a:cubicBezTo>
                    <a:pt x="131" y="962"/>
                    <a:pt x="154" y="1057"/>
                    <a:pt x="179" y="1150"/>
                  </a:cubicBezTo>
                  <a:lnTo>
                    <a:pt x="226" y="1332"/>
                  </a:lnTo>
                  <a:lnTo>
                    <a:pt x="370" y="1213"/>
                  </a:lnTo>
                  <a:cubicBezTo>
                    <a:pt x="444" y="1153"/>
                    <a:pt x="519" y="1090"/>
                    <a:pt x="589" y="1025"/>
                  </a:cubicBezTo>
                  <a:cubicBezTo>
                    <a:pt x="661" y="959"/>
                    <a:pt x="733" y="897"/>
                    <a:pt x="802" y="827"/>
                  </a:cubicBezTo>
                  <a:cubicBezTo>
                    <a:pt x="943" y="692"/>
                    <a:pt x="1072" y="545"/>
                    <a:pt x="1190" y="389"/>
                  </a:cubicBezTo>
                  <a:lnTo>
                    <a:pt x="1190" y="389"/>
                  </a:lnTo>
                  <a:cubicBezTo>
                    <a:pt x="1014" y="472"/>
                    <a:pt x="844" y="571"/>
                    <a:pt x="684" y="683"/>
                  </a:cubicBezTo>
                  <a:cubicBezTo>
                    <a:pt x="602" y="735"/>
                    <a:pt x="525" y="792"/>
                    <a:pt x="447" y="850"/>
                  </a:cubicBezTo>
                  <a:cubicBezTo>
                    <a:pt x="418" y="872"/>
                    <a:pt x="389" y="893"/>
                    <a:pt x="361" y="916"/>
                  </a:cubicBezTo>
                  <a:lnTo>
                    <a:pt x="361" y="916"/>
                  </a:lnTo>
                  <a:cubicBezTo>
                    <a:pt x="351" y="881"/>
                    <a:pt x="340" y="847"/>
                    <a:pt x="329" y="812"/>
                  </a:cubicBezTo>
                  <a:cubicBezTo>
                    <a:pt x="298" y="721"/>
                    <a:pt x="271" y="628"/>
                    <a:pt x="236" y="538"/>
                  </a:cubicBezTo>
                  <a:cubicBezTo>
                    <a:pt x="172" y="353"/>
                    <a:pt x="92" y="17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869;p41"/>
            <p:cNvSpPr/>
            <p:nvPr/>
          </p:nvSpPr>
          <p:spPr>
            <a:xfrm>
              <a:off x="14531275" y="464000"/>
              <a:ext cx="10850" cy="31650"/>
            </a:xfrm>
            <a:custGeom>
              <a:avLst/>
              <a:gdLst/>
              <a:ahLst/>
              <a:cxnLst/>
              <a:rect l="l" t="t" r="r" b="b"/>
              <a:pathLst>
                <a:path w="434" h="1266" extrusionOk="0">
                  <a:moveTo>
                    <a:pt x="424" y="0"/>
                  </a:moveTo>
                  <a:lnTo>
                    <a:pt x="424" y="0"/>
                  </a:lnTo>
                  <a:cubicBezTo>
                    <a:pt x="347" y="88"/>
                    <a:pt x="283" y="185"/>
                    <a:pt x="232" y="288"/>
                  </a:cubicBezTo>
                  <a:cubicBezTo>
                    <a:pt x="181" y="387"/>
                    <a:pt x="139" y="491"/>
                    <a:pt x="104" y="597"/>
                  </a:cubicBezTo>
                  <a:cubicBezTo>
                    <a:pt x="69" y="703"/>
                    <a:pt x="43" y="811"/>
                    <a:pt x="25" y="921"/>
                  </a:cubicBezTo>
                  <a:cubicBezTo>
                    <a:pt x="6" y="1035"/>
                    <a:pt x="0" y="1151"/>
                    <a:pt x="12" y="1266"/>
                  </a:cubicBezTo>
                  <a:cubicBezTo>
                    <a:pt x="88" y="1180"/>
                    <a:pt x="152" y="1083"/>
                    <a:pt x="204" y="979"/>
                  </a:cubicBezTo>
                  <a:cubicBezTo>
                    <a:pt x="254" y="879"/>
                    <a:pt x="297" y="776"/>
                    <a:pt x="331" y="669"/>
                  </a:cubicBezTo>
                  <a:cubicBezTo>
                    <a:pt x="366" y="565"/>
                    <a:pt x="392" y="456"/>
                    <a:pt x="409" y="347"/>
                  </a:cubicBezTo>
                  <a:cubicBezTo>
                    <a:pt x="428" y="232"/>
                    <a:pt x="434" y="115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870;p41"/>
            <p:cNvSpPr/>
            <p:nvPr/>
          </p:nvSpPr>
          <p:spPr>
            <a:xfrm>
              <a:off x="14589350" y="711275"/>
              <a:ext cx="29550" cy="33400"/>
            </a:xfrm>
            <a:custGeom>
              <a:avLst/>
              <a:gdLst/>
              <a:ahLst/>
              <a:cxnLst/>
              <a:rect l="l" t="t" r="r" b="b"/>
              <a:pathLst>
                <a:path w="1182" h="1336" extrusionOk="0">
                  <a:moveTo>
                    <a:pt x="2" y="1"/>
                  </a:moveTo>
                  <a:lnTo>
                    <a:pt x="2" y="1"/>
                  </a:lnTo>
                  <a:cubicBezTo>
                    <a:pt x="0" y="197"/>
                    <a:pt x="13" y="392"/>
                    <a:pt x="44" y="585"/>
                  </a:cubicBezTo>
                  <a:cubicBezTo>
                    <a:pt x="56" y="681"/>
                    <a:pt x="73" y="776"/>
                    <a:pt x="92" y="872"/>
                  </a:cubicBezTo>
                  <a:cubicBezTo>
                    <a:pt x="109" y="966"/>
                    <a:pt x="130" y="1060"/>
                    <a:pt x="152" y="1154"/>
                  </a:cubicBezTo>
                  <a:lnTo>
                    <a:pt x="194" y="1336"/>
                  </a:lnTo>
                  <a:lnTo>
                    <a:pt x="341" y="1221"/>
                  </a:lnTo>
                  <a:cubicBezTo>
                    <a:pt x="416" y="1161"/>
                    <a:pt x="494" y="1103"/>
                    <a:pt x="566" y="1039"/>
                  </a:cubicBezTo>
                  <a:cubicBezTo>
                    <a:pt x="638" y="974"/>
                    <a:pt x="713" y="914"/>
                    <a:pt x="782" y="846"/>
                  </a:cubicBezTo>
                  <a:cubicBezTo>
                    <a:pt x="927" y="713"/>
                    <a:pt x="1061" y="571"/>
                    <a:pt x="1182" y="417"/>
                  </a:cubicBezTo>
                  <a:lnTo>
                    <a:pt x="1182" y="417"/>
                  </a:lnTo>
                  <a:cubicBezTo>
                    <a:pt x="1003" y="497"/>
                    <a:pt x="831" y="591"/>
                    <a:pt x="668" y="699"/>
                  </a:cubicBezTo>
                  <a:cubicBezTo>
                    <a:pt x="585" y="748"/>
                    <a:pt x="507" y="805"/>
                    <a:pt x="427" y="860"/>
                  </a:cubicBezTo>
                  <a:cubicBezTo>
                    <a:pt x="398" y="881"/>
                    <a:pt x="369" y="901"/>
                    <a:pt x="340" y="923"/>
                  </a:cubicBezTo>
                  <a:lnTo>
                    <a:pt x="340" y="923"/>
                  </a:lnTo>
                  <a:cubicBezTo>
                    <a:pt x="331" y="888"/>
                    <a:pt x="322" y="854"/>
                    <a:pt x="312" y="820"/>
                  </a:cubicBezTo>
                  <a:cubicBezTo>
                    <a:pt x="283" y="728"/>
                    <a:pt x="258" y="633"/>
                    <a:pt x="224" y="543"/>
                  </a:cubicBezTo>
                  <a:cubicBezTo>
                    <a:pt x="165" y="357"/>
                    <a:pt x="91" y="175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871;p41"/>
            <p:cNvSpPr/>
            <p:nvPr/>
          </p:nvSpPr>
          <p:spPr>
            <a:xfrm>
              <a:off x="14595850" y="708075"/>
              <a:ext cx="11450" cy="31400"/>
            </a:xfrm>
            <a:custGeom>
              <a:avLst/>
              <a:gdLst/>
              <a:ahLst/>
              <a:cxnLst/>
              <a:rect l="l" t="t" r="r" b="b"/>
              <a:pathLst>
                <a:path w="458" h="1256" extrusionOk="0">
                  <a:moveTo>
                    <a:pt x="450" y="1"/>
                  </a:moveTo>
                  <a:lnTo>
                    <a:pt x="450" y="1"/>
                  </a:lnTo>
                  <a:cubicBezTo>
                    <a:pt x="372" y="85"/>
                    <a:pt x="305" y="181"/>
                    <a:pt x="251" y="283"/>
                  </a:cubicBezTo>
                  <a:cubicBezTo>
                    <a:pt x="199" y="382"/>
                    <a:pt x="154" y="484"/>
                    <a:pt x="117" y="588"/>
                  </a:cubicBezTo>
                  <a:cubicBezTo>
                    <a:pt x="79" y="693"/>
                    <a:pt x="50" y="801"/>
                    <a:pt x="30" y="910"/>
                  </a:cubicBezTo>
                  <a:cubicBezTo>
                    <a:pt x="8" y="1025"/>
                    <a:pt x="1" y="1140"/>
                    <a:pt x="8" y="1256"/>
                  </a:cubicBezTo>
                  <a:cubicBezTo>
                    <a:pt x="87" y="1170"/>
                    <a:pt x="154" y="1076"/>
                    <a:pt x="207" y="974"/>
                  </a:cubicBezTo>
                  <a:cubicBezTo>
                    <a:pt x="260" y="875"/>
                    <a:pt x="305" y="773"/>
                    <a:pt x="341" y="668"/>
                  </a:cubicBezTo>
                  <a:cubicBezTo>
                    <a:pt x="379" y="564"/>
                    <a:pt x="408" y="456"/>
                    <a:pt x="428" y="345"/>
                  </a:cubicBezTo>
                  <a:cubicBezTo>
                    <a:pt x="450" y="232"/>
                    <a:pt x="458" y="116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872;p41"/>
            <p:cNvSpPr/>
            <p:nvPr/>
          </p:nvSpPr>
          <p:spPr>
            <a:xfrm>
              <a:off x="14301000" y="564075"/>
              <a:ext cx="31350" cy="30200"/>
            </a:xfrm>
            <a:custGeom>
              <a:avLst/>
              <a:gdLst/>
              <a:ahLst/>
              <a:cxnLst/>
              <a:rect l="l" t="t" r="r" b="b"/>
              <a:pathLst>
                <a:path w="1254" h="1208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187"/>
                    <a:pt x="136" y="367"/>
                    <a:pt x="225" y="542"/>
                  </a:cubicBezTo>
                  <a:cubicBezTo>
                    <a:pt x="267" y="630"/>
                    <a:pt x="314" y="715"/>
                    <a:pt x="360" y="799"/>
                  </a:cubicBezTo>
                  <a:cubicBezTo>
                    <a:pt x="407" y="883"/>
                    <a:pt x="456" y="966"/>
                    <a:pt x="507" y="1048"/>
                  </a:cubicBezTo>
                  <a:lnTo>
                    <a:pt x="603" y="1208"/>
                  </a:lnTo>
                  <a:lnTo>
                    <a:pt x="708" y="1052"/>
                  </a:lnTo>
                  <a:cubicBezTo>
                    <a:pt x="760" y="972"/>
                    <a:pt x="814" y="892"/>
                    <a:pt x="863" y="808"/>
                  </a:cubicBezTo>
                  <a:cubicBezTo>
                    <a:pt x="911" y="725"/>
                    <a:pt x="964" y="643"/>
                    <a:pt x="1009" y="558"/>
                  </a:cubicBezTo>
                  <a:cubicBezTo>
                    <a:pt x="1105" y="386"/>
                    <a:pt x="1186" y="208"/>
                    <a:pt x="1253" y="25"/>
                  </a:cubicBezTo>
                  <a:lnTo>
                    <a:pt x="1253" y="25"/>
                  </a:lnTo>
                  <a:cubicBezTo>
                    <a:pt x="1109" y="156"/>
                    <a:pt x="975" y="300"/>
                    <a:pt x="853" y="453"/>
                  </a:cubicBezTo>
                  <a:cubicBezTo>
                    <a:pt x="791" y="527"/>
                    <a:pt x="733" y="606"/>
                    <a:pt x="676" y="683"/>
                  </a:cubicBezTo>
                  <a:cubicBezTo>
                    <a:pt x="655" y="711"/>
                    <a:pt x="634" y="740"/>
                    <a:pt x="613" y="770"/>
                  </a:cubicBezTo>
                  <a:lnTo>
                    <a:pt x="613" y="770"/>
                  </a:lnTo>
                  <a:cubicBezTo>
                    <a:pt x="593" y="739"/>
                    <a:pt x="573" y="709"/>
                    <a:pt x="552" y="680"/>
                  </a:cubicBezTo>
                  <a:cubicBezTo>
                    <a:pt x="495" y="601"/>
                    <a:pt x="443" y="520"/>
                    <a:pt x="383" y="444"/>
                  </a:cubicBezTo>
                  <a:cubicBezTo>
                    <a:pt x="268" y="286"/>
                    <a:pt x="140" y="13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873;p41"/>
            <p:cNvSpPr/>
            <p:nvPr/>
          </p:nvSpPr>
          <p:spPr>
            <a:xfrm>
              <a:off x="14313475" y="555425"/>
              <a:ext cx="6100" cy="33250"/>
            </a:xfrm>
            <a:custGeom>
              <a:avLst/>
              <a:gdLst/>
              <a:ahLst/>
              <a:cxnLst/>
              <a:rect l="l" t="t" r="r" b="b"/>
              <a:pathLst>
                <a:path w="244" h="1330" extrusionOk="0">
                  <a:moveTo>
                    <a:pt x="135" y="0"/>
                  </a:moveTo>
                  <a:cubicBezTo>
                    <a:pt x="88" y="106"/>
                    <a:pt x="55" y="217"/>
                    <a:pt x="36" y="330"/>
                  </a:cubicBezTo>
                  <a:cubicBezTo>
                    <a:pt x="15" y="441"/>
                    <a:pt x="5" y="552"/>
                    <a:pt x="4" y="664"/>
                  </a:cubicBezTo>
                  <a:cubicBezTo>
                    <a:pt x="1" y="774"/>
                    <a:pt x="7" y="886"/>
                    <a:pt x="23" y="997"/>
                  </a:cubicBezTo>
                  <a:cubicBezTo>
                    <a:pt x="37" y="1110"/>
                    <a:pt x="66" y="1224"/>
                    <a:pt x="110" y="1330"/>
                  </a:cubicBezTo>
                  <a:cubicBezTo>
                    <a:pt x="158" y="1225"/>
                    <a:pt x="191" y="1113"/>
                    <a:pt x="210" y="1000"/>
                  </a:cubicBezTo>
                  <a:cubicBezTo>
                    <a:pt x="229" y="890"/>
                    <a:pt x="239" y="778"/>
                    <a:pt x="242" y="668"/>
                  </a:cubicBezTo>
                  <a:cubicBezTo>
                    <a:pt x="244" y="556"/>
                    <a:pt x="238" y="445"/>
                    <a:pt x="222" y="335"/>
                  </a:cubicBezTo>
                  <a:cubicBezTo>
                    <a:pt x="207" y="220"/>
                    <a:pt x="178" y="108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874;p41"/>
            <p:cNvSpPr/>
            <p:nvPr/>
          </p:nvSpPr>
          <p:spPr>
            <a:xfrm>
              <a:off x="14311875" y="735400"/>
              <a:ext cx="30625" cy="31325"/>
            </a:xfrm>
            <a:custGeom>
              <a:avLst/>
              <a:gdLst/>
              <a:ahLst/>
              <a:cxnLst/>
              <a:rect l="l" t="t" r="r" b="b"/>
              <a:pathLst>
                <a:path w="1225" h="1253" extrusionOk="0">
                  <a:moveTo>
                    <a:pt x="57" y="0"/>
                  </a:moveTo>
                  <a:cubicBezTo>
                    <a:pt x="185" y="148"/>
                    <a:pt x="325" y="285"/>
                    <a:pt x="475" y="410"/>
                  </a:cubicBezTo>
                  <a:cubicBezTo>
                    <a:pt x="548" y="476"/>
                    <a:pt x="625" y="534"/>
                    <a:pt x="700" y="594"/>
                  </a:cubicBezTo>
                  <a:cubicBezTo>
                    <a:pt x="729" y="616"/>
                    <a:pt x="757" y="637"/>
                    <a:pt x="786" y="659"/>
                  </a:cubicBezTo>
                  <a:lnTo>
                    <a:pt x="786" y="659"/>
                  </a:lnTo>
                  <a:cubicBezTo>
                    <a:pt x="755" y="678"/>
                    <a:pt x="724" y="697"/>
                    <a:pt x="695" y="717"/>
                  </a:cubicBezTo>
                  <a:cubicBezTo>
                    <a:pt x="615" y="772"/>
                    <a:pt x="533" y="823"/>
                    <a:pt x="455" y="882"/>
                  </a:cubicBezTo>
                  <a:cubicBezTo>
                    <a:pt x="293" y="992"/>
                    <a:pt x="142" y="1117"/>
                    <a:pt x="1" y="1252"/>
                  </a:cubicBezTo>
                  <a:cubicBezTo>
                    <a:pt x="188" y="1196"/>
                    <a:pt x="372" y="1126"/>
                    <a:pt x="548" y="1040"/>
                  </a:cubicBezTo>
                  <a:cubicBezTo>
                    <a:pt x="636" y="1001"/>
                    <a:pt x="722" y="956"/>
                    <a:pt x="808" y="912"/>
                  </a:cubicBezTo>
                  <a:cubicBezTo>
                    <a:pt x="894" y="867"/>
                    <a:pt x="978" y="820"/>
                    <a:pt x="1061" y="772"/>
                  </a:cubicBezTo>
                  <a:lnTo>
                    <a:pt x="1224" y="679"/>
                  </a:lnTo>
                  <a:lnTo>
                    <a:pt x="1070" y="572"/>
                  </a:lnTo>
                  <a:cubicBezTo>
                    <a:pt x="991" y="516"/>
                    <a:pt x="913" y="460"/>
                    <a:pt x="831" y="410"/>
                  </a:cubicBezTo>
                  <a:cubicBezTo>
                    <a:pt x="748" y="359"/>
                    <a:pt x="668" y="306"/>
                    <a:pt x="583" y="259"/>
                  </a:cubicBezTo>
                  <a:cubicBezTo>
                    <a:pt x="415" y="159"/>
                    <a:pt x="239" y="71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875;p41"/>
            <p:cNvSpPr/>
            <p:nvPr/>
          </p:nvSpPr>
          <p:spPr>
            <a:xfrm>
              <a:off x="14303675" y="748375"/>
              <a:ext cx="33225" cy="6100"/>
            </a:xfrm>
            <a:custGeom>
              <a:avLst/>
              <a:gdLst/>
              <a:ahLst/>
              <a:cxnLst/>
              <a:rect l="l" t="t" r="r" b="b"/>
              <a:pathLst>
                <a:path w="1329" h="244" extrusionOk="0">
                  <a:moveTo>
                    <a:pt x="571" y="1"/>
                  </a:moveTo>
                  <a:cubicBezTo>
                    <a:pt x="493" y="1"/>
                    <a:pt x="415" y="5"/>
                    <a:pt x="337" y="13"/>
                  </a:cubicBezTo>
                  <a:cubicBezTo>
                    <a:pt x="221" y="25"/>
                    <a:pt x="109" y="51"/>
                    <a:pt x="0" y="92"/>
                  </a:cubicBezTo>
                  <a:cubicBezTo>
                    <a:pt x="105" y="141"/>
                    <a:pt x="214" y="179"/>
                    <a:pt x="327" y="201"/>
                  </a:cubicBezTo>
                  <a:cubicBezTo>
                    <a:pt x="469" y="229"/>
                    <a:pt x="612" y="243"/>
                    <a:pt x="755" y="243"/>
                  </a:cubicBezTo>
                  <a:cubicBezTo>
                    <a:pt x="834" y="243"/>
                    <a:pt x="913" y="239"/>
                    <a:pt x="992" y="230"/>
                  </a:cubicBezTo>
                  <a:cubicBezTo>
                    <a:pt x="1107" y="219"/>
                    <a:pt x="1220" y="192"/>
                    <a:pt x="1328" y="152"/>
                  </a:cubicBezTo>
                  <a:cubicBezTo>
                    <a:pt x="1225" y="101"/>
                    <a:pt x="1114" y="64"/>
                    <a:pt x="1001" y="43"/>
                  </a:cubicBezTo>
                  <a:cubicBezTo>
                    <a:pt x="892" y="21"/>
                    <a:pt x="781" y="8"/>
                    <a:pt x="671" y="3"/>
                  </a:cubicBezTo>
                  <a:cubicBezTo>
                    <a:pt x="637" y="2"/>
                    <a:pt x="604" y="1"/>
                    <a:pt x="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876;p41"/>
            <p:cNvSpPr/>
            <p:nvPr/>
          </p:nvSpPr>
          <p:spPr>
            <a:xfrm>
              <a:off x="14678925" y="551525"/>
              <a:ext cx="32125" cy="32325"/>
            </a:xfrm>
            <a:custGeom>
              <a:avLst/>
              <a:gdLst/>
              <a:ahLst/>
              <a:cxnLst/>
              <a:rect l="l" t="t" r="r" b="b"/>
              <a:pathLst>
                <a:path w="1285" h="1293" extrusionOk="0">
                  <a:moveTo>
                    <a:pt x="391" y="1"/>
                  </a:moveTo>
                  <a:cubicBezTo>
                    <a:pt x="308" y="178"/>
                    <a:pt x="239" y="361"/>
                    <a:pt x="183" y="549"/>
                  </a:cubicBezTo>
                  <a:cubicBezTo>
                    <a:pt x="153" y="641"/>
                    <a:pt x="130" y="735"/>
                    <a:pt x="105" y="828"/>
                  </a:cubicBezTo>
                  <a:cubicBezTo>
                    <a:pt x="80" y="921"/>
                    <a:pt x="60" y="1016"/>
                    <a:pt x="39" y="1110"/>
                  </a:cubicBezTo>
                  <a:lnTo>
                    <a:pt x="0" y="1292"/>
                  </a:lnTo>
                  <a:lnTo>
                    <a:pt x="182" y="1250"/>
                  </a:lnTo>
                  <a:cubicBezTo>
                    <a:pt x="275" y="1228"/>
                    <a:pt x="370" y="1209"/>
                    <a:pt x="463" y="1180"/>
                  </a:cubicBezTo>
                  <a:cubicBezTo>
                    <a:pt x="556" y="1151"/>
                    <a:pt x="650" y="1129"/>
                    <a:pt x="740" y="1097"/>
                  </a:cubicBezTo>
                  <a:cubicBezTo>
                    <a:pt x="927" y="1039"/>
                    <a:pt x="1110" y="966"/>
                    <a:pt x="1285" y="879"/>
                  </a:cubicBezTo>
                  <a:cubicBezTo>
                    <a:pt x="1260" y="879"/>
                    <a:pt x="1235" y="878"/>
                    <a:pt x="1210" y="878"/>
                  </a:cubicBezTo>
                  <a:cubicBezTo>
                    <a:pt x="1039" y="878"/>
                    <a:pt x="869" y="891"/>
                    <a:pt x="700" y="916"/>
                  </a:cubicBezTo>
                  <a:cubicBezTo>
                    <a:pt x="602" y="926"/>
                    <a:pt x="508" y="943"/>
                    <a:pt x="413" y="959"/>
                  </a:cubicBezTo>
                  <a:cubicBezTo>
                    <a:pt x="378" y="966"/>
                    <a:pt x="342" y="972"/>
                    <a:pt x="307" y="979"/>
                  </a:cubicBezTo>
                  <a:lnTo>
                    <a:pt x="307" y="979"/>
                  </a:lnTo>
                  <a:cubicBezTo>
                    <a:pt x="314" y="944"/>
                    <a:pt x="320" y="909"/>
                    <a:pt x="324" y="873"/>
                  </a:cubicBezTo>
                  <a:cubicBezTo>
                    <a:pt x="338" y="777"/>
                    <a:pt x="355" y="683"/>
                    <a:pt x="365" y="585"/>
                  </a:cubicBezTo>
                  <a:cubicBezTo>
                    <a:pt x="390" y="392"/>
                    <a:pt x="399" y="196"/>
                    <a:pt x="391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877;p41"/>
            <p:cNvSpPr/>
            <p:nvPr/>
          </p:nvSpPr>
          <p:spPr>
            <a:xfrm>
              <a:off x="14682800" y="556150"/>
              <a:ext cx="23350" cy="23700"/>
            </a:xfrm>
            <a:custGeom>
              <a:avLst/>
              <a:gdLst/>
              <a:ahLst/>
              <a:cxnLst/>
              <a:rect l="l" t="t" r="r" b="b"/>
              <a:pathLst>
                <a:path w="934" h="948" extrusionOk="0">
                  <a:moveTo>
                    <a:pt x="933" y="0"/>
                  </a:moveTo>
                  <a:lnTo>
                    <a:pt x="933" y="0"/>
                  </a:lnTo>
                  <a:cubicBezTo>
                    <a:pt x="827" y="44"/>
                    <a:pt x="727" y="102"/>
                    <a:pt x="633" y="172"/>
                  </a:cubicBezTo>
                  <a:cubicBezTo>
                    <a:pt x="545" y="237"/>
                    <a:pt x="460" y="310"/>
                    <a:pt x="382" y="390"/>
                  </a:cubicBezTo>
                  <a:cubicBezTo>
                    <a:pt x="303" y="469"/>
                    <a:pt x="232" y="553"/>
                    <a:pt x="167" y="645"/>
                  </a:cubicBezTo>
                  <a:cubicBezTo>
                    <a:pt x="98" y="738"/>
                    <a:pt x="43" y="840"/>
                    <a:pt x="1" y="947"/>
                  </a:cubicBezTo>
                  <a:cubicBezTo>
                    <a:pt x="107" y="904"/>
                    <a:pt x="209" y="845"/>
                    <a:pt x="300" y="776"/>
                  </a:cubicBezTo>
                  <a:cubicBezTo>
                    <a:pt x="391" y="710"/>
                    <a:pt x="473" y="636"/>
                    <a:pt x="552" y="557"/>
                  </a:cubicBezTo>
                  <a:cubicBezTo>
                    <a:pt x="631" y="479"/>
                    <a:pt x="702" y="393"/>
                    <a:pt x="767" y="303"/>
                  </a:cubicBezTo>
                  <a:cubicBezTo>
                    <a:pt x="836" y="210"/>
                    <a:pt x="891" y="108"/>
                    <a:pt x="933" y="0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878;p41"/>
            <p:cNvSpPr/>
            <p:nvPr/>
          </p:nvSpPr>
          <p:spPr>
            <a:xfrm>
              <a:off x="14695175" y="727325"/>
              <a:ext cx="30100" cy="31325"/>
            </a:xfrm>
            <a:custGeom>
              <a:avLst/>
              <a:gdLst/>
              <a:ahLst/>
              <a:cxnLst/>
              <a:rect l="l" t="t" r="r" b="b"/>
              <a:pathLst>
                <a:path w="1204" h="1253" extrusionOk="0">
                  <a:moveTo>
                    <a:pt x="1203" y="0"/>
                  </a:moveTo>
                  <a:lnTo>
                    <a:pt x="1203" y="0"/>
                  </a:lnTo>
                  <a:cubicBezTo>
                    <a:pt x="1019" y="61"/>
                    <a:pt x="838" y="138"/>
                    <a:pt x="664" y="228"/>
                  </a:cubicBezTo>
                  <a:cubicBezTo>
                    <a:pt x="576" y="269"/>
                    <a:pt x="493" y="317"/>
                    <a:pt x="408" y="364"/>
                  </a:cubicBezTo>
                  <a:cubicBezTo>
                    <a:pt x="323" y="412"/>
                    <a:pt x="242" y="461"/>
                    <a:pt x="159" y="512"/>
                  </a:cubicBezTo>
                  <a:lnTo>
                    <a:pt x="0" y="610"/>
                  </a:lnTo>
                  <a:lnTo>
                    <a:pt x="156" y="713"/>
                  </a:lnTo>
                  <a:cubicBezTo>
                    <a:pt x="237" y="765"/>
                    <a:pt x="317" y="819"/>
                    <a:pt x="400" y="867"/>
                  </a:cubicBezTo>
                  <a:cubicBezTo>
                    <a:pt x="485" y="915"/>
                    <a:pt x="566" y="966"/>
                    <a:pt x="653" y="1011"/>
                  </a:cubicBezTo>
                  <a:cubicBezTo>
                    <a:pt x="825" y="1106"/>
                    <a:pt x="1003" y="1186"/>
                    <a:pt x="1187" y="1253"/>
                  </a:cubicBezTo>
                  <a:cubicBezTo>
                    <a:pt x="1055" y="1109"/>
                    <a:pt x="911" y="976"/>
                    <a:pt x="755" y="855"/>
                  </a:cubicBezTo>
                  <a:cubicBezTo>
                    <a:pt x="681" y="793"/>
                    <a:pt x="604" y="736"/>
                    <a:pt x="525" y="679"/>
                  </a:cubicBezTo>
                  <a:cubicBezTo>
                    <a:pt x="497" y="658"/>
                    <a:pt x="467" y="637"/>
                    <a:pt x="438" y="616"/>
                  </a:cubicBezTo>
                  <a:lnTo>
                    <a:pt x="438" y="616"/>
                  </a:lnTo>
                  <a:cubicBezTo>
                    <a:pt x="468" y="596"/>
                    <a:pt x="498" y="575"/>
                    <a:pt x="527" y="554"/>
                  </a:cubicBezTo>
                  <a:cubicBezTo>
                    <a:pt x="605" y="499"/>
                    <a:pt x="685" y="445"/>
                    <a:pt x="763" y="386"/>
                  </a:cubicBezTo>
                  <a:cubicBezTo>
                    <a:pt x="920" y="268"/>
                    <a:pt x="1067" y="140"/>
                    <a:pt x="1203" y="0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879;p41"/>
            <p:cNvSpPr/>
            <p:nvPr/>
          </p:nvSpPr>
          <p:spPr>
            <a:xfrm>
              <a:off x="14700725" y="739850"/>
              <a:ext cx="33275" cy="6025"/>
            </a:xfrm>
            <a:custGeom>
              <a:avLst/>
              <a:gdLst/>
              <a:ahLst/>
              <a:cxnLst/>
              <a:rect l="l" t="t" r="r" b="b"/>
              <a:pathLst>
                <a:path w="1331" h="241" extrusionOk="0">
                  <a:moveTo>
                    <a:pt x="639" y="1"/>
                  </a:moveTo>
                  <a:cubicBezTo>
                    <a:pt x="537" y="1"/>
                    <a:pt x="435" y="8"/>
                    <a:pt x="334" y="23"/>
                  </a:cubicBezTo>
                  <a:cubicBezTo>
                    <a:pt x="219" y="37"/>
                    <a:pt x="107" y="68"/>
                    <a:pt x="1" y="112"/>
                  </a:cubicBezTo>
                  <a:cubicBezTo>
                    <a:pt x="106" y="158"/>
                    <a:pt x="218" y="192"/>
                    <a:pt x="331" y="210"/>
                  </a:cubicBezTo>
                  <a:cubicBezTo>
                    <a:pt x="450" y="230"/>
                    <a:pt x="572" y="240"/>
                    <a:pt x="692" y="240"/>
                  </a:cubicBezTo>
                  <a:cubicBezTo>
                    <a:pt x="794" y="240"/>
                    <a:pt x="896" y="233"/>
                    <a:pt x="996" y="219"/>
                  </a:cubicBezTo>
                  <a:cubicBezTo>
                    <a:pt x="1111" y="203"/>
                    <a:pt x="1223" y="173"/>
                    <a:pt x="1330" y="129"/>
                  </a:cubicBezTo>
                  <a:cubicBezTo>
                    <a:pt x="1224" y="82"/>
                    <a:pt x="1114" y="50"/>
                    <a:pt x="999" y="31"/>
                  </a:cubicBezTo>
                  <a:cubicBezTo>
                    <a:pt x="890" y="13"/>
                    <a:pt x="778" y="2"/>
                    <a:pt x="667" y="1"/>
                  </a:cubicBezTo>
                  <a:cubicBezTo>
                    <a:pt x="658" y="1"/>
                    <a:pt x="648" y="1"/>
                    <a:pt x="639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880;p41"/>
            <p:cNvSpPr/>
            <p:nvPr/>
          </p:nvSpPr>
          <p:spPr>
            <a:xfrm>
              <a:off x="14363875" y="779875"/>
              <a:ext cx="300525" cy="166825"/>
            </a:xfrm>
            <a:custGeom>
              <a:avLst/>
              <a:gdLst/>
              <a:ahLst/>
              <a:cxnLst/>
              <a:rect l="l" t="t" r="r" b="b"/>
              <a:pathLst>
                <a:path w="12021" h="6673" extrusionOk="0">
                  <a:moveTo>
                    <a:pt x="71" y="0"/>
                  </a:moveTo>
                  <a:cubicBezTo>
                    <a:pt x="1" y="0"/>
                    <a:pt x="71" y="513"/>
                    <a:pt x="225" y="1244"/>
                  </a:cubicBezTo>
                  <a:cubicBezTo>
                    <a:pt x="308" y="1644"/>
                    <a:pt x="415" y="2108"/>
                    <a:pt x="539" y="2588"/>
                  </a:cubicBezTo>
                  <a:cubicBezTo>
                    <a:pt x="594" y="2797"/>
                    <a:pt x="651" y="3010"/>
                    <a:pt x="711" y="3222"/>
                  </a:cubicBezTo>
                  <a:cubicBezTo>
                    <a:pt x="788" y="3503"/>
                    <a:pt x="869" y="3783"/>
                    <a:pt x="954" y="4051"/>
                  </a:cubicBezTo>
                  <a:cubicBezTo>
                    <a:pt x="1271" y="5066"/>
                    <a:pt x="1610" y="5925"/>
                    <a:pt x="1876" y="6106"/>
                  </a:cubicBezTo>
                  <a:cubicBezTo>
                    <a:pt x="2605" y="6613"/>
                    <a:pt x="4846" y="6672"/>
                    <a:pt x="6010" y="6672"/>
                  </a:cubicBezTo>
                  <a:cubicBezTo>
                    <a:pt x="7175" y="6672"/>
                    <a:pt x="9417" y="6613"/>
                    <a:pt x="10144" y="6106"/>
                  </a:cubicBezTo>
                  <a:cubicBezTo>
                    <a:pt x="10410" y="5925"/>
                    <a:pt x="10750" y="5066"/>
                    <a:pt x="11067" y="4051"/>
                  </a:cubicBezTo>
                  <a:cubicBezTo>
                    <a:pt x="11150" y="3783"/>
                    <a:pt x="11232" y="3503"/>
                    <a:pt x="11309" y="3222"/>
                  </a:cubicBezTo>
                  <a:cubicBezTo>
                    <a:pt x="11370" y="3010"/>
                    <a:pt x="11425" y="2797"/>
                    <a:pt x="11482" y="2588"/>
                  </a:cubicBezTo>
                  <a:cubicBezTo>
                    <a:pt x="11604" y="2108"/>
                    <a:pt x="11712" y="1644"/>
                    <a:pt x="11796" y="1245"/>
                  </a:cubicBezTo>
                  <a:cubicBezTo>
                    <a:pt x="11949" y="513"/>
                    <a:pt x="12020" y="0"/>
                    <a:pt x="11949" y="0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881;p41"/>
            <p:cNvSpPr/>
            <p:nvPr/>
          </p:nvSpPr>
          <p:spPr>
            <a:xfrm>
              <a:off x="14363875" y="779875"/>
              <a:ext cx="300475" cy="166825"/>
            </a:xfrm>
            <a:custGeom>
              <a:avLst/>
              <a:gdLst/>
              <a:ahLst/>
              <a:cxnLst/>
              <a:rect l="l" t="t" r="r" b="b"/>
              <a:pathLst>
                <a:path w="12019" h="6673" extrusionOk="0">
                  <a:moveTo>
                    <a:pt x="1" y="0"/>
                  </a:moveTo>
                  <a:lnTo>
                    <a:pt x="1" y="6672"/>
                  </a:lnTo>
                  <a:lnTo>
                    <a:pt x="12019" y="6672"/>
                  </a:lnTo>
                  <a:lnTo>
                    <a:pt x="120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882;p41"/>
            <p:cNvSpPr/>
            <p:nvPr/>
          </p:nvSpPr>
          <p:spPr>
            <a:xfrm>
              <a:off x="14393275" y="742400"/>
              <a:ext cx="241700" cy="241750"/>
            </a:xfrm>
            <a:custGeom>
              <a:avLst/>
              <a:gdLst/>
              <a:ahLst/>
              <a:cxnLst/>
              <a:rect l="l" t="t" r="r" b="b"/>
              <a:pathLst>
                <a:path w="9668" h="9670" extrusionOk="0">
                  <a:moveTo>
                    <a:pt x="4834" y="1"/>
                  </a:moveTo>
                  <a:cubicBezTo>
                    <a:pt x="2165" y="1"/>
                    <a:pt x="0" y="2165"/>
                    <a:pt x="0" y="4836"/>
                  </a:cubicBezTo>
                  <a:cubicBezTo>
                    <a:pt x="0" y="7505"/>
                    <a:pt x="2165" y="9669"/>
                    <a:pt x="4834" y="9669"/>
                  </a:cubicBezTo>
                  <a:cubicBezTo>
                    <a:pt x="7503" y="9669"/>
                    <a:pt x="9667" y="7505"/>
                    <a:pt x="9667" y="4836"/>
                  </a:cubicBezTo>
                  <a:cubicBezTo>
                    <a:pt x="9667" y="2165"/>
                    <a:pt x="7503" y="1"/>
                    <a:pt x="4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883;p41"/>
            <p:cNvSpPr/>
            <p:nvPr/>
          </p:nvSpPr>
          <p:spPr>
            <a:xfrm>
              <a:off x="14453700" y="802850"/>
              <a:ext cx="120875" cy="120850"/>
            </a:xfrm>
            <a:custGeom>
              <a:avLst/>
              <a:gdLst/>
              <a:ahLst/>
              <a:cxnLst/>
              <a:rect l="l" t="t" r="r" b="b"/>
              <a:pathLst>
                <a:path w="4835" h="4834" extrusionOk="0">
                  <a:moveTo>
                    <a:pt x="2417" y="0"/>
                  </a:moveTo>
                  <a:cubicBezTo>
                    <a:pt x="1081" y="0"/>
                    <a:pt x="1" y="1083"/>
                    <a:pt x="1" y="2418"/>
                  </a:cubicBezTo>
                  <a:cubicBezTo>
                    <a:pt x="1" y="3752"/>
                    <a:pt x="1081" y="4834"/>
                    <a:pt x="2417" y="4834"/>
                  </a:cubicBezTo>
                  <a:cubicBezTo>
                    <a:pt x="3752" y="4834"/>
                    <a:pt x="4834" y="3752"/>
                    <a:pt x="4834" y="2418"/>
                  </a:cubicBezTo>
                  <a:cubicBezTo>
                    <a:pt x="4834" y="1083"/>
                    <a:pt x="3752" y="0"/>
                    <a:pt x="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884;p41"/>
            <p:cNvSpPr/>
            <p:nvPr/>
          </p:nvSpPr>
          <p:spPr>
            <a:xfrm>
              <a:off x="14275225" y="977025"/>
              <a:ext cx="771050" cy="1503950"/>
            </a:xfrm>
            <a:custGeom>
              <a:avLst/>
              <a:gdLst/>
              <a:ahLst/>
              <a:cxnLst/>
              <a:rect l="l" t="t" r="r" b="b"/>
              <a:pathLst>
                <a:path w="30842" h="60158" extrusionOk="0">
                  <a:moveTo>
                    <a:pt x="1" y="1"/>
                  </a:moveTo>
                  <a:lnTo>
                    <a:pt x="1" y="60157"/>
                  </a:lnTo>
                  <a:lnTo>
                    <a:pt x="30841" y="60157"/>
                  </a:lnTo>
                  <a:lnTo>
                    <a:pt x="30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885;p41"/>
            <p:cNvSpPr/>
            <p:nvPr/>
          </p:nvSpPr>
          <p:spPr>
            <a:xfrm>
              <a:off x="14237850" y="941566"/>
              <a:ext cx="845800" cy="39625"/>
            </a:xfrm>
            <a:custGeom>
              <a:avLst/>
              <a:gdLst/>
              <a:ahLst/>
              <a:cxnLst/>
              <a:rect l="l" t="t" r="r" b="b"/>
              <a:pathLst>
                <a:path w="33832" h="1585" extrusionOk="0">
                  <a:moveTo>
                    <a:pt x="0" y="1"/>
                  </a:moveTo>
                  <a:lnTo>
                    <a:pt x="0" y="1585"/>
                  </a:lnTo>
                  <a:lnTo>
                    <a:pt x="33831" y="1585"/>
                  </a:lnTo>
                  <a:lnTo>
                    <a:pt x="33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886;p41"/>
            <p:cNvSpPr/>
            <p:nvPr/>
          </p:nvSpPr>
          <p:spPr>
            <a:xfrm>
              <a:off x="15083625" y="937425"/>
              <a:ext cx="266000" cy="39625"/>
            </a:xfrm>
            <a:custGeom>
              <a:avLst/>
              <a:gdLst/>
              <a:ahLst/>
              <a:cxnLst/>
              <a:rect l="l" t="t" r="r" b="b"/>
              <a:pathLst>
                <a:path w="10640" h="1585" extrusionOk="0">
                  <a:moveTo>
                    <a:pt x="0" y="1"/>
                  </a:moveTo>
                  <a:lnTo>
                    <a:pt x="0" y="1585"/>
                  </a:lnTo>
                  <a:lnTo>
                    <a:pt x="10639" y="1585"/>
                  </a:lnTo>
                  <a:lnTo>
                    <a:pt x="10639" y="1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887;p41"/>
            <p:cNvSpPr/>
            <p:nvPr/>
          </p:nvSpPr>
          <p:spPr>
            <a:xfrm>
              <a:off x="15046250" y="977025"/>
              <a:ext cx="261250" cy="1503950"/>
            </a:xfrm>
            <a:custGeom>
              <a:avLst/>
              <a:gdLst/>
              <a:ahLst/>
              <a:cxnLst/>
              <a:rect l="l" t="t" r="r" b="b"/>
              <a:pathLst>
                <a:path w="10450" h="60158" extrusionOk="0">
                  <a:moveTo>
                    <a:pt x="0" y="1"/>
                  </a:moveTo>
                  <a:lnTo>
                    <a:pt x="0" y="60157"/>
                  </a:lnTo>
                  <a:lnTo>
                    <a:pt x="10450" y="60157"/>
                  </a:lnTo>
                  <a:lnTo>
                    <a:pt x="10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888;p41"/>
            <p:cNvSpPr/>
            <p:nvPr/>
          </p:nvSpPr>
          <p:spPr>
            <a:xfrm>
              <a:off x="14353525" y="1124200"/>
              <a:ext cx="614450" cy="351375"/>
            </a:xfrm>
            <a:custGeom>
              <a:avLst/>
              <a:gdLst/>
              <a:ahLst/>
              <a:cxnLst/>
              <a:rect l="l" t="t" r="r" b="b"/>
              <a:pathLst>
                <a:path w="24578" h="14055" extrusionOk="0">
                  <a:moveTo>
                    <a:pt x="24123" y="454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4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889;p41"/>
            <p:cNvSpPr/>
            <p:nvPr/>
          </p:nvSpPr>
          <p:spPr>
            <a:xfrm>
              <a:off x="14576300" y="1228850"/>
              <a:ext cx="117800" cy="67750"/>
            </a:xfrm>
            <a:custGeom>
              <a:avLst/>
              <a:gdLst/>
              <a:ahLst/>
              <a:cxnLst/>
              <a:rect l="l" t="t" r="r" b="b"/>
              <a:pathLst>
                <a:path w="4712" h="2710" extrusionOk="0">
                  <a:moveTo>
                    <a:pt x="0" y="1"/>
                  </a:moveTo>
                  <a:lnTo>
                    <a:pt x="0" y="2709"/>
                  </a:lnTo>
                  <a:lnTo>
                    <a:pt x="4712" y="2709"/>
                  </a:lnTo>
                  <a:lnTo>
                    <a:pt x="4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890;p41"/>
            <p:cNvSpPr/>
            <p:nvPr/>
          </p:nvSpPr>
          <p:spPr>
            <a:xfrm>
              <a:off x="14605450" y="1228325"/>
              <a:ext cx="129175" cy="68850"/>
            </a:xfrm>
            <a:custGeom>
              <a:avLst/>
              <a:gdLst/>
              <a:ahLst/>
              <a:cxnLst/>
              <a:rect l="l" t="t" r="r" b="b"/>
              <a:pathLst>
                <a:path w="5167" h="2754" extrusionOk="0">
                  <a:moveTo>
                    <a:pt x="4711" y="452"/>
                  </a:moveTo>
                  <a:lnTo>
                    <a:pt x="4711" y="2298"/>
                  </a:lnTo>
                  <a:lnTo>
                    <a:pt x="455" y="2298"/>
                  </a:lnTo>
                  <a:lnTo>
                    <a:pt x="455" y="452"/>
                  </a:lnTo>
                  <a:close/>
                  <a:moveTo>
                    <a:pt x="1" y="0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891;p41"/>
            <p:cNvSpPr/>
            <p:nvPr/>
          </p:nvSpPr>
          <p:spPr>
            <a:xfrm>
              <a:off x="14353525" y="1553775"/>
              <a:ext cx="614450" cy="351400"/>
            </a:xfrm>
            <a:custGeom>
              <a:avLst/>
              <a:gdLst/>
              <a:ahLst/>
              <a:cxnLst/>
              <a:rect l="l" t="t" r="r" b="b"/>
              <a:pathLst>
                <a:path w="24578" h="14056" extrusionOk="0">
                  <a:moveTo>
                    <a:pt x="24123" y="455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892;p41"/>
            <p:cNvSpPr/>
            <p:nvPr/>
          </p:nvSpPr>
          <p:spPr>
            <a:xfrm>
              <a:off x="14576300" y="1658450"/>
              <a:ext cx="117800" cy="67725"/>
            </a:xfrm>
            <a:custGeom>
              <a:avLst/>
              <a:gdLst/>
              <a:ahLst/>
              <a:cxnLst/>
              <a:rect l="l" t="t" r="r" b="b"/>
              <a:pathLst>
                <a:path w="4712" h="2709" extrusionOk="0">
                  <a:moveTo>
                    <a:pt x="0" y="0"/>
                  </a:moveTo>
                  <a:lnTo>
                    <a:pt x="0" y="2709"/>
                  </a:lnTo>
                  <a:lnTo>
                    <a:pt x="4712" y="2709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893;p41"/>
            <p:cNvSpPr/>
            <p:nvPr/>
          </p:nvSpPr>
          <p:spPr>
            <a:xfrm>
              <a:off x="14605450" y="1657850"/>
              <a:ext cx="129175" cy="68875"/>
            </a:xfrm>
            <a:custGeom>
              <a:avLst/>
              <a:gdLst/>
              <a:ahLst/>
              <a:cxnLst/>
              <a:rect l="l" t="t" r="r" b="b"/>
              <a:pathLst>
                <a:path w="5167" h="2755" extrusionOk="0">
                  <a:moveTo>
                    <a:pt x="4711" y="456"/>
                  </a:moveTo>
                  <a:lnTo>
                    <a:pt x="4711" y="2301"/>
                  </a:lnTo>
                  <a:lnTo>
                    <a:pt x="455" y="2301"/>
                  </a:lnTo>
                  <a:lnTo>
                    <a:pt x="455" y="456"/>
                  </a:lnTo>
                  <a:close/>
                  <a:moveTo>
                    <a:pt x="1" y="1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894;p41"/>
            <p:cNvSpPr/>
            <p:nvPr/>
          </p:nvSpPr>
          <p:spPr>
            <a:xfrm>
              <a:off x="14353525" y="1983350"/>
              <a:ext cx="614450" cy="351400"/>
            </a:xfrm>
            <a:custGeom>
              <a:avLst/>
              <a:gdLst/>
              <a:ahLst/>
              <a:cxnLst/>
              <a:rect l="l" t="t" r="r" b="b"/>
              <a:pathLst>
                <a:path w="24578" h="14056" extrusionOk="0">
                  <a:moveTo>
                    <a:pt x="24123" y="455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895;p41"/>
            <p:cNvSpPr/>
            <p:nvPr/>
          </p:nvSpPr>
          <p:spPr>
            <a:xfrm>
              <a:off x="14576300" y="2088025"/>
              <a:ext cx="117800" cy="67700"/>
            </a:xfrm>
            <a:custGeom>
              <a:avLst/>
              <a:gdLst/>
              <a:ahLst/>
              <a:cxnLst/>
              <a:rect l="l" t="t" r="r" b="b"/>
              <a:pathLst>
                <a:path w="4712" h="2708" extrusionOk="0">
                  <a:moveTo>
                    <a:pt x="0" y="0"/>
                  </a:moveTo>
                  <a:lnTo>
                    <a:pt x="0" y="2707"/>
                  </a:lnTo>
                  <a:lnTo>
                    <a:pt x="4712" y="2707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896;p41"/>
            <p:cNvSpPr/>
            <p:nvPr/>
          </p:nvSpPr>
          <p:spPr>
            <a:xfrm>
              <a:off x="14605450" y="2087450"/>
              <a:ext cx="129175" cy="68850"/>
            </a:xfrm>
            <a:custGeom>
              <a:avLst/>
              <a:gdLst/>
              <a:ahLst/>
              <a:cxnLst/>
              <a:rect l="l" t="t" r="r" b="b"/>
              <a:pathLst>
                <a:path w="5167" h="2754" extrusionOk="0">
                  <a:moveTo>
                    <a:pt x="4711" y="454"/>
                  </a:moveTo>
                  <a:lnTo>
                    <a:pt x="4711" y="2300"/>
                  </a:lnTo>
                  <a:lnTo>
                    <a:pt x="455" y="2300"/>
                  </a:lnTo>
                  <a:lnTo>
                    <a:pt x="455" y="454"/>
                  </a:lnTo>
                  <a:close/>
                  <a:moveTo>
                    <a:pt x="1" y="0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897;p41"/>
            <p:cNvSpPr/>
            <p:nvPr/>
          </p:nvSpPr>
          <p:spPr>
            <a:xfrm>
              <a:off x="14742450" y="507275"/>
              <a:ext cx="124500" cy="430175"/>
            </a:xfrm>
            <a:custGeom>
              <a:avLst/>
              <a:gdLst/>
              <a:ahLst/>
              <a:cxnLst/>
              <a:rect l="l" t="t" r="r" b="b"/>
              <a:pathLst>
                <a:path w="4980" h="17207" extrusionOk="0">
                  <a:moveTo>
                    <a:pt x="0" y="0"/>
                  </a:moveTo>
                  <a:lnTo>
                    <a:pt x="0" y="17207"/>
                  </a:lnTo>
                  <a:lnTo>
                    <a:pt x="4979" y="17207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898;p41"/>
            <p:cNvSpPr/>
            <p:nvPr/>
          </p:nvSpPr>
          <p:spPr>
            <a:xfrm>
              <a:off x="14866925" y="507275"/>
              <a:ext cx="62250" cy="430175"/>
            </a:xfrm>
            <a:custGeom>
              <a:avLst/>
              <a:gdLst/>
              <a:ahLst/>
              <a:cxnLst/>
              <a:rect l="l" t="t" r="r" b="b"/>
              <a:pathLst>
                <a:path w="2490" h="17207" extrusionOk="0">
                  <a:moveTo>
                    <a:pt x="0" y="0"/>
                  </a:moveTo>
                  <a:lnTo>
                    <a:pt x="0" y="17207"/>
                  </a:lnTo>
                  <a:lnTo>
                    <a:pt x="2489" y="1720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899;p41"/>
            <p:cNvSpPr/>
            <p:nvPr/>
          </p:nvSpPr>
          <p:spPr>
            <a:xfrm>
              <a:off x="14776725" y="548350"/>
              <a:ext cx="53925" cy="51850"/>
            </a:xfrm>
            <a:custGeom>
              <a:avLst/>
              <a:gdLst/>
              <a:ahLst/>
              <a:cxnLst/>
              <a:rect l="l" t="t" r="r" b="b"/>
              <a:pathLst>
                <a:path w="2157" h="2074" extrusionOk="0">
                  <a:moveTo>
                    <a:pt x="1120" y="1"/>
                  </a:moveTo>
                  <a:cubicBezTo>
                    <a:pt x="850" y="1"/>
                    <a:pt x="585" y="106"/>
                    <a:pt x="386" y="305"/>
                  </a:cubicBezTo>
                  <a:cubicBezTo>
                    <a:pt x="90" y="600"/>
                    <a:pt x="1" y="1047"/>
                    <a:pt x="162" y="1434"/>
                  </a:cubicBezTo>
                  <a:cubicBezTo>
                    <a:pt x="322" y="1821"/>
                    <a:pt x="701" y="2074"/>
                    <a:pt x="1120" y="2074"/>
                  </a:cubicBezTo>
                  <a:cubicBezTo>
                    <a:pt x="1693" y="2074"/>
                    <a:pt x="2157" y="1610"/>
                    <a:pt x="2157" y="1038"/>
                  </a:cubicBezTo>
                  <a:cubicBezTo>
                    <a:pt x="2157" y="618"/>
                    <a:pt x="1904" y="241"/>
                    <a:pt x="1517" y="80"/>
                  </a:cubicBezTo>
                  <a:cubicBezTo>
                    <a:pt x="1388" y="27"/>
                    <a:pt x="1254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900;p41"/>
            <p:cNvSpPr/>
            <p:nvPr/>
          </p:nvSpPr>
          <p:spPr>
            <a:xfrm>
              <a:off x="14789875" y="559450"/>
              <a:ext cx="29650" cy="29675"/>
            </a:xfrm>
            <a:custGeom>
              <a:avLst/>
              <a:gdLst/>
              <a:ahLst/>
              <a:cxnLst/>
              <a:rect l="l" t="t" r="r" b="b"/>
              <a:pathLst>
                <a:path w="1186" h="1187" extrusionOk="0">
                  <a:moveTo>
                    <a:pt x="594" y="1"/>
                  </a:moveTo>
                  <a:cubicBezTo>
                    <a:pt x="266" y="1"/>
                    <a:pt x="0" y="267"/>
                    <a:pt x="0" y="593"/>
                  </a:cubicBezTo>
                  <a:cubicBezTo>
                    <a:pt x="0" y="920"/>
                    <a:pt x="266" y="1186"/>
                    <a:pt x="594" y="1186"/>
                  </a:cubicBezTo>
                  <a:cubicBezTo>
                    <a:pt x="921" y="1186"/>
                    <a:pt x="1186" y="920"/>
                    <a:pt x="1186" y="593"/>
                  </a:cubicBezTo>
                  <a:cubicBezTo>
                    <a:pt x="1186" y="267"/>
                    <a:pt x="921" y="1"/>
                    <a:pt x="594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901;p41"/>
            <p:cNvSpPr/>
            <p:nvPr/>
          </p:nvSpPr>
          <p:spPr>
            <a:xfrm>
              <a:off x="14742450" y="748700"/>
              <a:ext cx="124500" cy="114600"/>
            </a:xfrm>
            <a:custGeom>
              <a:avLst/>
              <a:gdLst/>
              <a:ahLst/>
              <a:cxnLst/>
              <a:rect l="l" t="t" r="r" b="b"/>
              <a:pathLst>
                <a:path w="4980" h="4584" extrusionOk="0">
                  <a:moveTo>
                    <a:pt x="0" y="0"/>
                  </a:moveTo>
                  <a:lnTo>
                    <a:pt x="0" y="4584"/>
                  </a:lnTo>
                  <a:lnTo>
                    <a:pt x="4979" y="4584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902;p41"/>
            <p:cNvSpPr/>
            <p:nvPr/>
          </p:nvSpPr>
          <p:spPr>
            <a:xfrm>
              <a:off x="14900375" y="548375"/>
              <a:ext cx="124475" cy="389075"/>
            </a:xfrm>
            <a:custGeom>
              <a:avLst/>
              <a:gdLst/>
              <a:ahLst/>
              <a:cxnLst/>
              <a:rect l="l" t="t" r="r" b="b"/>
              <a:pathLst>
                <a:path w="4979" h="15563" extrusionOk="0">
                  <a:moveTo>
                    <a:pt x="1" y="0"/>
                  </a:moveTo>
                  <a:lnTo>
                    <a:pt x="1" y="15563"/>
                  </a:lnTo>
                  <a:lnTo>
                    <a:pt x="4978" y="15563"/>
                  </a:lnTo>
                  <a:lnTo>
                    <a:pt x="4978" y="0"/>
                  </a:lnTo>
                  <a:close/>
                </a:path>
              </a:pathLst>
            </a:custGeom>
            <a:solidFill>
              <a:srgbClr val="CEE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903;p41"/>
            <p:cNvSpPr/>
            <p:nvPr/>
          </p:nvSpPr>
          <p:spPr>
            <a:xfrm>
              <a:off x="14936675" y="589100"/>
              <a:ext cx="51850" cy="51825"/>
            </a:xfrm>
            <a:custGeom>
              <a:avLst/>
              <a:gdLst/>
              <a:ahLst/>
              <a:cxnLst/>
              <a:rect l="l" t="t" r="r" b="b"/>
              <a:pathLst>
                <a:path w="2074" h="2073" extrusionOk="0">
                  <a:moveTo>
                    <a:pt x="1037" y="0"/>
                  </a:moveTo>
                  <a:cubicBezTo>
                    <a:pt x="464" y="0"/>
                    <a:pt x="0" y="464"/>
                    <a:pt x="0" y="1036"/>
                  </a:cubicBezTo>
                  <a:cubicBezTo>
                    <a:pt x="0" y="1609"/>
                    <a:pt x="464" y="2073"/>
                    <a:pt x="1037" y="2073"/>
                  </a:cubicBezTo>
                  <a:cubicBezTo>
                    <a:pt x="1609" y="2073"/>
                    <a:pt x="2073" y="1609"/>
                    <a:pt x="2073" y="1036"/>
                  </a:cubicBezTo>
                  <a:cubicBezTo>
                    <a:pt x="2073" y="464"/>
                    <a:pt x="1609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904;p41"/>
            <p:cNvSpPr/>
            <p:nvPr/>
          </p:nvSpPr>
          <p:spPr>
            <a:xfrm>
              <a:off x="14947750" y="600175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94" y="1"/>
                  </a:moveTo>
                  <a:cubicBezTo>
                    <a:pt x="267" y="1"/>
                    <a:pt x="1" y="266"/>
                    <a:pt x="1" y="593"/>
                  </a:cubicBezTo>
                  <a:cubicBezTo>
                    <a:pt x="1" y="920"/>
                    <a:pt x="267" y="1186"/>
                    <a:pt x="594" y="1186"/>
                  </a:cubicBezTo>
                  <a:cubicBezTo>
                    <a:pt x="922" y="1186"/>
                    <a:pt x="1187" y="920"/>
                    <a:pt x="1187" y="593"/>
                  </a:cubicBezTo>
                  <a:cubicBezTo>
                    <a:pt x="1187" y="266"/>
                    <a:pt x="922" y="1"/>
                    <a:pt x="594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905;p41"/>
            <p:cNvSpPr/>
            <p:nvPr/>
          </p:nvSpPr>
          <p:spPr>
            <a:xfrm>
              <a:off x="14900375" y="766725"/>
              <a:ext cx="124475" cy="103650"/>
            </a:xfrm>
            <a:custGeom>
              <a:avLst/>
              <a:gdLst/>
              <a:ahLst/>
              <a:cxnLst/>
              <a:rect l="l" t="t" r="r" b="b"/>
              <a:pathLst>
                <a:path w="4979" h="4146" extrusionOk="0">
                  <a:moveTo>
                    <a:pt x="1" y="1"/>
                  </a:moveTo>
                  <a:lnTo>
                    <a:pt x="1" y="4145"/>
                  </a:lnTo>
                  <a:lnTo>
                    <a:pt x="4978" y="4145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906;p41"/>
            <p:cNvSpPr/>
            <p:nvPr/>
          </p:nvSpPr>
          <p:spPr>
            <a:xfrm>
              <a:off x="15024825" y="548375"/>
              <a:ext cx="62250" cy="389075"/>
            </a:xfrm>
            <a:custGeom>
              <a:avLst/>
              <a:gdLst/>
              <a:ahLst/>
              <a:cxnLst/>
              <a:rect l="l" t="t" r="r" b="b"/>
              <a:pathLst>
                <a:path w="2490" h="15563" extrusionOk="0">
                  <a:moveTo>
                    <a:pt x="0" y="0"/>
                  </a:moveTo>
                  <a:lnTo>
                    <a:pt x="0" y="15563"/>
                  </a:lnTo>
                  <a:lnTo>
                    <a:pt x="2489" y="15563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907;p41"/>
            <p:cNvSpPr/>
            <p:nvPr/>
          </p:nvSpPr>
          <p:spPr>
            <a:xfrm>
              <a:off x="15055950" y="527925"/>
              <a:ext cx="124475" cy="409525"/>
            </a:xfrm>
            <a:custGeom>
              <a:avLst/>
              <a:gdLst/>
              <a:ahLst/>
              <a:cxnLst/>
              <a:rect l="l" t="t" r="r" b="b"/>
              <a:pathLst>
                <a:path w="4979" h="16381" extrusionOk="0">
                  <a:moveTo>
                    <a:pt x="0" y="1"/>
                  </a:moveTo>
                  <a:lnTo>
                    <a:pt x="0" y="16381"/>
                  </a:lnTo>
                  <a:lnTo>
                    <a:pt x="4978" y="16381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908;p41"/>
            <p:cNvSpPr/>
            <p:nvPr/>
          </p:nvSpPr>
          <p:spPr>
            <a:xfrm>
              <a:off x="15090200" y="570125"/>
              <a:ext cx="53875" cy="51825"/>
            </a:xfrm>
            <a:custGeom>
              <a:avLst/>
              <a:gdLst/>
              <a:ahLst/>
              <a:cxnLst/>
              <a:rect l="l" t="t" r="r" b="b"/>
              <a:pathLst>
                <a:path w="2155" h="2073" extrusionOk="0">
                  <a:moveTo>
                    <a:pt x="1118" y="0"/>
                  </a:moveTo>
                  <a:cubicBezTo>
                    <a:pt x="849" y="0"/>
                    <a:pt x="584" y="106"/>
                    <a:pt x="386" y="304"/>
                  </a:cubicBezTo>
                  <a:cubicBezTo>
                    <a:pt x="89" y="601"/>
                    <a:pt x="1" y="1046"/>
                    <a:pt x="162" y="1434"/>
                  </a:cubicBezTo>
                  <a:cubicBezTo>
                    <a:pt x="322" y="1821"/>
                    <a:pt x="700" y="2073"/>
                    <a:pt x="1119" y="2073"/>
                  </a:cubicBezTo>
                  <a:cubicBezTo>
                    <a:pt x="1691" y="2073"/>
                    <a:pt x="2155" y="1609"/>
                    <a:pt x="2155" y="1037"/>
                  </a:cubicBezTo>
                  <a:cubicBezTo>
                    <a:pt x="2155" y="618"/>
                    <a:pt x="1903" y="240"/>
                    <a:pt x="1516" y="80"/>
                  </a:cubicBezTo>
                  <a:cubicBezTo>
                    <a:pt x="1387" y="26"/>
                    <a:pt x="1252" y="0"/>
                    <a:pt x="1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909;p41"/>
            <p:cNvSpPr/>
            <p:nvPr/>
          </p:nvSpPr>
          <p:spPr>
            <a:xfrm>
              <a:off x="15103325" y="581200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94" y="1"/>
                  </a:moveTo>
                  <a:cubicBezTo>
                    <a:pt x="267" y="1"/>
                    <a:pt x="1" y="267"/>
                    <a:pt x="1" y="594"/>
                  </a:cubicBezTo>
                  <a:cubicBezTo>
                    <a:pt x="1" y="921"/>
                    <a:pt x="267" y="1186"/>
                    <a:pt x="594" y="1186"/>
                  </a:cubicBezTo>
                  <a:cubicBezTo>
                    <a:pt x="922" y="1186"/>
                    <a:pt x="1186" y="921"/>
                    <a:pt x="1186" y="594"/>
                  </a:cubicBezTo>
                  <a:cubicBezTo>
                    <a:pt x="1186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911;p41"/>
            <p:cNvSpPr/>
            <p:nvPr/>
          </p:nvSpPr>
          <p:spPr>
            <a:xfrm>
              <a:off x="15172772" y="527927"/>
              <a:ext cx="69854" cy="409525"/>
            </a:xfrm>
            <a:custGeom>
              <a:avLst/>
              <a:gdLst/>
              <a:ahLst/>
              <a:cxnLst/>
              <a:rect l="l" t="t" r="r" b="b"/>
              <a:pathLst>
                <a:path w="2489" h="16381" extrusionOk="0">
                  <a:moveTo>
                    <a:pt x="0" y="1"/>
                  </a:moveTo>
                  <a:lnTo>
                    <a:pt x="0" y="16381"/>
                  </a:lnTo>
                  <a:lnTo>
                    <a:pt x="2489" y="1638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915;p41"/>
            <p:cNvSpPr/>
            <p:nvPr/>
          </p:nvSpPr>
          <p:spPr>
            <a:xfrm>
              <a:off x="15126350" y="1311825"/>
              <a:ext cx="36625" cy="37500"/>
            </a:xfrm>
            <a:custGeom>
              <a:avLst/>
              <a:gdLst/>
              <a:ahLst/>
              <a:cxnLst/>
              <a:rect l="l" t="t" r="r" b="b"/>
              <a:pathLst>
                <a:path w="1465" h="1500" extrusionOk="0">
                  <a:moveTo>
                    <a:pt x="1420" y="1"/>
                  </a:moveTo>
                  <a:cubicBezTo>
                    <a:pt x="1412" y="1"/>
                    <a:pt x="1405" y="4"/>
                    <a:pt x="1398" y="12"/>
                  </a:cubicBezTo>
                  <a:cubicBezTo>
                    <a:pt x="939" y="519"/>
                    <a:pt x="501" y="1020"/>
                    <a:pt x="1" y="1488"/>
                  </a:cubicBezTo>
                  <a:cubicBezTo>
                    <a:pt x="17" y="1491"/>
                    <a:pt x="38" y="1495"/>
                    <a:pt x="59" y="1500"/>
                  </a:cubicBezTo>
                  <a:cubicBezTo>
                    <a:pt x="613" y="1140"/>
                    <a:pt x="1134" y="631"/>
                    <a:pt x="1452" y="52"/>
                  </a:cubicBezTo>
                  <a:cubicBezTo>
                    <a:pt x="1464" y="27"/>
                    <a:pt x="1442" y="1"/>
                    <a:pt x="1420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917;p41"/>
            <p:cNvSpPr/>
            <p:nvPr/>
          </p:nvSpPr>
          <p:spPr>
            <a:xfrm>
              <a:off x="15158900" y="1315725"/>
              <a:ext cx="36100" cy="36575"/>
            </a:xfrm>
            <a:custGeom>
              <a:avLst/>
              <a:gdLst/>
              <a:ahLst/>
              <a:cxnLst/>
              <a:rect l="l" t="t" r="r" b="b"/>
              <a:pathLst>
                <a:path w="1444" h="1463" extrusionOk="0">
                  <a:moveTo>
                    <a:pt x="1400" y="0"/>
                  </a:moveTo>
                  <a:cubicBezTo>
                    <a:pt x="1392" y="0"/>
                    <a:pt x="1384" y="4"/>
                    <a:pt x="1378" y="13"/>
                  </a:cubicBezTo>
                  <a:cubicBezTo>
                    <a:pt x="927" y="513"/>
                    <a:pt x="494" y="1000"/>
                    <a:pt x="0" y="1463"/>
                  </a:cubicBezTo>
                  <a:cubicBezTo>
                    <a:pt x="37" y="1463"/>
                    <a:pt x="73" y="1460"/>
                    <a:pt x="108" y="1456"/>
                  </a:cubicBezTo>
                  <a:cubicBezTo>
                    <a:pt x="638" y="1096"/>
                    <a:pt x="1126" y="603"/>
                    <a:pt x="1432" y="53"/>
                  </a:cubicBezTo>
                  <a:cubicBezTo>
                    <a:pt x="1444" y="29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928;p41"/>
            <p:cNvSpPr/>
            <p:nvPr/>
          </p:nvSpPr>
          <p:spPr>
            <a:xfrm>
              <a:off x="15178450" y="1846650"/>
              <a:ext cx="62925" cy="391925"/>
            </a:xfrm>
            <a:custGeom>
              <a:avLst/>
              <a:gdLst/>
              <a:ahLst/>
              <a:cxnLst/>
              <a:rect l="l" t="t" r="r" b="b"/>
              <a:pathLst>
                <a:path w="2517" h="15677" extrusionOk="0">
                  <a:moveTo>
                    <a:pt x="2456" y="1"/>
                  </a:moveTo>
                  <a:cubicBezTo>
                    <a:pt x="2438" y="1"/>
                    <a:pt x="2420" y="11"/>
                    <a:pt x="2416" y="36"/>
                  </a:cubicBezTo>
                  <a:cubicBezTo>
                    <a:pt x="1405" y="5206"/>
                    <a:pt x="640" y="10417"/>
                    <a:pt x="2" y="15645"/>
                  </a:cubicBezTo>
                  <a:cubicBezTo>
                    <a:pt x="0" y="15665"/>
                    <a:pt x="19" y="15676"/>
                    <a:pt x="36" y="15676"/>
                  </a:cubicBezTo>
                  <a:cubicBezTo>
                    <a:pt x="50" y="15676"/>
                    <a:pt x="63" y="15669"/>
                    <a:pt x="65" y="15654"/>
                  </a:cubicBezTo>
                  <a:cubicBezTo>
                    <a:pt x="810" y="10445"/>
                    <a:pt x="1664" y="5255"/>
                    <a:pt x="2510" y="62"/>
                  </a:cubicBezTo>
                  <a:cubicBezTo>
                    <a:pt x="2516" y="25"/>
                    <a:pt x="2485" y="1"/>
                    <a:pt x="2456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929;p41"/>
            <p:cNvSpPr/>
            <p:nvPr/>
          </p:nvSpPr>
          <p:spPr>
            <a:xfrm>
              <a:off x="15171900" y="2282475"/>
              <a:ext cx="5325" cy="54575"/>
            </a:xfrm>
            <a:custGeom>
              <a:avLst/>
              <a:gdLst/>
              <a:ahLst/>
              <a:cxnLst/>
              <a:rect l="l" t="t" r="r" b="b"/>
              <a:pathLst>
                <a:path w="213" h="2183" extrusionOk="0">
                  <a:moveTo>
                    <a:pt x="185" y="0"/>
                  </a:moveTo>
                  <a:cubicBezTo>
                    <a:pt x="175" y="0"/>
                    <a:pt x="167" y="6"/>
                    <a:pt x="166" y="17"/>
                  </a:cubicBezTo>
                  <a:cubicBezTo>
                    <a:pt x="70" y="713"/>
                    <a:pt x="26" y="1439"/>
                    <a:pt x="1" y="2141"/>
                  </a:cubicBezTo>
                  <a:cubicBezTo>
                    <a:pt x="0" y="2169"/>
                    <a:pt x="20" y="2183"/>
                    <a:pt x="41" y="2183"/>
                  </a:cubicBezTo>
                  <a:cubicBezTo>
                    <a:pt x="62" y="2183"/>
                    <a:pt x="84" y="2168"/>
                    <a:pt x="87" y="2141"/>
                  </a:cubicBezTo>
                  <a:cubicBezTo>
                    <a:pt x="155" y="1444"/>
                    <a:pt x="212" y="723"/>
                    <a:pt x="209" y="23"/>
                  </a:cubicBezTo>
                  <a:cubicBezTo>
                    <a:pt x="210" y="9"/>
                    <a:pt x="197" y="0"/>
                    <a:pt x="185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936;p41"/>
            <p:cNvSpPr/>
            <p:nvPr/>
          </p:nvSpPr>
          <p:spPr>
            <a:xfrm>
              <a:off x="15028650" y="618425"/>
              <a:ext cx="11675" cy="22275"/>
            </a:xfrm>
            <a:custGeom>
              <a:avLst/>
              <a:gdLst/>
              <a:ahLst/>
              <a:cxnLst/>
              <a:rect l="l" t="t" r="r" b="b"/>
              <a:pathLst>
                <a:path w="467" h="891" extrusionOk="0">
                  <a:moveTo>
                    <a:pt x="32" y="0"/>
                  </a:moveTo>
                  <a:cubicBezTo>
                    <a:pt x="15" y="0"/>
                    <a:pt x="0" y="12"/>
                    <a:pt x="6" y="33"/>
                  </a:cubicBezTo>
                  <a:cubicBezTo>
                    <a:pt x="90" y="311"/>
                    <a:pt x="224" y="611"/>
                    <a:pt x="362" y="865"/>
                  </a:cubicBezTo>
                  <a:cubicBezTo>
                    <a:pt x="372" y="883"/>
                    <a:pt x="388" y="890"/>
                    <a:pt x="404" y="890"/>
                  </a:cubicBezTo>
                  <a:cubicBezTo>
                    <a:pt x="435" y="890"/>
                    <a:pt x="467" y="863"/>
                    <a:pt x="455" y="826"/>
                  </a:cubicBezTo>
                  <a:cubicBezTo>
                    <a:pt x="371" y="555"/>
                    <a:pt x="223" y="241"/>
                    <a:pt x="55" y="11"/>
                  </a:cubicBezTo>
                  <a:cubicBezTo>
                    <a:pt x="49" y="4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940;p41"/>
            <p:cNvSpPr/>
            <p:nvPr/>
          </p:nvSpPr>
          <p:spPr>
            <a:xfrm>
              <a:off x="15605825" y="830150"/>
              <a:ext cx="69850" cy="42875"/>
            </a:xfrm>
            <a:custGeom>
              <a:avLst/>
              <a:gdLst/>
              <a:ahLst/>
              <a:cxnLst/>
              <a:rect l="l" t="t" r="r" b="b"/>
              <a:pathLst>
                <a:path w="2794" h="1715" extrusionOk="0">
                  <a:moveTo>
                    <a:pt x="2601" y="1"/>
                  </a:moveTo>
                  <a:lnTo>
                    <a:pt x="1" y="375"/>
                  </a:lnTo>
                  <a:lnTo>
                    <a:pt x="193" y="1714"/>
                  </a:lnTo>
                  <a:lnTo>
                    <a:pt x="2793" y="1340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CA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942;p41"/>
            <p:cNvSpPr/>
            <p:nvPr/>
          </p:nvSpPr>
          <p:spPr>
            <a:xfrm>
              <a:off x="15446375" y="923650"/>
              <a:ext cx="66300" cy="18425"/>
            </a:xfrm>
            <a:custGeom>
              <a:avLst/>
              <a:gdLst/>
              <a:ahLst/>
              <a:cxnLst/>
              <a:rect l="l" t="t" r="r" b="b"/>
              <a:pathLst>
                <a:path w="2652" h="737" extrusionOk="0">
                  <a:moveTo>
                    <a:pt x="22" y="0"/>
                  </a:moveTo>
                  <a:cubicBezTo>
                    <a:pt x="1" y="0"/>
                    <a:pt x="0" y="34"/>
                    <a:pt x="19" y="37"/>
                  </a:cubicBezTo>
                  <a:cubicBezTo>
                    <a:pt x="903" y="181"/>
                    <a:pt x="1770" y="450"/>
                    <a:pt x="2620" y="737"/>
                  </a:cubicBezTo>
                  <a:cubicBezTo>
                    <a:pt x="2634" y="694"/>
                    <a:pt x="2645" y="652"/>
                    <a:pt x="2652" y="609"/>
                  </a:cubicBezTo>
                  <a:cubicBezTo>
                    <a:pt x="1788" y="322"/>
                    <a:pt x="943" y="64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943;p41"/>
            <p:cNvSpPr/>
            <p:nvPr/>
          </p:nvSpPr>
          <p:spPr>
            <a:xfrm>
              <a:off x="15442225" y="935725"/>
              <a:ext cx="66525" cy="18200"/>
            </a:xfrm>
            <a:custGeom>
              <a:avLst/>
              <a:gdLst/>
              <a:ahLst/>
              <a:cxnLst/>
              <a:rect l="l" t="t" r="r" b="b"/>
              <a:pathLst>
                <a:path w="2661" h="728" extrusionOk="0">
                  <a:moveTo>
                    <a:pt x="22" y="0"/>
                  </a:moveTo>
                  <a:cubicBezTo>
                    <a:pt x="3" y="0"/>
                    <a:pt x="1" y="30"/>
                    <a:pt x="22" y="32"/>
                  </a:cubicBezTo>
                  <a:cubicBezTo>
                    <a:pt x="899" y="182"/>
                    <a:pt x="1763" y="444"/>
                    <a:pt x="2608" y="728"/>
                  </a:cubicBezTo>
                  <a:cubicBezTo>
                    <a:pt x="2626" y="687"/>
                    <a:pt x="2645" y="651"/>
                    <a:pt x="2661" y="610"/>
                  </a:cubicBezTo>
                  <a:cubicBezTo>
                    <a:pt x="1794" y="325"/>
                    <a:pt x="944" y="64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944;p41"/>
            <p:cNvSpPr/>
            <p:nvPr/>
          </p:nvSpPr>
          <p:spPr>
            <a:xfrm>
              <a:off x="15438175" y="947675"/>
              <a:ext cx="64700" cy="17575"/>
            </a:xfrm>
            <a:custGeom>
              <a:avLst/>
              <a:gdLst/>
              <a:ahLst/>
              <a:cxnLst/>
              <a:rect l="l" t="t" r="r" b="b"/>
              <a:pathLst>
                <a:path w="2588" h="703" extrusionOk="0">
                  <a:moveTo>
                    <a:pt x="18" y="1"/>
                  </a:moveTo>
                  <a:cubicBezTo>
                    <a:pt x="1" y="1"/>
                    <a:pt x="0" y="35"/>
                    <a:pt x="18" y="37"/>
                  </a:cubicBezTo>
                  <a:cubicBezTo>
                    <a:pt x="865" y="181"/>
                    <a:pt x="1697" y="426"/>
                    <a:pt x="2513" y="702"/>
                  </a:cubicBezTo>
                  <a:cubicBezTo>
                    <a:pt x="2536" y="669"/>
                    <a:pt x="2562" y="629"/>
                    <a:pt x="2587" y="586"/>
                  </a:cubicBezTo>
                  <a:cubicBezTo>
                    <a:pt x="1745" y="309"/>
                    <a:pt x="917" y="64"/>
                    <a:pt x="20" y="1"/>
                  </a:cubicBezTo>
                  <a:cubicBezTo>
                    <a:pt x="19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957;p41"/>
            <p:cNvSpPr/>
            <p:nvPr/>
          </p:nvSpPr>
          <p:spPr>
            <a:xfrm>
              <a:off x="16687500" y="1779150"/>
              <a:ext cx="220925" cy="746900"/>
            </a:xfrm>
            <a:custGeom>
              <a:avLst/>
              <a:gdLst/>
              <a:ahLst/>
              <a:cxnLst/>
              <a:rect l="l" t="t" r="r" b="b"/>
              <a:pathLst>
                <a:path w="8837" h="29876" extrusionOk="0">
                  <a:moveTo>
                    <a:pt x="993" y="0"/>
                  </a:moveTo>
                  <a:cubicBezTo>
                    <a:pt x="922" y="0"/>
                    <a:pt x="850" y="9"/>
                    <a:pt x="778" y="26"/>
                  </a:cubicBezTo>
                  <a:cubicBezTo>
                    <a:pt x="299" y="142"/>
                    <a:pt x="1" y="620"/>
                    <a:pt x="106" y="1101"/>
                  </a:cubicBezTo>
                  <a:lnTo>
                    <a:pt x="6954" y="29184"/>
                  </a:lnTo>
                  <a:cubicBezTo>
                    <a:pt x="7054" y="29589"/>
                    <a:pt x="7418" y="29876"/>
                    <a:pt x="7835" y="29876"/>
                  </a:cubicBezTo>
                  <a:cubicBezTo>
                    <a:pt x="7908" y="29876"/>
                    <a:pt x="7981" y="29867"/>
                    <a:pt x="8051" y="29850"/>
                  </a:cubicBezTo>
                  <a:cubicBezTo>
                    <a:pt x="8538" y="29732"/>
                    <a:pt x="8836" y="29240"/>
                    <a:pt x="8718" y="28753"/>
                  </a:cubicBezTo>
                  <a:lnTo>
                    <a:pt x="1868" y="670"/>
                  </a:lnTo>
                  <a:cubicBezTo>
                    <a:pt x="1760" y="267"/>
                    <a:pt x="1394" y="0"/>
                    <a:pt x="993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958;p41"/>
            <p:cNvSpPr/>
            <p:nvPr/>
          </p:nvSpPr>
          <p:spPr>
            <a:xfrm>
              <a:off x="16017400" y="1779150"/>
              <a:ext cx="221450" cy="746900"/>
            </a:xfrm>
            <a:custGeom>
              <a:avLst/>
              <a:gdLst/>
              <a:ahLst/>
              <a:cxnLst/>
              <a:rect l="l" t="t" r="r" b="b"/>
              <a:pathLst>
                <a:path w="8858" h="29876" extrusionOk="0">
                  <a:moveTo>
                    <a:pt x="7866" y="0"/>
                  </a:moveTo>
                  <a:cubicBezTo>
                    <a:pt x="7465" y="0"/>
                    <a:pt x="7099" y="268"/>
                    <a:pt x="6989" y="672"/>
                  </a:cubicBezTo>
                  <a:lnTo>
                    <a:pt x="140" y="28753"/>
                  </a:lnTo>
                  <a:cubicBezTo>
                    <a:pt x="1" y="29325"/>
                    <a:pt x="434" y="29876"/>
                    <a:pt x="1023" y="29876"/>
                  </a:cubicBezTo>
                  <a:cubicBezTo>
                    <a:pt x="1441" y="29876"/>
                    <a:pt x="1804" y="29589"/>
                    <a:pt x="1903" y="29185"/>
                  </a:cubicBezTo>
                  <a:lnTo>
                    <a:pt x="8753" y="1103"/>
                  </a:lnTo>
                  <a:cubicBezTo>
                    <a:pt x="8858" y="621"/>
                    <a:pt x="8560" y="144"/>
                    <a:pt x="8081" y="26"/>
                  </a:cubicBezTo>
                  <a:cubicBezTo>
                    <a:pt x="8009" y="9"/>
                    <a:pt x="7937" y="0"/>
                    <a:pt x="7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959;p41"/>
            <p:cNvSpPr/>
            <p:nvPr/>
          </p:nvSpPr>
          <p:spPr>
            <a:xfrm>
              <a:off x="16831725" y="1713275"/>
              <a:ext cx="221425" cy="746925"/>
            </a:xfrm>
            <a:custGeom>
              <a:avLst/>
              <a:gdLst/>
              <a:ahLst/>
              <a:cxnLst/>
              <a:rect l="l" t="t" r="r" b="b"/>
              <a:pathLst>
                <a:path w="8857" h="29877" extrusionOk="0">
                  <a:moveTo>
                    <a:pt x="993" y="1"/>
                  </a:moveTo>
                  <a:cubicBezTo>
                    <a:pt x="922" y="1"/>
                    <a:pt x="850" y="9"/>
                    <a:pt x="778" y="27"/>
                  </a:cubicBezTo>
                  <a:cubicBezTo>
                    <a:pt x="299" y="143"/>
                    <a:pt x="1" y="620"/>
                    <a:pt x="105" y="1102"/>
                  </a:cubicBezTo>
                  <a:lnTo>
                    <a:pt x="6954" y="29184"/>
                  </a:lnTo>
                  <a:cubicBezTo>
                    <a:pt x="7053" y="29590"/>
                    <a:pt x="7416" y="29875"/>
                    <a:pt x="7835" y="29877"/>
                  </a:cubicBezTo>
                  <a:cubicBezTo>
                    <a:pt x="8423" y="29877"/>
                    <a:pt x="8856" y="29325"/>
                    <a:pt x="8718" y="28754"/>
                  </a:cubicBezTo>
                  <a:lnTo>
                    <a:pt x="1868" y="671"/>
                  </a:lnTo>
                  <a:cubicBezTo>
                    <a:pt x="1759" y="267"/>
                    <a:pt x="1393" y="1"/>
                    <a:pt x="993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960;p41"/>
            <p:cNvSpPr/>
            <p:nvPr/>
          </p:nvSpPr>
          <p:spPr>
            <a:xfrm>
              <a:off x="16161625" y="1713325"/>
              <a:ext cx="221375" cy="746875"/>
            </a:xfrm>
            <a:custGeom>
              <a:avLst/>
              <a:gdLst/>
              <a:ahLst/>
              <a:cxnLst/>
              <a:rect l="l" t="t" r="r" b="b"/>
              <a:pathLst>
                <a:path w="8855" h="29875" extrusionOk="0">
                  <a:moveTo>
                    <a:pt x="7864" y="0"/>
                  </a:moveTo>
                  <a:cubicBezTo>
                    <a:pt x="7463" y="0"/>
                    <a:pt x="7099" y="267"/>
                    <a:pt x="6989" y="669"/>
                  </a:cubicBezTo>
                  <a:lnTo>
                    <a:pt x="140" y="28752"/>
                  </a:lnTo>
                  <a:cubicBezTo>
                    <a:pt x="1" y="29323"/>
                    <a:pt x="434" y="29875"/>
                    <a:pt x="1023" y="29875"/>
                  </a:cubicBezTo>
                  <a:cubicBezTo>
                    <a:pt x="1441" y="29873"/>
                    <a:pt x="1804" y="29588"/>
                    <a:pt x="1903" y="29182"/>
                  </a:cubicBezTo>
                  <a:lnTo>
                    <a:pt x="8752" y="1100"/>
                  </a:lnTo>
                  <a:cubicBezTo>
                    <a:pt x="8855" y="618"/>
                    <a:pt x="8557" y="143"/>
                    <a:pt x="8080" y="26"/>
                  </a:cubicBezTo>
                  <a:cubicBezTo>
                    <a:pt x="8007" y="9"/>
                    <a:pt x="7935" y="0"/>
                    <a:pt x="7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961;p41"/>
            <p:cNvSpPr/>
            <p:nvPr/>
          </p:nvSpPr>
          <p:spPr>
            <a:xfrm>
              <a:off x="16032650" y="772600"/>
              <a:ext cx="1189375" cy="1108275"/>
            </a:xfrm>
            <a:custGeom>
              <a:avLst/>
              <a:gdLst/>
              <a:ahLst/>
              <a:cxnLst/>
              <a:rect l="l" t="t" r="r" b="b"/>
              <a:pathLst>
                <a:path w="47575" h="44331" extrusionOk="0">
                  <a:moveTo>
                    <a:pt x="28883" y="0"/>
                  </a:moveTo>
                  <a:cubicBezTo>
                    <a:pt x="21133" y="0"/>
                    <a:pt x="13429" y="2070"/>
                    <a:pt x="12388" y="5717"/>
                  </a:cubicBezTo>
                  <a:cubicBezTo>
                    <a:pt x="10278" y="13097"/>
                    <a:pt x="18880" y="32035"/>
                    <a:pt x="15154" y="33788"/>
                  </a:cubicBezTo>
                  <a:cubicBezTo>
                    <a:pt x="12914" y="34842"/>
                    <a:pt x="10203" y="35693"/>
                    <a:pt x="5771" y="36345"/>
                  </a:cubicBezTo>
                  <a:cubicBezTo>
                    <a:pt x="0" y="37196"/>
                    <a:pt x="1026" y="44330"/>
                    <a:pt x="5771" y="44330"/>
                  </a:cubicBezTo>
                  <a:lnTo>
                    <a:pt x="34133" y="44330"/>
                  </a:lnTo>
                  <a:cubicBezTo>
                    <a:pt x="39273" y="44330"/>
                    <a:pt x="39669" y="39322"/>
                    <a:pt x="39669" y="35632"/>
                  </a:cubicBezTo>
                  <a:cubicBezTo>
                    <a:pt x="39669" y="31942"/>
                    <a:pt x="47575" y="16655"/>
                    <a:pt x="45729" y="7035"/>
                  </a:cubicBezTo>
                  <a:cubicBezTo>
                    <a:pt x="44796" y="2169"/>
                    <a:pt x="36815" y="0"/>
                    <a:pt x="288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962;p41"/>
            <p:cNvSpPr/>
            <p:nvPr/>
          </p:nvSpPr>
          <p:spPr>
            <a:xfrm>
              <a:off x="15650875" y="1421175"/>
              <a:ext cx="1036875" cy="980075"/>
            </a:xfrm>
            <a:custGeom>
              <a:avLst/>
              <a:gdLst/>
              <a:ahLst/>
              <a:cxnLst/>
              <a:rect l="l" t="t" r="r" b="b"/>
              <a:pathLst>
                <a:path w="41475" h="39203" extrusionOk="0">
                  <a:moveTo>
                    <a:pt x="35809" y="0"/>
                  </a:moveTo>
                  <a:cubicBezTo>
                    <a:pt x="35410" y="0"/>
                    <a:pt x="34986" y="40"/>
                    <a:pt x="34539" y="125"/>
                  </a:cubicBezTo>
                  <a:cubicBezTo>
                    <a:pt x="26942" y="1569"/>
                    <a:pt x="14983" y="8288"/>
                    <a:pt x="14337" y="9875"/>
                  </a:cubicBezTo>
                  <a:cubicBezTo>
                    <a:pt x="13697" y="11459"/>
                    <a:pt x="4356" y="35889"/>
                    <a:pt x="4170" y="36259"/>
                  </a:cubicBezTo>
                  <a:cubicBezTo>
                    <a:pt x="4068" y="36461"/>
                    <a:pt x="2818" y="37053"/>
                    <a:pt x="1736" y="37649"/>
                  </a:cubicBezTo>
                  <a:cubicBezTo>
                    <a:pt x="812" y="38157"/>
                    <a:pt x="1" y="38672"/>
                    <a:pt x="111" y="38953"/>
                  </a:cubicBezTo>
                  <a:cubicBezTo>
                    <a:pt x="182" y="39131"/>
                    <a:pt x="964" y="39202"/>
                    <a:pt x="2043" y="39202"/>
                  </a:cubicBezTo>
                  <a:cubicBezTo>
                    <a:pt x="4629" y="39202"/>
                    <a:pt x="8922" y="38794"/>
                    <a:pt x="9200" y="38489"/>
                  </a:cubicBezTo>
                  <a:cubicBezTo>
                    <a:pt x="9470" y="38192"/>
                    <a:pt x="9278" y="37412"/>
                    <a:pt x="9233" y="36769"/>
                  </a:cubicBezTo>
                  <a:cubicBezTo>
                    <a:pt x="9210" y="36478"/>
                    <a:pt x="9206" y="36205"/>
                    <a:pt x="9316" y="36039"/>
                  </a:cubicBezTo>
                  <a:cubicBezTo>
                    <a:pt x="15808" y="26258"/>
                    <a:pt x="19381" y="15408"/>
                    <a:pt x="19907" y="14035"/>
                  </a:cubicBezTo>
                  <a:cubicBezTo>
                    <a:pt x="20429" y="12664"/>
                    <a:pt x="35125" y="12156"/>
                    <a:pt x="39636" y="6579"/>
                  </a:cubicBezTo>
                  <a:cubicBezTo>
                    <a:pt x="41474" y="4308"/>
                    <a:pt x="39968" y="0"/>
                    <a:pt x="35809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963;p41"/>
            <p:cNvSpPr/>
            <p:nvPr/>
          </p:nvSpPr>
          <p:spPr>
            <a:xfrm>
              <a:off x="15587850" y="2297475"/>
              <a:ext cx="327950" cy="119025"/>
            </a:xfrm>
            <a:custGeom>
              <a:avLst/>
              <a:gdLst/>
              <a:ahLst/>
              <a:cxnLst/>
              <a:rect l="l" t="t" r="r" b="b"/>
              <a:pathLst>
                <a:path w="13118" h="4761" extrusionOk="0">
                  <a:moveTo>
                    <a:pt x="5911" y="1"/>
                  </a:moveTo>
                  <a:cubicBezTo>
                    <a:pt x="5911" y="1"/>
                    <a:pt x="14" y="2165"/>
                    <a:pt x="5" y="3727"/>
                  </a:cubicBezTo>
                  <a:cubicBezTo>
                    <a:pt x="1" y="4522"/>
                    <a:pt x="3121" y="4761"/>
                    <a:pt x="6257" y="4761"/>
                  </a:cubicBezTo>
                  <a:cubicBezTo>
                    <a:pt x="9285" y="4761"/>
                    <a:pt x="12328" y="4538"/>
                    <a:pt x="12588" y="4379"/>
                  </a:cubicBezTo>
                  <a:cubicBezTo>
                    <a:pt x="13117" y="4055"/>
                    <a:pt x="12612" y="39"/>
                    <a:pt x="12612" y="39"/>
                  </a:cubicBezTo>
                  <a:lnTo>
                    <a:pt x="5911" y="1"/>
                  </a:ln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964;p41"/>
            <p:cNvSpPr/>
            <p:nvPr/>
          </p:nvSpPr>
          <p:spPr>
            <a:xfrm>
              <a:off x="15568650" y="2388125"/>
              <a:ext cx="353850" cy="44300"/>
            </a:xfrm>
            <a:custGeom>
              <a:avLst/>
              <a:gdLst/>
              <a:ahLst/>
              <a:cxnLst/>
              <a:rect l="l" t="t" r="r" b="b"/>
              <a:pathLst>
                <a:path w="14154" h="1772" extrusionOk="0">
                  <a:moveTo>
                    <a:pt x="600" y="1"/>
                  </a:moveTo>
                  <a:cubicBezTo>
                    <a:pt x="226" y="1"/>
                    <a:pt x="1" y="622"/>
                    <a:pt x="398" y="794"/>
                  </a:cubicBezTo>
                  <a:cubicBezTo>
                    <a:pt x="2325" y="1624"/>
                    <a:pt x="4426" y="1706"/>
                    <a:pt x="6488" y="1754"/>
                  </a:cubicBezTo>
                  <a:cubicBezTo>
                    <a:pt x="6988" y="1765"/>
                    <a:pt x="7485" y="1771"/>
                    <a:pt x="7979" y="1771"/>
                  </a:cubicBezTo>
                  <a:cubicBezTo>
                    <a:pt x="9870" y="1771"/>
                    <a:pt x="11735" y="1678"/>
                    <a:pt x="13628" y="1399"/>
                  </a:cubicBezTo>
                  <a:cubicBezTo>
                    <a:pt x="14153" y="1321"/>
                    <a:pt x="13970" y="556"/>
                    <a:pt x="13476" y="556"/>
                  </a:cubicBezTo>
                  <a:cubicBezTo>
                    <a:pt x="13452" y="556"/>
                    <a:pt x="13428" y="557"/>
                    <a:pt x="13402" y="561"/>
                  </a:cubicBezTo>
                  <a:cubicBezTo>
                    <a:pt x="11607" y="825"/>
                    <a:pt x="9840" y="916"/>
                    <a:pt x="8048" y="916"/>
                  </a:cubicBezTo>
                  <a:cubicBezTo>
                    <a:pt x="7598" y="916"/>
                    <a:pt x="7145" y="910"/>
                    <a:pt x="6691" y="900"/>
                  </a:cubicBezTo>
                  <a:cubicBezTo>
                    <a:pt x="4654" y="853"/>
                    <a:pt x="2661" y="741"/>
                    <a:pt x="727" y="24"/>
                  </a:cubicBezTo>
                  <a:cubicBezTo>
                    <a:pt x="683" y="8"/>
                    <a:pt x="641" y="1"/>
                    <a:pt x="600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965;p41"/>
            <p:cNvSpPr/>
            <p:nvPr/>
          </p:nvSpPr>
          <p:spPr>
            <a:xfrm>
              <a:off x="15698275" y="2293225"/>
              <a:ext cx="54625" cy="39450"/>
            </a:xfrm>
            <a:custGeom>
              <a:avLst/>
              <a:gdLst/>
              <a:ahLst/>
              <a:cxnLst/>
              <a:rect l="l" t="t" r="r" b="b"/>
              <a:pathLst>
                <a:path w="2185" h="1578" extrusionOk="0">
                  <a:moveTo>
                    <a:pt x="633" y="1"/>
                  </a:moveTo>
                  <a:cubicBezTo>
                    <a:pt x="440" y="1"/>
                    <a:pt x="253" y="63"/>
                    <a:pt x="89" y="212"/>
                  </a:cubicBezTo>
                  <a:cubicBezTo>
                    <a:pt x="0" y="292"/>
                    <a:pt x="23" y="447"/>
                    <a:pt x="125" y="502"/>
                  </a:cubicBezTo>
                  <a:cubicBezTo>
                    <a:pt x="384" y="648"/>
                    <a:pt x="685" y="702"/>
                    <a:pt x="935" y="863"/>
                  </a:cubicBezTo>
                  <a:cubicBezTo>
                    <a:pt x="1186" y="1026"/>
                    <a:pt x="1317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1"/>
                    <a:pt x="2099" y="1142"/>
                  </a:cubicBezTo>
                  <a:cubicBezTo>
                    <a:pt x="1914" y="625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966;p41"/>
            <p:cNvSpPr/>
            <p:nvPr/>
          </p:nvSpPr>
          <p:spPr>
            <a:xfrm>
              <a:off x="15675275" y="2305100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1"/>
                  </a:moveTo>
                  <a:cubicBezTo>
                    <a:pt x="440" y="1"/>
                    <a:pt x="253" y="63"/>
                    <a:pt x="88" y="212"/>
                  </a:cubicBezTo>
                  <a:cubicBezTo>
                    <a:pt x="1" y="291"/>
                    <a:pt x="23" y="446"/>
                    <a:pt x="124" y="503"/>
                  </a:cubicBezTo>
                  <a:cubicBezTo>
                    <a:pt x="383" y="649"/>
                    <a:pt x="685" y="702"/>
                    <a:pt x="935" y="864"/>
                  </a:cubicBezTo>
                  <a:cubicBezTo>
                    <a:pt x="1185" y="1027"/>
                    <a:pt x="1317" y="1265"/>
                    <a:pt x="1514" y="1478"/>
                  </a:cubicBezTo>
                  <a:cubicBezTo>
                    <a:pt x="1578" y="1547"/>
                    <a:pt x="1662" y="1577"/>
                    <a:pt x="1746" y="1577"/>
                  </a:cubicBezTo>
                  <a:cubicBezTo>
                    <a:pt x="1963" y="1577"/>
                    <a:pt x="2185" y="1380"/>
                    <a:pt x="2098" y="1142"/>
                  </a:cubicBezTo>
                  <a:cubicBezTo>
                    <a:pt x="1913" y="626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967;p41"/>
            <p:cNvSpPr/>
            <p:nvPr/>
          </p:nvSpPr>
          <p:spPr>
            <a:xfrm>
              <a:off x="15652275" y="2316950"/>
              <a:ext cx="54625" cy="39475"/>
            </a:xfrm>
            <a:custGeom>
              <a:avLst/>
              <a:gdLst/>
              <a:ahLst/>
              <a:cxnLst/>
              <a:rect l="l" t="t" r="r" b="b"/>
              <a:pathLst>
                <a:path w="2185" h="1579" extrusionOk="0">
                  <a:moveTo>
                    <a:pt x="634" y="1"/>
                  </a:moveTo>
                  <a:cubicBezTo>
                    <a:pt x="441" y="1"/>
                    <a:pt x="253" y="64"/>
                    <a:pt x="89" y="212"/>
                  </a:cubicBezTo>
                  <a:cubicBezTo>
                    <a:pt x="0" y="291"/>
                    <a:pt x="23" y="447"/>
                    <a:pt x="125" y="503"/>
                  </a:cubicBezTo>
                  <a:cubicBezTo>
                    <a:pt x="384" y="649"/>
                    <a:pt x="685" y="701"/>
                    <a:pt x="935" y="864"/>
                  </a:cubicBezTo>
                  <a:cubicBezTo>
                    <a:pt x="1186" y="1025"/>
                    <a:pt x="1318" y="1265"/>
                    <a:pt x="1514" y="1478"/>
                  </a:cubicBezTo>
                  <a:cubicBezTo>
                    <a:pt x="1578" y="1548"/>
                    <a:pt x="1662" y="1578"/>
                    <a:pt x="1747" y="1578"/>
                  </a:cubicBezTo>
                  <a:cubicBezTo>
                    <a:pt x="1963" y="1578"/>
                    <a:pt x="2185" y="1381"/>
                    <a:pt x="2099" y="1142"/>
                  </a:cubicBezTo>
                  <a:cubicBezTo>
                    <a:pt x="1913" y="626"/>
                    <a:pt x="1245" y="1"/>
                    <a:pt x="634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968;p41"/>
            <p:cNvSpPr/>
            <p:nvPr/>
          </p:nvSpPr>
          <p:spPr>
            <a:xfrm>
              <a:off x="15708200" y="1417950"/>
              <a:ext cx="1028675" cy="922600"/>
            </a:xfrm>
            <a:custGeom>
              <a:avLst/>
              <a:gdLst/>
              <a:ahLst/>
              <a:cxnLst/>
              <a:rect l="l" t="t" r="r" b="b"/>
              <a:pathLst>
                <a:path w="41147" h="36904" extrusionOk="0">
                  <a:moveTo>
                    <a:pt x="33043" y="1"/>
                  </a:moveTo>
                  <a:cubicBezTo>
                    <a:pt x="32105" y="1"/>
                    <a:pt x="31073" y="149"/>
                    <a:pt x="29968" y="477"/>
                  </a:cubicBezTo>
                  <a:cubicBezTo>
                    <a:pt x="22027" y="2832"/>
                    <a:pt x="13140" y="7752"/>
                    <a:pt x="11739" y="9483"/>
                  </a:cubicBezTo>
                  <a:cubicBezTo>
                    <a:pt x="10338" y="11214"/>
                    <a:pt x="0" y="34324"/>
                    <a:pt x="800" y="35012"/>
                  </a:cubicBezTo>
                  <a:cubicBezTo>
                    <a:pt x="2284" y="36288"/>
                    <a:pt x="4321" y="36903"/>
                    <a:pt x="5951" y="36903"/>
                  </a:cubicBezTo>
                  <a:cubicBezTo>
                    <a:pt x="7021" y="36903"/>
                    <a:pt x="7916" y="36638"/>
                    <a:pt x="8363" y="36120"/>
                  </a:cubicBezTo>
                  <a:cubicBezTo>
                    <a:pt x="17962" y="25004"/>
                    <a:pt x="19896" y="16473"/>
                    <a:pt x="19896" y="16473"/>
                  </a:cubicBezTo>
                  <a:cubicBezTo>
                    <a:pt x="19896" y="16473"/>
                    <a:pt x="28419" y="12784"/>
                    <a:pt x="33354" y="10168"/>
                  </a:cubicBezTo>
                  <a:cubicBezTo>
                    <a:pt x="41147" y="6037"/>
                    <a:pt x="39025" y="1"/>
                    <a:pt x="330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969;p41"/>
            <p:cNvSpPr/>
            <p:nvPr/>
          </p:nvSpPr>
          <p:spPr>
            <a:xfrm>
              <a:off x="16233450" y="1452700"/>
              <a:ext cx="698425" cy="979575"/>
            </a:xfrm>
            <a:custGeom>
              <a:avLst/>
              <a:gdLst/>
              <a:ahLst/>
              <a:cxnLst/>
              <a:rect l="l" t="t" r="r" b="b"/>
              <a:pathLst>
                <a:path w="27937" h="39183" extrusionOk="0">
                  <a:moveTo>
                    <a:pt x="21930" y="0"/>
                  </a:moveTo>
                  <a:cubicBezTo>
                    <a:pt x="21584" y="0"/>
                    <a:pt x="21221" y="34"/>
                    <a:pt x="20842" y="106"/>
                  </a:cubicBezTo>
                  <a:cubicBezTo>
                    <a:pt x="13245" y="1549"/>
                    <a:pt x="1286" y="8268"/>
                    <a:pt x="641" y="9855"/>
                  </a:cubicBezTo>
                  <a:cubicBezTo>
                    <a:pt x="1" y="11439"/>
                    <a:pt x="7613" y="35869"/>
                    <a:pt x="7426" y="36238"/>
                  </a:cubicBezTo>
                  <a:cubicBezTo>
                    <a:pt x="7325" y="36442"/>
                    <a:pt x="6076" y="37033"/>
                    <a:pt x="4993" y="37629"/>
                  </a:cubicBezTo>
                  <a:cubicBezTo>
                    <a:pt x="4072" y="38137"/>
                    <a:pt x="3259" y="38652"/>
                    <a:pt x="3369" y="38932"/>
                  </a:cubicBezTo>
                  <a:cubicBezTo>
                    <a:pt x="3440" y="39111"/>
                    <a:pt x="4222" y="39182"/>
                    <a:pt x="5301" y="39182"/>
                  </a:cubicBezTo>
                  <a:cubicBezTo>
                    <a:pt x="7887" y="39182"/>
                    <a:pt x="12179" y="38774"/>
                    <a:pt x="12458" y="38468"/>
                  </a:cubicBezTo>
                  <a:cubicBezTo>
                    <a:pt x="12728" y="38172"/>
                    <a:pt x="12248" y="35988"/>
                    <a:pt x="12264" y="35632"/>
                  </a:cubicBezTo>
                  <a:cubicBezTo>
                    <a:pt x="12858" y="22732"/>
                    <a:pt x="8660" y="15278"/>
                    <a:pt x="8660" y="15278"/>
                  </a:cubicBezTo>
                  <a:cubicBezTo>
                    <a:pt x="9118" y="14908"/>
                    <a:pt x="20078" y="14216"/>
                    <a:pt x="25485" y="8082"/>
                  </a:cubicBezTo>
                  <a:cubicBezTo>
                    <a:pt x="27936" y="5301"/>
                    <a:pt x="26249" y="0"/>
                    <a:pt x="21930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970;p41"/>
            <p:cNvSpPr/>
            <p:nvPr/>
          </p:nvSpPr>
          <p:spPr>
            <a:xfrm>
              <a:off x="16235850" y="2320925"/>
              <a:ext cx="327900" cy="119025"/>
            </a:xfrm>
            <a:custGeom>
              <a:avLst/>
              <a:gdLst/>
              <a:ahLst/>
              <a:cxnLst/>
              <a:rect l="l" t="t" r="r" b="b"/>
              <a:pathLst>
                <a:path w="13116" h="4761" extrusionOk="0">
                  <a:moveTo>
                    <a:pt x="5911" y="1"/>
                  </a:moveTo>
                  <a:cubicBezTo>
                    <a:pt x="5911" y="1"/>
                    <a:pt x="14" y="2165"/>
                    <a:pt x="5" y="3728"/>
                  </a:cubicBezTo>
                  <a:cubicBezTo>
                    <a:pt x="1" y="4522"/>
                    <a:pt x="3121" y="4760"/>
                    <a:pt x="6257" y="4760"/>
                  </a:cubicBezTo>
                  <a:cubicBezTo>
                    <a:pt x="9285" y="4760"/>
                    <a:pt x="12328" y="4538"/>
                    <a:pt x="12587" y="4379"/>
                  </a:cubicBezTo>
                  <a:cubicBezTo>
                    <a:pt x="13115" y="4055"/>
                    <a:pt x="12612" y="39"/>
                    <a:pt x="12612" y="39"/>
                  </a:cubicBezTo>
                  <a:lnTo>
                    <a:pt x="5911" y="1"/>
                  </a:ln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971;p41"/>
            <p:cNvSpPr/>
            <p:nvPr/>
          </p:nvSpPr>
          <p:spPr>
            <a:xfrm>
              <a:off x="16216600" y="2411550"/>
              <a:ext cx="353900" cy="44300"/>
            </a:xfrm>
            <a:custGeom>
              <a:avLst/>
              <a:gdLst/>
              <a:ahLst/>
              <a:cxnLst/>
              <a:rect l="l" t="t" r="r" b="b"/>
              <a:pathLst>
                <a:path w="14156" h="1772" extrusionOk="0">
                  <a:moveTo>
                    <a:pt x="602" y="1"/>
                  </a:moveTo>
                  <a:cubicBezTo>
                    <a:pt x="228" y="1"/>
                    <a:pt x="0" y="623"/>
                    <a:pt x="398" y="795"/>
                  </a:cubicBezTo>
                  <a:cubicBezTo>
                    <a:pt x="2326" y="1626"/>
                    <a:pt x="4427" y="1707"/>
                    <a:pt x="6490" y="1754"/>
                  </a:cubicBezTo>
                  <a:cubicBezTo>
                    <a:pt x="6994" y="1765"/>
                    <a:pt x="7494" y="1772"/>
                    <a:pt x="7993" y="1772"/>
                  </a:cubicBezTo>
                  <a:cubicBezTo>
                    <a:pt x="9879" y="1772"/>
                    <a:pt x="11740" y="1677"/>
                    <a:pt x="13629" y="1400"/>
                  </a:cubicBezTo>
                  <a:cubicBezTo>
                    <a:pt x="14156" y="1322"/>
                    <a:pt x="13970" y="555"/>
                    <a:pt x="13475" y="555"/>
                  </a:cubicBezTo>
                  <a:cubicBezTo>
                    <a:pt x="13452" y="555"/>
                    <a:pt x="13427" y="557"/>
                    <a:pt x="13402" y="561"/>
                  </a:cubicBezTo>
                  <a:cubicBezTo>
                    <a:pt x="11615" y="825"/>
                    <a:pt x="9855" y="916"/>
                    <a:pt x="8070" y="916"/>
                  </a:cubicBezTo>
                  <a:cubicBezTo>
                    <a:pt x="7613" y="916"/>
                    <a:pt x="7154" y="910"/>
                    <a:pt x="6692" y="900"/>
                  </a:cubicBezTo>
                  <a:cubicBezTo>
                    <a:pt x="4656" y="855"/>
                    <a:pt x="2663" y="743"/>
                    <a:pt x="728" y="24"/>
                  </a:cubicBezTo>
                  <a:cubicBezTo>
                    <a:pt x="685" y="8"/>
                    <a:pt x="643" y="1"/>
                    <a:pt x="602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972;p41"/>
            <p:cNvSpPr/>
            <p:nvPr/>
          </p:nvSpPr>
          <p:spPr>
            <a:xfrm>
              <a:off x="16346250" y="2316675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1"/>
                  </a:moveTo>
                  <a:cubicBezTo>
                    <a:pt x="440" y="1"/>
                    <a:pt x="252" y="63"/>
                    <a:pt x="88" y="212"/>
                  </a:cubicBezTo>
                  <a:cubicBezTo>
                    <a:pt x="1" y="292"/>
                    <a:pt x="23" y="446"/>
                    <a:pt x="124" y="503"/>
                  </a:cubicBezTo>
                  <a:cubicBezTo>
                    <a:pt x="383" y="650"/>
                    <a:pt x="684" y="702"/>
                    <a:pt x="936" y="863"/>
                  </a:cubicBezTo>
                  <a:cubicBezTo>
                    <a:pt x="1186" y="1025"/>
                    <a:pt x="1319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1"/>
                    <a:pt x="2098" y="1141"/>
                  </a:cubicBezTo>
                  <a:cubicBezTo>
                    <a:pt x="1913" y="625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973;p41"/>
            <p:cNvSpPr/>
            <p:nvPr/>
          </p:nvSpPr>
          <p:spPr>
            <a:xfrm>
              <a:off x="16323225" y="2328550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0"/>
                  </a:moveTo>
                  <a:cubicBezTo>
                    <a:pt x="440" y="0"/>
                    <a:pt x="252" y="63"/>
                    <a:pt x="88" y="211"/>
                  </a:cubicBezTo>
                  <a:cubicBezTo>
                    <a:pt x="1" y="291"/>
                    <a:pt x="24" y="447"/>
                    <a:pt x="125" y="502"/>
                  </a:cubicBezTo>
                  <a:cubicBezTo>
                    <a:pt x="385" y="647"/>
                    <a:pt x="686" y="701"/>
                    <a:pt x="936" y="863"/>
                  </a:cubicBezTo>
                  <a:cubicBezTo>
                    <a:pt x="1187" y="1025"/>
                    <a:pt x="1317" y="1264"/>
                    <a:pt x="1515" y="1478"/>
                  </a:cubicBezTo>
                  <a:cubicBezTo>
                    <a:pt x="1579" y="1547"/>
                    <a:pt x="1662" y="1577"/>
                    <a:pt x="1747" y="1577"/>
                  </a:cubicBezTo>
                  <a:cubicBezTo>
                    <a:pt x="1963" y="1577"/>
                    <a:pt x="2186" y="1380"/>
                    <a:pt x="2100" y="1142"/>
                  </a:cubicBezTo>
                  <a:cubicBezTo>
                    <a:pt x="1913" y="626"/>
                    <a:pt x="1243" y="0"/>
                    <a:pt x="633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974;p41"/>
            <p:cNvSpPr/>
            <p:nvPr/>
          </p:nvSpPr>
          <p:spPr>
            <a:xfrm>
              <a:off x="16300225" y="2340425"/>
              <a:ext cx="54625" cy="39425"/>
            </a:xfrm>
            <a:custGeom>
              <a:avLst/>
              <a:gdLst/>
              <a:ahLst/>
              <a:cxnLst/>
              <a:rect l="l" t="t" r="r" b="b"/>
              <a:pathLst>
                <a:path w="2185" h="1577" extrusionOk="0">
                  <a:moveTo>
                    <a:pt x="634" y="1"/>
                  </a:moveTo>
                  <a:cubicBezTo>
                    <a:pt x="441" y="1"/>
                    <a:pt x="253" y="63"/>
                    <a:pt x="89" y="212"/>
                  </a:cubicBezTo>
                  <a:cubicBezTo>
                    <a:pt x="0" y="292"/>
                    <a:pt x="24" y="446"/>
                    <a:pt x="125" y="502"/>
                  </a:cubicBezTo>
                  <a:cubicBezTo>
                    <a:pt x="384" y="649"/>
                    <a:pt x="685" y="702"/>
                    <a:pt x="936" y="863"/>
                  </a:cubicBezTo>
                  <a:cubicBezTo>
                    <a:pt x="1186" y="1026"/>
                    <a:pt x="1318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0"/>
                    <a:pt x="2099" y="1141"/>
                  </a:cubicBezTo>
                  <a:cubicBezTo>
                    <a:pt x="1914" y="625"/>
                    <a:pt x="1245" y="1"/>
                    <a:pt x="634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975;p41"/>
            <p:cNvSpPr/>
            <p:nvPr/>
          </p:nvSpPr>
          <p:spPr>
            <a:xfrm>
              <a:off x="16208475" y="1404100"/>
              <a:ext cx="749625" cy="942050"/>
            </a:xfrm>
            <a:custGeom>
              <a:avLst/>
              <a:gdLst/>
              <a:ahLst/>
              <a:cxnLst/>
              <a:rect l="l" t="t" r="r" b="b"/>
              <a:pathLst>
                <a:path w="29985" h="37682" extrusionOk="0">
                  <a:moveTo>
                    <a:pt x="27212" y="1"/>
                  </a:moveTo>
                  <a:lnTo>
                    <a:pt x="15972" y="2219"/>
                  </a:lnTo>
                  <a:cubicBezTo>
                    <a:pt x="15972" y="2219"/>
                    <a:pt x="2047" y="9518"/>
                    <a:pt x="1024" y="11288"/>
                  </a:cubicBezTo>
                  <a:cubicBezTo>
                    <a:pt x="0" y="13057"/>
                    <a:pt x="5148" y="36259"/>
                    <a:pt x="6453" y="36979"/>
                  </a:cubicBezTo>
                  <a:cubicBezTo>
                    <a:pt x="7421" y="37514"/>
                    <a:pt x="8715" y="37681"/>
                    <a:pt x="9959" y="37681"/>
                  </a:cubicBezTo>
                  <a:cubicBezTo>
                    <a:pt x="12061" y="37681"/>
                    <a:pt x="14020" y="37202"/>
                    <a:pt x="14020" y="37202"/>
                  </a:cubicBezTo>
                  <a:cubicBezTo>
                    <a:pt x="14584" y="28362"/>
                    <a:pt x="12002" y="17401"/>
                    <a:pt x="12002" y="17401"/>
                  </a:cubicBezTo>
                  <a:cubicBezTo>
                    <a:pt x="12002" y="17401"/>
                    <a:pt x="26115" y="15255"/>
                    <a:pt x="28281" y="9506"/>
                  </a:cubicBezTo>
                  <a:cubicBezTo>
                    <a:pt x="29984" y="4987"/>
                    <a:pt x="27212" y="1"/>
                    <a:pt x="27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976;p41"/>
            <p:cNvSpPr/>
            <p:nvPr/>
          </p:nvSpPr>
          <p:spPr>
            <a:xfrm>
              <a:off x="16215025" y="1466100"/>
              <a:ext cx="337125" cy="346575"/>
            </a:xfrm>
            <a:custGeom>
              <a:avLst/>
              <a:gdLst/>
              <a:ahLst/>
              <a:cxnLst/>
              <a:rect l="l" t="t" r="r" b="b"/>
              <a:pathLst>
                <a:path w="13485" h="13863" extrusionOk="0">
                  <a:moveTo>
                    <a:pt x="13325" y="0"/>
                  </a:moveTo>
                  <a:cubicBezTo>
                    <a:pt x="13288" y="0"/>
                    <a:pt x="13250" y="19"/>
                    <a:pt x="13222" y="60"/>
                  </a:cubicBezTo>
                  <a:cubicBezTo>
                    <a:pt x="13109" y="232"/>
                    <a:pt x="13081" y="462"/>
                    <a:pt x="13022" y="657"/>
                  </a:cubicBezTo>
                  <a:cubicBezTo>
                    <a:pt x="12975" y="811"/>
                    <a:pt x="12949" y="961"/>
                    <a:pt x="12921" y="1112"/>
                  </a:cubicBezTo>
                  <a:cubicBezTo>
                    <a:pt x="12898" y="1112"/>
                    <a:pt x="12875" y="1118"/>
                    <a:pt x="12854" y="1128"/>
                  </a:cubicBezTo>
                  <a:cubicBezTo>
                    <a:pt x="9539" y="2776"/>
                    <a:pt x="6325" y="4622"/>
                    <a:pt x="3229" y="6653"/>
                  </a:cubicBezTo>
                  <a:cubicBezTo>
                    <a:pt x="2381" y="7210"/>
                    <a:pt x="756" y="8075"/>
                    <a:pt x="426" y="9108"/>
                  </a:cubicBezTo>
                  <a:cubicBezTo>
                    <a:pt x="0" y="10439"/>
                    <a:pt x="631" y="12545"/>
                    <a:pt x="972" y="13838"/>
                  </a:cubicBezTo>
                  <a:cubicBezTo>
                    <a:pt x="976" y="13855"/>
                    <a:pt x="987" y="13862"/>
                    <a:pt x="1000" y="13862"/>
                  </a:cubicBezTo>
                  <a:cubicBezTo>
                    <a:pt x="1019" y="13862"/>
                    <a:pt x="1039" y="13845"/>
                    <a:pt x="1036" y="13819"/>
                  </a:cubicBezTo>
                  <a:cubicBezTo>
                    <a:pt x="810" y="12214"/>
                    <a:pt x="179" y="9729"/>
                    <a:pt x="1334" y="8435"/>
                  </a:cubicBezTo>
                  <a:cubicBezTo>
                    <a:pt x="2301" y="7349"/>
                    <a:pt x="3824" y="6567"/>
                    <a:pt x="5061" y="5826"/>
                  </a:cubicBezTo>
                  <a:cubicBezTo>
                    <a:pt x="7664" y="4267"/>
                    <a:pt x="10277" y="2718"/>
                    <a:pt x="13003" y="1381"/>
                  </a:cubicBezTo>
                  <a:cubicBezTo>
                    <a:pt x="13086" y="1340"/>
                    <a:pt x="13092" y="1259"/>
                    <a:pt x="13057" y="1195"/>
                  </a:cubicBezTo>
                  <a:cubicBezTo>
                    <a:pt x="13154" y="1068"/>
                    <a:pt x="13238" y="948"/>
                    <a:pt x="13302" y="777"/>
                  </a:cubicBezTo>
                  <a:cubicBezTo>
                    <a:pt x="13380" y="581"/>
                    <a:pt x="13484" y="338"/>
                    <a:pt x="13457" y="124"/>
                  </a:cubicBezTo>
                  <a:cubicBezTo>
                    <a:pt x="13447" y="49"/>
                    <a:pt x="13387" y="0"/>
                    <a:pt x="13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977;p41"/>
            <p:cNvSpPr/>
            <p:nvPr/>
          </p:nvSpPr>
          <p:spPr>
            <a:xfrm>
              <a:off x="16301225" y="1508200"/>
              <a:ext cx="331150" cy="183850"/>
            </a:xfrm>
            <a:custGeom>
              <a:avLst/>
              <a:gdLst/>
              <a:ahLst/>
              <a:cxnLst/>
              <a:rect l="l" t="t" r="r" b="b"/>
              <a:pathLst>
                <a:path w="13246" h="7354" extrusionOk="0">
                  <a:moveTo>
                    <a:pt x="13143" y="0"/>
                  </a:moveTo>
                  <a:cubicBezTo>
                    <a:pt x="13136" y="0"/>
                    <a:pt x="13127" y="2"/>
                    <a:pt x="13119" y="6"/>
                  </a:cubicBezTo>
                  <a:cubicBezTo>
                    <a:pt x="8510" y="1851"/>
                    <a:pt x="4074" y="4384"/>
                    <a:pt x="40" y="7265"/>
                  </a:cubicBezTo>
                  <a:cubicBezTo>
                    <a:pt x="0" y="7294"/>
                    <a:pt x="24" y="7354"/>
                    <a:pt x="62" y="7354"/>
                  </a:cubicBezTo>
                  <a:cubicBezTo>
                    <a:pt x="70" y="7354"/>
                    <a:pt x="78" y="7351"/>
                    <a:pt x="87" y="7345"/>
                  </a:cubicBezTo>
                  <a:cubicBezTo>
                    <a:pt x="4282" y="4583"/>
                    <a:pt x="8630" y="2265"/>
                    <a:pt x="13178" y="145"/>
                  </a:cubicBezTo>
                  <a:cubicBezTo>
                    <a:pt x="13246" y="113"/>
                    <a:pt x="13209" y="0"/>
                    <a:pt x="13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978;p41"/>
            <p:cNvSpPr/>
            <p:nvPr/>
          </p:nvSpPr>
          <p:spPr>
            <a:xfrm>
              <a:off x="16282775" y="1734775"/>
              <a:ext cx="108825" cy="496250"/>
            </a:xfrm>
            <a:custGeom>
              <a:avLst/>
              <a:gdLst/>
              <a:ahLst/>
              <a:cxnLst/>
              <a:rect l="l" t="t" r="r" b="b"/>
              <a:pathLst>
                <a:path w="4353" h="19850" extrusionOk="0">
                  <a:moveTo>
                    <a:pt x="41" y="0"/>
                  </a:moveTo>
                  <a:cubicBezTo>
                    <a:pt x="27" y="0"/>
                    <a:pt x="13" y="10"/>
                    <a:pt x="13" y="29"/>
                  </a:cubicBezTo>
                  <a:cubicBezTo>
                    <a:pt x="0" y="3317"/>
                    <a:pt x="883" y="6585"/>
                    <a:pt x="1609" y="9771"/>
                  </a:cubicBezTo>
                  <a:cubicBezTo>
                    <a:pt x="2375" y="13137"/>
                    <a:pt x="3273" y="16482"/>
                    <a:pt x="4213" y="19803"/>
                  </a:cubicBezTo>
                  <a:cubicBezTo>
                    <a:pt x="4221" y="19836"/>
                    <a:pt x="4246" y="19850"/>
                    <a:pt x="4272" y="19850"/>
                  </a:cubicBezTo>
                  <a:cubicBezTo>
                    <a:pt x="4312" y="19850"/>
                    <a:pt x="4352" y="19817"/>
                    <a:pt x="4339" y="19768"/>
                  </a:cubicBezTo>
                  <a:cubicBezTo>
                    <a:pt x="3445" y="16578"/>
                    <a:pt x="2656" y="13374"/>
                    <a:pt x="1908" y="10146"/>
                  </a:cubicBezTo>
                  <a:cubicBezTo>
                    <a:pt x="1139" y="6822"/>
                    <a:pt x="284" y="3443"/>
                    <a:pt x="73" y="29"/>
                  </a:cubicBezTo>
                  <a:cubicBezTo>
                    <a:pt x="71" y="10"/>
                    <a:pt x="56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979;p41"/>
            <p:cNvSpPr/>
            <p:nvPr/>
          </p:nvSpPr>
          <p:spPr>
            <a:xfrm>
              <a:off x="15776025" y="1710475"/>
              <a:ext cx="257000" cy="534700"/>
            </a:xfrm>
            <a:custGeom>
              <a:avLst/>
              <a:gdLst/>
              <a:ahLst/>
              <a:cxnLst/>
              <a:rect l="l" t="t" r="r" b="b"/>
              <a:pathLst>
                <a:path w="10280" h="21388" extrusionOk="0">
                  <a:moveTo>
                    <a:pt x="10223" y="1"/>
                  </a:moveTo>
                  <a:cubicBezTo>
                    <a:pt x="10200" y="1"/>
                    <a:pt x="10171" y="23"/>
                    <a:pt x="10145" y="76"/>
                  </a:cubicBezTo>
                  <a:cubicBezTo>
                    <a:pt x="6536" y="7290"/>
                    <a:pt x="3391" y="14253"/>
                    <a:pt x="12" y="21341"/>
                  </a:cubicBezTo>
                  <a:cubicBezTo>
                    <a:pt x="1" y="21365"/>
                    <a:pt x="21" y="21387"/>
                    <a:pt x="40" y="21387"/>
                  </a:cubicBezTo>
                  <a:cubicBezTo>
                    <a:pt x="49" y="21387"/>
                    <a:pt x="58" y="21383"/>
                    <a:pt x="64" y="21372"/>
                  </a:cubicBezTo>
                  <a:cubicBezTo>
                    <a:pt x="3704" y="14422"/>
                    <a:pt x="6941" y="7274"/>
                    <a:pt x="10238" y="155"/>
                  </a:cubicBezTo>
                  <a:cubicBezTo>
                    <a:pt x="10280" y="65"/>
                    <a:pt x="10260" y="1"/>
                    <a:pt x="10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980;p41"/>
            <p:cNvSpPr/>
            <p:nvPr/>
          </p:nvSpPr>
          <p:spPr>
            <a:xfrm>
              <a:off x="16067225" y="1485550"/>
              <a:ext cx="348650" cy="173725"/>
            </a:xfrm>
            <a:custGeom>
              <a:avLst/>
              <a:gdLst/>
              <a:ahLst/>
              <a:cxnLst/>
              <a:rect l="l" t="t" r="r" b="b"/>
              <a:pathLst>
                <a:path w="13946" h="6949" extrusionOk="0">
                  <a:moveTo>
                    <a:pt x="13878" y="0"/>
                  </a:moveTo>
                  <a:cubicBezTo>
                    <a:pt x="13874" y="0"/>
                    <a:pt x="13869" y="1"/>
                    <a:pt x="13864" y="2"/>
                  </a:cubicBezTo>
                  <a:cubicBezTo>
                    <a:pt x="9053" y="1678"/>
                    <a:pt x="4299" y="4202"/>
                    <a:pt x="9" y="6931"/>
                  </a:cubicBezTo>
                  <a:cubicBezTo>
                    <a:pt x="0" y="6937"/>
                    <a:pt x="6" y="6949"/>
                    <a:pt x="15" y="6949"/>
                  </a:cubicBezTo>
                  <a:cubicBezTo>
                    <a:pt x="17" y="6949"/>
                    <a:pt x="18" y="6949"/>
                    <a:pt x="19" y="6948"/>
                  </a:cubicBezTo>
                  <a:cubicBezTo>
                    <a:pt x="2270" y="5680"/>
                    <a:pt x="4523" y="4419"/>
                    <a:pt x="6837" y="3269"/>
                  </a:cubicBezTo>
                  <a:cubicBezTo>
                    <a:pt x="9153" y="2122"/>
                    <a:pt x="11550" y="1166"/>
                    <a:pt x="13899" y="90"/>
                  </a:cubicBezTo>
                  <a:cubicBezTo>
                    <a:pt x="13945" y="70"/>
                    <a:pt x="13921" y="0"/>
                    <a:pt x="13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981;p41"/>
            <p:cNvSpPr/>
            <p:nvPr/>
          </p:nvSpPr>
          <p:spPr>
            <a:xfrm>
              <a:off x="16392725" y="2260850"/>
              <a:ext cx="12475" cy="32575"/>
            </a:xfrm>
            <a:custGeom>
              <a:avLst/>
              <a:gdLst/>
              <a:ahLst/>
              <a:cxnLst/>
              <a:rect l="l" t="t" r="r" b="b"/>
              <a:pathLst>
                <a:path w="499" h="1303" extrusionOk="0">
                  <a:moveTo>
                    <a:pt x="81" y="0"/>
                  </a:moveTo>
                  <a:cubicBezTo>
                    <a:pt x="41" y="0"/>
                    <a:pt x="0" y="33"/>
                    <a:pt x="12" y="85"/>
                  </a:cubicBezTo>
                  <a:cubicBezTo>
                    <a:pt x="101" y="471"/>
                    <a:pt x="181" y="859"/>
                    <a:pt x="300" y="1236"/>
                  </a:cubicBezTo>
                  <a:cubicBezTo>
                    <a:pt x="315" y="1282"/>
                    <a:pt x="351" y="1303"/>
                    <a:pt x="388" y="1303"/>
                  </a:cubicBezTo>
                  <a:cubicBezTo>
                    <a:pt x="443" y="1303"/>
                    <a:pt x="499" y="1257"/>
                    <a:pt x="482" y="1186"/>
                  </a:cubicBezTo>
                  <a:cubicBezTo>
                    <a:pt x="393" y="801"/>
                    <a:pt x="265" y="426"/>
                    <a:pt x="146" y="49"/>
                  </a:cubicBezTo>
                  <a:cubicBezTo>
                    <a:pt x="135" y="15"/>
                    <a:pt x="108" y="0"/>
                    <a:pt x="81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982;p41"/>
            <p:cNvSpPr/>
            <p:nvPr/>
          </p:nvSpPr>
          <p:spPr>
            <a:xfrm>
              <a:off x="15964075" y="814225"/>
              <a:ext cx="741150" cy="307375"/>
            </a:xfrm>
            <a:custGeom>
              <a:avLst/>
              <a:gdLst/>
              <a:ahLst/>
              <a:cxnLst/>
              <a:rect l="l" t="t" r="r" b="b"/>
              <a:pathLst>
                <a:path w="29646" h="12295" extrusionOk="0">
                  <a:moveTo>
                    <a:pt x="25221" y="1"/>
                  </a:moveTo>
                  <a:cubicBezTo>
                    <a:pt x="24788" y="1"/>
                    <a:pt x="24345" y="80"/>
                    <a:pt x="23921" y="246"/>
                  </a:cubicBezTo>
                  <a:cubicBezTo>
                    <a:pt x="23066" y="582"/>
                    <a:pt x="14286" y="6456"/>
                    <a:pt x="13698" y="6543"/>
                  </a:cubicBezTo>
                  <a:cubicBezTo>
                    <a:pt x="13672" y="6547"/>
                    <a:pt x="13632" y="6549"/>
                    <a:pt x="13580" y="6549"/>
                  </a:cubicBezTo>
                  <a:cubicBezTo>
                    <a:pt x="12443" y="6549"/>
                    <a:pt x="5300" y="5663"/>
                    <a:pt x="2692" y="5406"/>
                  </a:cubicBezTo>
                  <a:cubicBezTo>
                    <a:pt x="2578" y="5395"/>
                    <a:pt x="2468" y="5389"/>
                    <a:pt x="2364" y="5389"/>
                  </a:cubicBezTo>
                  <a:cubicBezTo>
                    <a:pt x="0" y="5389"/>
                    <a:pt x="161" y="8195"/>
                    <a:pt x="1335" y="8897"/>
                  </a:cubicBezTo>
                  <a:cubicBezTo>
                    <a:pt x="2550" y="9622"/>
                    <a:pt x="12837" y="12294"/>
                    <a:pt x="14028" y="12294"/>
                  </a:cubicBezTo>
                  <a:cubicBezTo>
                    <a:pt x="14039" y="12294"/>
                    <a:pt x="14049" y="12294"/>
                    <a:pt x="14059" y="12293"/>
                  </a:cubicBezTo>
                  <a:cubicBezTo>
                    <a:pt x="15086" y="12243"/>
                    <a:pt x="22412" y="9458"/>
                    <a:pt x="26331" y="5620"/>
                  </a:cubicBezTo>
                  <a:cubicBezTo>
                    <a:pt x="29646" y="2372"/>
                    <a:pt x="27595" y="1"/>
                    <a:pt x="2522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983;p41"/>
            <p:cNvSpPr/>
            <p:nvPr/>
          </p:nvSpPr>
          <p:spPr>
            <a:xfrm>
              <a:off x="15851475" y="941025"/>
              <a:ext cx="207600" cy="113475"/>
            </a:xfrm>
            <a:custGeom>
              <a:avLst/>
              <a:gdLst/>
              <a:ahLst/>
              <a:cxnLst/>
              <a:rect l="l" t="t" r="r" b="b"/>
              <a:pathLst>
                <a:path w="8304" h="4539" extrusionOk="0">
                  <a:moveTo>
                    <a:pt x="3399" y="1"/>
                  </a:moveTo>
                  <a:cubicBezTo>
                    <a:pt x="1834" y="1"/>
                    <a:pt x="310" y="636"/>
                    <a:pt x="79" y="786"/>
                  </a:cubicBezTo>
                  <a:cubicBezTo>
                    <a:pt x="3" y="839"/>
                    <a:pt x="0" y="1009"/>
                    <a:pt x="51" y="1224"/>
                  </a:cubicBezTo>
                  <a:cubicBezTo>
                    <a:pt x="56" y="1253"/>
                    <a:pt x="63" y="1282"/>
                    <a:pt x="73" y="1311"/>
                  </a:cubicBezTo>
                  <a:cubicBezTo>
                    <a:pt x="112" y="1461"/>
                    <a:pt x="165" y="1610"/>
                    <a:pt x="227" y="1752"/>
                  </a:cubicBezTo>
                  <a:cubicBezTo>
                    <a:pt x="239" y="1781"/>
                    <a:pt x="252" y="1810"/>
                    <a:pt x="268" y="1836"/>
                  </a:cubicBezTo>
                  <a:cubicBezTo>
                    <a:pt x="331" y="1980"/>
                    <a:pt x="409" y="2117"/>
                    <a:pt x="501" y="2244"/>
                  </a:cubicBezTo>
                  <a:cubicBezTo>
                    <a:pt x="520" y="2277"/>
                    <a:pt x="543" y="2309"/>
                    <a:pt x="568" y="2338"/>
                  </a:cubicBezTo>
                  <a:cubicBezTo>
                    <a:pt x="654" y="2443"/>
                    <a:pt x="738" y="2517"/>
                    <a:pt x="819" y="2545"/>
                  </a:cubicBezTo>
                  <a:cubicBezTo>
                    <a:pt x="1053" y="2628"/>
                    <a:pt x="1325" y="2653"/>
                    <a:pt x="1601" y="2653"/>
                  </a:cubicBezTo>
                  <a:cubicBezTo>
                    <a:pt x="2000" y="2653"/>
                    <a:pt x="2409" y="2602"/>
                    <a:pt x="2735" y="2602"/>
                  </a:cubicBezTo>
                  <a:cubicBezTo>
                    <a:pt x="2900" y="2602"/>
                    <a:pt x="3044" y="2615"/>
                    <a:pt x="3154" y="2654"/>
                  </a:cubicBezTo>
                  <a:cubicBezTo>
                    <a:pt x="4054" y="2974"/>
                    <a:pt x="4236" y="3736"/>
                    <a:pt x="5561" y="4229"/>
                  </a:cubicBezTo>
                  <a:cubicBezTo>
                    <a:pt x="6227" y="4474"/>
                    <a:pt x="6821" y="4539"/>
                    <a:pt x="7288" y="4539"/>
                  </a:cubicBezTo>
                  <a:cubicBezTo>
                    <a:pt x="7750" y="4539"/>
                    <a:pt x="8087" y="4476"/>
                    <a:pt x="8247" y="4462"/>
                  </a:cubicBezTo>
                  <a:cubicBezTo>
                    <a:pt x="8247" y="4462"/>
                    <a:pt x="8303" y="511"/>
                    <a:pt x="8152" y="455"/>
                  </a:cubicBezTo>
                  <a:cubicBezTo>
                    <a:pt x="7989" y="396"/>
                    <a:pt x="4836" y="119"/>
                    <a:pt x="3934" y="27"/>
                  </a:cubicBezTo>
                  <a:cubicBezTo>
                    <a:pt x="3756" y="9"/>
                    <a:pt x="3577" y="1"/>
                    <a:pt x="3399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984;p41"/>
            <p:cNvSpPr/>
            <p:nvPr/>
          </p:nvSpPr>
          <p:spPr>
            <a:xfrm>
              <a:off x="15852750" y="956150"/>
              <a:ext cx="68625" cy="17625"/>
            </a:xfrm>
            <a:custGeom>
              <a:avLst/>
              <a:gdLst/>
              <a:ahLst/>
              <a:cxnLst/>
              <a:rect l="l" t="t" r="r" b="b"/>
              <a:pathLst>
                <a:path w="2745" h="705" extrusionOk="0">
                  <a:moveTo>
                    <a:pt x="2687" y="1"/>
                  </a:moveTo>
                  <a:cubicBezTo>
                    <a:pt x="2685" y="1"/>
                    <a:pt x="2683" y="1"/>
                    <a:pt x="2681" y="1"/>
                  </a:cubicBezTo>
                  <a:cubicBezTo>
                    <a:pt x="1781" y="53"/>
                    <a:pt x="853" y="293"/>
                    <a:pt x="0" y="619"/>
                  </a:cubicBezTo>
                  <a:cubicBezTo>
                    <a:pt x="3" y="648"/>
                    <a:pt x="10" y="677"/>
                    <a:pt x="22" y="705"/>
                  </a:cubicBezTo>
                  <a:cubicBezTo>
                    <a:pt x="912" y="485"/>
                    <a:pt x="1807" y="299"/>
                    <a:pt x="2694" y="75"/>
                  </a:cubicBezTo>
                  <a:cubicBezTo>
                    <a:pt x="2744" y="64"/>
                    <a:pt x="2732" y="1"/>
                    <a:pt x="2687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985;p41"/>
            <p:cNvSpPr/>
            <p:nvPr/>
          </p:nvSpPr>
          <p:spPr>
            <a:xfrm>
              <a:off x="15857150" y="969325"/>
              <a:ext cx="68775" cy="17625"/>
            </a:xfrm>
            <a:custGeom>
              <a:avLst/>
              <a:gdLst/>
              <a:ahLst/>
              <a:cxnLst/>
              <a:rect l="l" t="t" r="r" b="b"/>
              <a:pathLst>
                <a:path w="2751" h="705" extrusionOk="0">
                  <a:moveTo>
                    <a:pt x="2696" y="1"/>
                  </a:moveTo>
                  <a:cubicBezTo>
                    <a:pt x="2692" y="1"/>
                    <a:pt x="2689" y="1"/>
                    <a:pt x="2686" y="2"/>
                  </a:cubicBezTo>
                  <a:cubicBezTo>
                    <a:pt x="1781" y="57"/>
                    <a:pt x="854" y="294"/>
                    <a:pt x="0" y="620"/>
                  </a:cubicBezTo>
                  <a:cubicBezTo>
                    <a:pt x="12" y="649"/>
                    <a:pt x="25" y="677"/>
                    <a:pt x="41" y="704"/>
                  </a:cubicBezTo>
                  <a:cubicBezTo>
                    <a:pt x="927" y="483"/>
                    <a:pt x="1821" y="300"/>
                    <a:pt x="2703" y="78"/>
                  </a:cubicBezTo>
                  <a:cubicBezTo>
                    <a:pt x="2750" y="68"/>
                    <a:pt x="2739" y="1"/>
                    <a:pt x="2696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986;p41"/>
            <p:cNvSpPr/>
            <p:nvPr/>
          </p:nvSpPr>
          <p:spPr>
            <a:xfrm>
              <a:off x="15863975" y="982575"/>
              <a:ext cx="66400" cy="16875"/>
            </a:xfrm>
            <a:custGeom>
              <a:avLst/>
              <a:gdLst/>
              <a:ahLst/>
              <a:cxnLst/>
              <a:rect l="l" t="t" r="r" b="b"/>
              <a:pathLst>
                <a:path w="2656" h="675" extrusionOk="0">
                  <a:moveTo>
                    <a:pt x="2601" y="1"/>
                  </a:moveTo>
                  <a:cubicBezTo>
                    <a:pt x="2599" y="1"/>
                    <a:pt x="2597" y="1"/>
                    <a:pt x="2594" y="1"/>
                  </a:cubicBezTo>
                  <a:cubicBezTo>
                    <a:pt x="1724" y="52"/>
                    <a:pt x="828" y="278"/>
                    <a:pt x="1" y="582"/>
                  </a:cubicBezTo>
                  <a:cubicBezTo>
                    <a:pt x="20" y="615"/>
                    <a:pt x="43" y="646"/>
                    <a:pt x="68" y="675"/>
                  </a:cubicBezTo>
                  <a:cubicBezTo>
                    <a:pt x="914" y="467"/>
                    <a:pt x="1767" y="291"/>
                    <a:pt x="2610" y="77"/>
                  </a:cubicBezTo>
                  <a:cubicBezTo>
                    <a:pt x="2656" y="65"/>
                    <a:pt x="2644" y="1"/>
                    <a:pt x="260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987;p41"/>
            <p:cNvSpPr/>
            <p:nvPr/>
          </p:nvSpPr>
          <p:spPr>
            <a:xfrm>
              <a:off x="15907025" y="1008200"/>
              <a:ext cx="89825" cy="39875"/>
            </a:xfrm>
            <a:custGeom>
              <a:avLst/>
              <a:gdLst/>
              <a:ahLst/>
              <a:cxnLst/>
              <a:rect l="l" t="t" r="r" b="b"/>
              <a:pathLst>
                <a:path w="3593" h="1595" extrusionOk="0">
                  <a:moveTo>
                    <a:pt x="3072" y="0"/>
                  </a:moveTo>
                  <a:cubicBezTo>
                    <a:pt x="3072" y="0"/>
                    <a:pt x="1685" y="171"/>
                    <a:pt x="1786" y="352"/>
                  </a:cubicBezTo>
                  <a:cubicBezTo>
                    <a:pt x="1888" y="534"/>
                    <a:pt x="499" y="274"/>
                    <a:pt x="173" y="862"/>
                  </a:cubicBezTo>
                  <a:cubicBezTo>
                    <a:pt x="0" y="1172"/>
                    <a:pt x="446" y="1344"/>
                    <a:pt x="1094" y="1344"/>
                  </a:cubicBezTo>
                  <a:cubicBezTo>
                    <a:pt x="1162" y="1344"/>
                    <a:pt x="1233" y="1343"/>
                    <a:pt x="1306" y="1339"/>
                  </a:cubicBezTo>
                  <a:cubicBezTo>
                    <a:pt x="1373" y="1335"/>
                    <a:pt x="1446" y="1334"/>
                    <a:pt x="1522" y="1334"/>
                  </a:cubicBezTo>
                  <a:cubicBezTo>
                    <a:pt x="2297" y="1334"/>
                    <a:pt x="3457" y="1503"/>
                    <a:pt x="3592" y="1595"/>
                  </a:cubicBezTo>
                  <a:lnTo>
                    <a:pt x="3072" y="0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988;p41"/>
            <p:cNvSpPr/>
            <p:nvPr/>
          </p:nvSpPr>
          <p:spPr>
            <a:xfrm>
              <a:off x="16028750" y="801175"/>
              <a:ext cx="691525" cy="334800"/>
            </a:xfrm>
            <a:custGeom>
              <a:avLst/>
              <a:gdLst/>
              <a:ahLst/>
              <a:cxnLst/>
              <a:rect l="l" t="t" r="r" b="b"/>
              <a:pathLst>
                <a:path w="27661" h="13392" extrusionOk="0">
                  <a:moveTo>
                    <a:pt x="23124" y="0"/>
                  </a:moveTo>
                  <a:cubicBezTo>
                    <a:pt x="22258" y="0"/>
                    <a:pt x="21284" y="284"/>
                    <a:pt x="20324" y="931"/>
                  </a:cubicBezTo>
                  <a:cubicBezTo>
                    <a:pt x="19249" y="1657"/>
                    <a:pt x="11258" y="6926"/>
                    <a:pt x="10733" y="7038"/>
                  </a:cubicBezTo>
                  <a:cubicBezTo>
                    <a:pt x="10713" y="7042"/>
                    <a:pt x="10682" y="7044"/>
                    <a:pt x="10641" y="7044"/>
                  </a:cubicBezTo>
                  <a:cubicBezTo>
                    <a:pt x="9588" y="7044"/>
                    <a:pt x="1800" y="5697"/>
                    <a:pt x="1800" y="5697"/>
                  </a:cubicBezTo>
                  <a:cubicBezTo>
                    <a:pt x="1" y="7186"/>
                    <a:pt x="137" y="11166"/>
                    <a:pt x="238" y="11202"/>
                  </a:cubicBezTo>
                  <a:cubicBezTo>
                    <a:pt x="333" y="11236"/>
                    <a:pt x="11081" y="13392"/>
                    <a:pt x="12481" y="13392"/>
                  </a:cubicBezTo>
                  <a:cubicBezTo>
                    <a:pt x="12541" y="13392"/>
                    <a:pt x="12583" y="13388"/>
                    <a:pt x="12608" y="13380"/>
                  </a:cubicBezTo>
                  <a:cubicBezTo>
                    <a:pt x="13201" y="13179"/>
                    <a:pt x="18721" y="10796"/>
                    <a:pt x="23779" y="6434"/>
                  </a:cubicBezTo>
                  <a:cubicBezTo>
                    <a:pt x="27661" y="3087"/>
                    <a:pt x="25979" y="0"/>
                    <a:pt x="23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989;p41"/>
            <p:cNvSpPr/>
            <p:nvPr/>
          </p:nvSpPr>
          <p:spPr>
            <a:xfrm>
              <a:off x="16061775" y="798000"/>
              <a:ext cx="649725" cy="351550"/>
            </a:xfrm>
            <a:custGeom>
              <a:avLst/>
              <a:gdLst/>
              <a:ahLst/>
              <a:cxnLst/>
              <a:rect l="l" t="t" r="r" b="b"/>
              <a:pathLst>
                <a:path w="25989" h="14062" extrusionOk="0">
                  <a:moveTo>
                    <a:pt x="21893" y="0"/>
                  </a:moveTo>
                  <a:cubicBezTo>
                    <a:pt x="21043" y="0"/>
                    <a:pt x="20042" y="245"/>
                    <a:pt x="18925" y="815"/>
                  </a:cubicBezTo>
                  <a:cubicBezTo>
                    <a:pt x="13922" y="3371"/>
                    <a:pt x="10613" y="6096"/>
                    <a:pt x="10078" y="6330"/>
                  </a:cubicBezTo>
                  <a:cubicBezTo>
                    <a:pt x="10009" y="6360"/>
                    <a:pt x="9827" y="6373"/>
                    <a:pt x="9562" y="6373"/>
                  </a:cubicBezTo>
                  <a:cubicBezTo>
                    <a:pt x="7765" y="6373"/>
                    <a:pt x="2156" y="5774"/>
                    <a:pt x="2156" y="5774"/>
                  </a:cubicBezTo>
                  <a:cubicBezTo>
                    <a:pt x="2156" y="5774"/>
                    <a:pt x="0" y="9195"/>
                    <a:pt x="713" y="12224"/>
                  </a:cubicBezTo>
                  <a:cubicBezTo>
                    <a:pt x="713" y="12224"/>
                    <a:pt x="8664" y="14061"/>
                    <a:pt x="11264" y="14061"/>
                  </a:cubicBezTo>
                  <a:cubicBezTo>
                    <a:pt x="11328" y="14061"/>
                    <a:pt x="11388" y="14060"/>
                    <a:pt x="11445" y="14058"/>
                  </a:cubicBezTo>
                  <a:cubicBezTo>
                    <a:pt x="13831" y="13965"/>
                    <a:pt x="21155" y="8643"/>
                    <a:pt x="23875" y="5443"/>
                  </a:cubicBezTo>
                  <a:cubicBezTo>
                    <a:pt x="25989" y="2957"/>
                    <a:pt x="24851" y="0"/>
                    <a:pt x="21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990;p41"/>
            <p:cNvSpPr/>
            <p:nvPr/>
          </p:nvSpPr>
          <p:spPr>
            <a:xfrm>
              <a:off x="16403175" y="779975"/>
              <a:ext cx="530400" cy="778325"/>
            </a:xfrm>
            <a:custGeom>
              <a:avLst/>
              <a:gdLst/>
              <a:ahLst/>
              <a:cxnLst/>
              <a:rect l="l" t="t" r="r" b="b"/>
              <a:pathLst>
                <a:path w="21216" h="31133" extrusionOk="0">
                  <a:moveTo>
                    <a:pt x="10523" y="0"/>
                  </a:moveTo>
                  <a:cubicBezTo>
                    <a:pt x="8238" y="0"/>
                    <a:pt x="5598" y="1647"/>
                    <a:pt x="3922" y="5378"/>
                  </a:cubicBezTo>
                  <a:cubicBezTo>
                    <a:pt x="1254" y="11319"/>
                    <a:pt x="0" y="24730"/>
                    <a:pt x="10" y="26301"/>
                  </a:cubicBezTo>
                  <a:cubicBezTo>
                    <a:pt x="21" y="27751"/>
                    <a:pt x="1484" y="31012"/>
                    <a:pt x="10453" y="31130"/>
                  </a:cubicBezTo>
                  <a:cubicBezTo>
                    <a:pt x="10555" y="31132"/>
                    <a:pt x="10656" y="31132"/>
                    <a:pt x="10756" y="31132"/>
                  </a:cubicBezTo>
                  <a:cubicBezTo>
                    <a:pt x="19463" y="31132"/>
                    <a:pt x="21216" y="26054"/>
                    <a:pt x="20980" y="25165"/>
                  </a:cubicBezTo>
                  <a:cubicBezTo>
                    <a:pt x="20743" y="24267"/>
                    <a:pt x="19546" y="21030"/>
                    <a:pt x="19477" y="19774"/>
                  </a:cubicBezTo>
                  <a:cubicBezTo>
                    <a:pt x="19409" y="18519"/>
                    <a:pt x="17629" y="2235"/>
                    <a:pt x="12011" y="251"/>
                  </a:cubicBezTo>
                  <a:cubicBezTo>
                    <a:pt x="11544" y="85"/>
                    <a:pt x="11042" y="0"/>
                    <a:pt x="10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991;p41"/>
            <p:cNvSpPr/>
            <p:nvPr/>
          </p:nvSpPr>
          <p:spPr>
            <a:xfrm>
              <a:off x="16562850" y="853625"/>
              <a:ext cx="60175" cy="50650"/>
            </a:xfrm>
            <a:custGeom>
              <a:avLst/>
              <a:gdLst/>
              <a:ahLst/>
              <a:cxnLst/>
              <a:rect l="l" t="t" r="r" b="b"/>
              <a:pathLst>
                <a:path w="2407" h="2026" extrusionOk="0">
                  <a:moveTo>
                    <a:pt x="1111" y="1"/>
                  </a:moveTo>
                  <a:cubicBezTo>
                    <a:pt x="996" y="1"/>
                    <a:pt x="903" y="8"/>
                    <a:pt x="854" y="26"/>
                  </a:cubicBezTo>
                  <a:cubicBezTo>
                    <a:pt x="677" y="93"/>
                    <a:pt x="131" y="864"/>
                    <a:pt x="66" y="961"/>
                  </a:cubicBezTo>
                  <a:cubicBezTo>
                    <a:pt x="0" y="1060"/>
                    <a:pt x="191" y="1827"/>
                    <a:pt x="277" y="1904"/>
                  </a:cubicBezTo>
                  <a:cubicBezTo>
                    <a:pt x="343" y="1965"/>
                    <a:pt x="963" y="2026"/>
                    <a:pt x="1271" y="2026"/>
                  </a:cubicBezTo>
                  <a:cubicBezTo>
                    <a:pt x="1352" y="2026"/>
                    <a:pt x="1412" y="2021"/>
                    <a:pt x="1433" y="2012"/>
                  </a:cubicBezTo>
                  <a:cubicBezTo>
                    <a:pt x="1535" y="1964"/>
                    <a:pt x="2163" y="1372"/>
                    <a:pt x="2286" y="1044"/>
                  </a:cubicBezTo>
                  <a:cubicBezTo>
                    <a:pt x="2406" y="716"/>
                    <a:pt x="2025" y="60"/>
                    <a:pt x="2025" y="60"/>
                  </a:cubicBezTo>
                  <a:cubicBezTo>
                    <a:pt x="1855" y="48"/>
                    <a:pt x="1410" y="1"/>
                    <a:pt x="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992;p41"/>
            <p:cNvSpPr/>
            <p:nvPr/>
          </p:nvSpPr>
          <p:spPr>
            <a:xfrm>
              <a:off x="16502725" y="901225"/>
              <a:ext cx="95975" cy="339750"/>
            </a:xfrm>
            <a:custGeom>
              <a:avLst/>
              <a:gdLst/>
              <a:ahLst/>
              <a:cxnLst/>
              <a:rect l="l" t="t" r="r" b="b"/>
              <a:pathLst>
                <a:path w="3839" h="13590" extrusionOk="0">
                  <a:moveTo>
                    <a:pt x="2682" y="0"/>
                  </a:moveTo>
                  <a:cubicBezTo>
                    <a:pt x="2682" y="0"/>
                    <a:pt x="458" y="5154"/>
                    <a:pt x="200" y="6376"/>
                  </a:cubicBezTo>
                  <a:cubicBezTo>
                    <a:pt x="1" y="7318"/>
                    <a:pt x="497" y="13324"/>
                    <a:pt x="789" y="13582"/>
                  </a:cubicBezTo>
                  <a:cubicBezTo>
                    <a:pt x="795" y="13587"/>
                    <a:pt x="802" y="13589"/>
                    <a:pt x="810" y="13589"/>
                  </a:cubicBezTo>
                  <a:cubicBezTo>
                    <a:pt x="1183" y="13589"/>
                    <a:pt x="3631" y="7534"/>
                    <a:pt x="3672" y="7014"/>
                  </a:cubicBezTo>
                  <a:cubicBezTo>
                    <a:pt x="3754" y="5984"/>
                    <a:pt x="3838" y="108"/>
                    <a:pt x="3838" y="108"/>
                  </a:cubicBezTo>
                  <a:lnTo>
                    <a:pt x="2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993;p41"/>
            <p:cNvSpPr/>
            <p:nvPr/>
          </p:nvSpPr>
          <p:spPr>
            <a:xfrm>
              <a:off x="16353200" y="774650"/>
              <a:ext cx="594750" cy="809125"/>
            </a:xfrm>
            <a:custGeom>
              <a:avLst/>
              <a:gdLst/>
              <a:ahLst/>
              <a:cxnLst/>
              <a:rect l="l" t="t" r="r" b="b"/>
              <a:pathLst>
                <a:path w="23790" h="32365" extrusionOk="0">
                  <a:moveTo>
                    <a:pt x="12437" y="686"/>
                  </a:moveTo>
                  <a:cubicBezTo>
                    <a:pt x="12634" y="686"/>
                    <a:pt x="12831" y="712"/>
                    <a:pt x="13025" y="765"/>
                  </a:cubicBezTo>
                  <a:cubicBezTo>
                    <a:pt x="13896" y="1003"/>
                    <a:pt x="13751" y="4843"/>
                    <a:pt x="13200" y="5984"/>
                  </a:cubicBezTo>
                  <a:cubicBezTo>
                    <a:pt x="12645" y="7118"/>
                    <a:pt x="7234" y="16063"/>
                    <a:pt x="6879" y="16867"/>
                  </a:cubicBezTo>
                  <a:cubicBezTo>
                    <a:pt x="6850" y="16935"/>
                    <a:pt x="6818" y="17091"/>
                    <a:pt x="6782" y="17325"/>
                  </a:cubicBezTo>
                  <a:cubicBezTo>
                    <a:pt x="6747" y="14297"/>
                    <a:pt x="6430" y="7092"/>
                    <a:pt x="6861" y="6147"/>
                  </a:cubicBezTo>
                  <a:cubicBezTo>
                    <a:pt x="7884" y="3892"/>
                    <a:pt x="10212" y="686"/>
                    <a:pt x="12437" y="686"/>
                  </a:cubicBezTo>
                  <a:close/>
                  <a:moveTo>
                    <a:pt x="12913" y="0"/>
                  </a:moveTo>
                  <a:cubicBezTo>
                    <a:pt x="9578" y="0"/>
                    <a:pt x="6921" y="2681"/>
                    <a:pt x="5573" y="4744"/>
                  </a:cubicBezTo>
                  <a:cubicBezTo>
                    <a:pt x="5316" y="5136"/>
                    <a:pt x="5084" y="5543"/>
                    <a:pt x="4884" y="5966"/>
                  </a:cubicBezTo>
                  <a:cubicBezTo>
                    <a:pt x="3948" y="7987"/>
                    <a:pt x="1" y="26129"/>
                    <a:pt x="283" y="26662"/>
                  </a:cubicBezTo>
                  <a:cubicBezTo>
                    <a:pt x="1784" y="29480"/>
                    <a:pt x="5761" y="31362"/>
                    <a:pt x="5761" y="31362"/>
                  </a:cubicBezTo>
                  <a:cubicBezTo>
                    <a:pt x="5761" y="31362"/>
                    <a:pt x="6389" y="31762"/>
                    <a:pt x="9029" y="32121"/>
                  </a:cubicBezTo>
                  <a:cubicBezTo>
                    <a:pt x="10265" y="32290"/>
                    <a:pt x="11410" y="32365"/>
                    <a:pt x="12469" y="32365"/>
                  </a:cubicBezTo>
                  <a:cubicBezTo>
                    <a:pt x="20561" y="32365"/>
                    <a:pt x="23651" y="27971"/>
                    <a:pt x="23716" y="27033"/>
                  </a:cubicBezTo>
                  <a:cubicBezTo>
                    <a:pt x="23789" y="25973"/>
                    <a:pt x="20913" y="14402"/>
                    <a:pt x="20506" y="11709"/>
                  </a:cubicBezTo>
                  <a:cubicBezTo>
                    <a:pt x="20125" y="9184"/>
                    <a:pt x="17571" y="1200"/>
                    <a:pt x="13841" y="122"/>
                  </a:cubicBezTo>
                  <a:cubicBezTo>
                    <a:pt x="13592" y="49"/>
                    <a:pt x="13336" y="10"/>
                    <a:pt x="13077" y="2"/>
                  </a:cubicBezTo>
                  <a:cubicBezTo>
                    <a:pt x="13022" y="1"/>
                    <a:pt x="12968" y="0"/>
                    <a:pt x="12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994;p41"/>
            <p:cNvSpPr/>
            <p:nvPr/>
          </p:nvSpPr>
          <p:spPr>
            <a:xfrm>
              <a:off x="16614550" y="836450"/>
              <a:ext cx="357725" cy="546350"/>
            </a:xfrm>
            <a:custGeom>
              <a:avLst/>
              <a:gdLst/>
              <a:ahLst/>
              <a:cxnLst/>
              <a:rect l="l" t="t" r="r" b="b"/>
              <a:pathLst>
                <a:path w="14309" h="21854" extrusionOk="0">
                  <a:moveTo>
                    <a:pt x="6191" y="1"/>
                  </a:moveTo>
                  <a:cubicBezTo>
                    <a:pt x="4331" y="1"/>
                    <a:pt x="2841" y="2250"/>
                    <a:pt x="3604" y="4337"/>
                  </a:cubicBezTo>
                  <a:cubicBezTo>
                    <a:pt x="5201" y="8709"/>
                    <a:pt x="7767" y="13598"/>
                    <a:pt x="7738" y="14491"/>
                  </a:cubicBezTo>
                  <a:cubicBezTo>
                    <a:pt x="7718" y="15103"/>
                    <a:pt x="1255" y="17329"/>
                    <a:pt x="628" y="18459"/>
                  </a:cubicBezTo>
                  <a:cubicBezTo>
                    <a:pt x="1" y="19588"/>
                    <a:pt x="801" y="21656"/>
                    <a:pt x="2354" y="21847"/>
                  </a:cubicBezTo>
                  <a:cubicBezTo>
                    <a:pt x="2391" y="21851"/>
                    <a:pt x="2432" y="21854"/>
                    <a:pt x="2477" y="21854"/>
                  </a:cubicBezTo>
                  <a:cubicBezTo>
                    <a:pt x="4374" y="21854"/>
                    <a:pt x="14011" y="18067"/>
                    <a:pt x="14182" y="15784"/>
                  </a:cubicBezTo>
                  <a:cubicBezTo>
                    <a:pt x="14308" y="14078"/>
                    <a:pt x="11171" y="4737"/>
                    <a:pt x="8648" y="1446"/>
                  </a:cubicBezTo>
                  <a:cubicBezTo>
                    <a:pt x="7861" y="418"/>
                    <a:pt x="6992" y="1"/>
                    <a:pt x="619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995;p41"/>
            <p:cNvSpPr/>
            <p:nvPr/>
          </p:nvSpPr>
          <p:spPr>
            <a:xfrm>
              <a:off x="16506300" y="1276925"/>
              <a:ext cx="224750" cy="122275"/>
            </a:xfrm>
            <a:custGeom>
              <a:avLst/>
              <a:gdLst/>
              <a:ahLst/>
              <a:cxnLst/>
              <a:rect l="l" t="t" r="r" b="b"/>
              <a:pathLst>
                <a:path w="8990" h="4891" extrusionOk="0">
                  <a:moveTo>
                    <a:pt x="6027" y="1"/>
                  </a:moveTo>
                  <a:cubicBezTo>
                    <a:pt x="6026" y="1"/>
                    <a:pt x="6026" y="1"/>
                    <a:pt x="6025" y="1"/>
                  </a:cubicBezTo>
                  <a:cubicBezTo>
                    <a:pt x="5857" y="23"/>
                    <a:pt x="3993" y="920"/>
                    <a:pt x="3145" y="1242"/>
                  </a:cubicBezTo>
                  <a:cubicBezTo>
                    <a:pt x="1513" y="1856"/>
                    <a:pt x="194" y="3381"/>
                    <a:pt x="44" y="3646"/>
                  </a:cubicBezTo>
                  <a:cubicBezTo>
                    <a:pt x="0" y="3723"/>
                    <a:pt x="62" y="3853"/>
                    <a:pt x="181" y="4008"/>
                  </a:cubicBezTo>
                  <a:cubicBezTo>
                    <a:pt x="206" y="4045"/>
                    <a:pt x="235" y="4078"/>
                    <a:pt x="265" y="4110"/>
                  </a:cubicBezTo>
                  <a:cubicBezTo>
                    <a:pt x="347" y="4206"/>
                    <a:pt x="435" y="4296"/>
                    <a:pt x="531" y="4378"/>
                  </a:cubicBezTo>
                  <a:cubicBezTo>
                    <a:pt x="563" y="4407"/>
                    <a:pt x="595" y="4432"/>
                    <a:pt x="629" y="4461"/>
                  </a:cubicBezTo>
                  <a:cubicBezTo>
                    <a:pt x="726" y="4544"/>
                    <a:pt x="831" y="4618"/>
                    <a:pt x="940" y="4685"/>
                  </a:cubicBezTo>
                  <a:cubicBezTo>
                    <a:pt x="981" y="4714"/>
                    <a:pt x="1022" y="4737"/>
                    <a:pt x="1057" y="4757"/>
                  </a:cubicBezTo>
                  <a:cubicBezTo>
                    <a:pt x="1205" y="4841"/>
                    <a:pt x="1347" y="4890"/>
                    <a:pt x="1454" y="4890"/>
                  </a:cubicBezTo>
                  <a:cubicBezTo>
                    <a:pt x="1466" y="4890"/>
                    <a:pt x="1478" y="4890"/>
                    <a:pt x="1490" y="4888"/>
                  </a:cubicBezTo>
                  <a:cubicBezTo>
                    <a:pt x="2270" y="4791"/>
                    <a:pt x="3122" y="3998"/>
                    <a:pt x="3627" y="3936"/>
                  </a:cubicBezTo>
                  <a:cubicBezTo>
                    <a:pt x="3712" y="3925"/>
                    <a:pt x="3794" y="3920"/>
                    <a:pt x="3873" y="3920"/>
                  </a:cubicBezTo>
                  <a:cubicBezTo>
                    <a:pt x="4573" y="3920"/>
                    <a:pt x="5071" y="4295"/>
                    <a:pt x="6042" y="4295"/>
                  </a:cubicBezTo>
                  <a:cubicBezTo>
                    <a:pt x="6179" y="4295"/>
                    <a:pt x="6326" y="4287"/>
                    <a:pt x="6484" y="4270"/>
                  </a:cubicBezTo>
                  <a:cubicBezTo>
                    <a:pt x="7886" y="4113"/>
                    <a:pt x="8715" y="3444"/>
                    <a:pt x="8990" y="3272"/>
                  </a:cubicBezTo>
                  <a:cubicBezTo>
                    <a:pt x="8990" y="3272"/>
                    <a:pt x="6199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996;p41"/>
            <p:cNvSpPr/>
            <p:nvPr/>
          </p:nvSpPr>
          <p:spPr>
            <a:xfrm>
              <a:off x="16510800" y="1335025"/>
              <a:ext cx="53575" cy="44675"/>
            </a:xfrm>
            <a:custGeom>
              <a:avLst/>
              <a:gdLst/>
              <a:ahLst/>
              <a:cxnLst/>
              <a:rect l="l" t="t" r="r" b="b"/>
              <a:pathLst>
                <a:path w="2143" h="1787" extrusionOk="0">
                  <a:moveTo>
                    <a:pt x="2118" y="1"/>
                  </a:moveTo>
                  <a:cubicBezTo>
                    <a:pt x="2115" y="1"/>
                    <a:pt x="2113" y="1"/>
                    <a:pt x="2110" y="3"/>
                  </a:cubicBezTo>
                  <a:cubicBezTo>
                    <a:pt x="1307" y="457"/>
                    <a:pt x="657" y="1054"/>
                    <a:pt x="1" y="1684"/>
                  </a:cubicBezTo>
                  <a:cubicBezTo>
                    <a:pt x="26" y="1721"/>
                    <a:pt x="55" y="1754"/>
                    <a:pt x="85" y="1786"/>
                  </a:cubicBezTo>
                  <a:cubicBezTo>
                    <a:pt x="728" y="1161"/>
                    <a:pt x="1394" y="545"/>
                    <a:pt x="2130" y="33"/>
                  </a:cubicBezTo>
                  <a:cubicBezTo>
                    <a:pt x="2143" y="25"/>
                    <a:pt x="2133" y="1"/>
                    <a:pt x="2118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997;p41"/>
            <p:cNvSpPr/>
            <p:nvPr/>
          </p:nvSpPr>
          <p:spPr>
            <a:xfrm>
              <a:off x="16519575" y="1344100"/>
              <a:ext cx="53725" cy="44400"/>
            </a:xfrm>
            <a:custGeom>
              <a:avLst/>
              <a:gdLst/>
              <a:ahLst/>
              <a:cxnLst/>
              <a:rect l="l" t="t" r="r" b="b"/>
              <a:pathLst>
                <a:path w="2149" h="1776" extrusionOk="0">
                  <a:moveTo>
                    <a:pt x="2125" y="0"/>
                  </a:moveTo>
                  <a:cubicBezTo>
                    <a:pt x="2122" y="0"/>
                    <a:pt x="2119" y="1"/>
                    <a:pt x="2115" y="3"/>
                  </a:cubicBezTo>
                  <a:cubicBezTo>
                    <a:pt x="1314" y="457"/>
                    <a:pt x="659" y="1060"/>
                    <a:pt x="0" y="1691"/>
                  </a:cubicBezTo>
                  <a:cubicBezTo>
                    <a:pt x="32" y="1720"/>
                    <a:pt x="64" y="1746"/>
                    <a:pt x="98" y="1775"/>
                  </a:cubicBezTo>
                  <a:cubicBezTo>
                    <a:pt x="738" y="1154"/>
                    <a:pt x="1404" y="546"/>
                    <a:pt x="2131" y="31"/>
                  </a:cubicBezTo>
                  <a:cubicBezTo>
                    <a:pt x="2148" y="23"/>
                    <a:pt x="2139" y="0"/>
                    <a:pt x="2125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998;p41"/>
            <p:cNvSpPr/>
            <p:nvPr/>
          </p:nvSpPr>
          <p:spPr>
            <a:xfrm>
              <a:off x="16529800" y="1353100"/>
              <a:ext cx="52375" cy="42775"/>
            </a:xfrm>
            <a:custGeom>
              <a:avLst/>
              <a:gdLst/>
              <a:ahLst/>
              <a:cxnLst/>
              <a:rect l="l" t="t" r="r" b="b"/>
              <a:pathLst>
                <a:path w="2095" h="1711" extrusionOk="0">
                  <a:moveTo>
                    <a:pt x="2071" y="1"/>
                  </a:moveTo>
                  <a:cubicBezTo>
                    <a:pt x="2069" y="1"/>
                    <a:pt x="2066" y="1"/>
                    <a:pt x="2064" y="3"/>
                  </a:cubicBezTo>
                  <a:cubicBezTo>
                    <a:pt x="1282" y="446"/>
                    <a:pt x="640" y="1025"/>
                    <a:pt x="0" y="1638"/>
                  </a:cubicBezTo>
                  <a:cubicBezTo>
                    <a:pt x="41" y="1667"/>
                    <a:pt x="82" y="1690"/>
                    <a:pt x="117" y="1710"/>
                  </a:cubicBezTo>
                  <a:cubicBezTo>
                    <a:pt x="735" y="1110"/>
                    <a:pt x="1379" y="529"/>
                    <a:pt x="2080" y="35"/>
                  </a:cubicBezTo>
                  <a:cubicBezTo>
                    <a:pt x="2094" y="26"/>
                    <a:pt x="2084" y="1"/>
                    <a:pt x="207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999;p41"/>
            <p:cNvSpPr/>
            <p:nvPr/>
          </p:nvSpPr>
          <p:spPr>
            <a:xfrm>
              <a:off x="16538600" y="1283250"/>
              <a:ext cx="100850" cy="36450"/>
            </a:xfrm>
            <a:custGeom>
              <a:avLst/>
              <a:gdLst/>
              <a:ahLst/>
              <a:cxnLst/>
              <a:rect l="l" t="t" r="r" b="b"/>
              <a:pathLst>
                <a:path w="4034" h="1458" extrusionOk="0">
                  <a:moveTo>
                    <a:pt x="836" y="1"/>
                  </a:moveTo>
                  <a:cubicBezTo>
                    <a:pt x="530" y="1"/>
                    <a:pt x="291" y="66"/>
                    <a:pt x="205" y="279"/>
                  </a:cubicBezTo>
                  <a:cubicBezTo>
                    <a:pt x="0" y="787"/>
                    <a:pt x="1698" y="1047"/>
                    <a:pt x="1427" y="1173"/>
                  </a:cubicBezTo>
                  <a:cubicBezTo>
                    <a:pt x="1308" y="1229"/>
                    <a:pt x="3129" y="1457"/>
                    <a:pt x="3129" y="1457"/>
                  </a:cubicBezTo>
                  <a:lnTo>
                    <a:pt x="4034" y="71"/>
                  </a:lnTo>
                  <a:lnTo>
                    <a:pt x="4034" y="71"/>
                  </a:lnTo>
                  <a:cubicBezTo>
                    <a:pt x="4034" y="71"/>
                    <a:pt x="3340" y="87"/>
                    <a:pt x="2647" y="87"/>
                  </a:cubicBezTo>
                  <a:cubicBezTo>
                    <a:pt x="2137" y="87"/>
                    <a:pt x="1628" y="78"/>
                    <a:pt x="1395" y="48"/>
                  </a:cubicBezTo>
                  <a:cubicBezTo>
                    <a:pt x="1198" y="21"/>
                    <a:pt x="1007" y="1"/>
                    <a:pt x="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000;p41"/>
            <p:cNvSpPr/>
            <p:nvPr/>
          </p:nvSpPr>
          <p:spPr>
            <a:xfrm>
              <a:off x="16638750" y="826225"/>
              <a:ext cx="344825" cy="565425"/>
            </a:xfrm>
            <a:custGeom>
              <a:avLst/>
              <a:gdLst/>
              <a:ahLst/>
              <a:cxnLst/>
              <a:rect l="l" t="t" r="r" b="b"/>
              <a:pathLst>
                <a:path w="13793" h="22617" extrusionOk="0">
                  <a:moveTo>
                    <a:pt x="4755" y="1"/>
                  </a:moveTo>
                  <a:cubicBezTo>
                    <a:pt x="3422" y="1"/>
                    <a:pt x="2223" y="978"/>
                    <a:pt x="2252" y="3400"/>
                  </a:cubicBezTo>
                  <a:cubicBezTo>
                    <a:pt x="2285" y="6222"/>
                    <a:pt x="6687" y="14238"/>
                    <a:pt x="6620" y="14746"/>
                  </a:cubicBezTo>
                  <a:cubicBezTo>
                    <a:pt x="6553" y="15254"/>
                    <a:pt x="0" y="18027"/>
                    <a:pt x="0" y="18027"/>
                  </a:cubicBezTo>
                  <a:cubicBezTo>
                    <a:pt x="0" y="18027"/>
                    <a:pt x="250" y="21283"/>
                    <a:pt x="2905" y="22617"/>
                  </a:cubicBezTo>
                  <a:cubicBezTo>
                    <a:pt x="2905" y="22617"/>
                    <a:pt x="12599" y="19482"/>
                    <a:pt x="13368" y="16266"/>
                  </a:cubicBezTo>
                  <a:cubicBezTo>
                    <a:pt x="13793" y="14496"/>
                    <a:pt x="9403" y="3538"/>
                    <a:pt x="7327" y="1224"/>
                  </a:cubicBezTo>
                  <a:cubicBezTo>
                    <a:pt x="6641" y="459"/>
                    <a:pt x="5667" y="1"/>
                    <a:pt x="4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001;p41"/>
            <p:cNvSpPr/>
            <p:nvPr/>
          </p:nvSpPr>
          <p:spPr>
            <a:xfrm>
              <a:off x="16674025" y="823400"/>
              <a:ext cx="312425" cy="560400"/>
            </a:xfrm>
            <a:custGeom>
              <a:avLst/>
              <a:gdLst/>
              <a:ahLst/>
              <a:cxnLst/>
              <a:rect l="l" t="t" r="r" b="b"/>
              <a:pathLst>
                <a:path w="12497" h="22416" extrusionOk="0">
                  <a:moveTo>
                    <a:pt x="3426" y="0"/>
                  </a:moveTo>
                  <a:cubicBezTo>
                    <a:pt x="1687" y="0"/>
                    <a:pt x="130" y="1440"/>
                    <a:pt x="805" y="4429"/>
                  </a:cubicBezTo>
                  <a:cubicBezTo>
                    <a:pt x="1482" y="7427"/>
                    <a:pt x="5308" y="14619"/>
                    <a:pt x="5090" y="14827"/>
                  </a:cubicBezTo>
                  <a:cubicBezTo>
                    <a:pt x="4669" y="15224"/>
                    <a:pt x="0" y="17288"/>
                    <a:pt x="0" y="17288"/>
                  </a:cubicBezTo>
                  <a:cubicBezTo>
                    <a:pt x="0" y="17288"/>
                    <a:pt x="668" y="20644"/>
                    <a:pt x="3280" y="22416"/>
                  </a:cubicBezTo>
                  <a:cubicBezTo>
                    <a:pt x="3280" y="22416"/>
                    <a:pt x="10931" y="19656"/>
                    <a:pt x="12287" y="16434"/>
                  </a:cubicBezTo>
                  <a:cubicBezTo>
                    <a:pt x="12497" y="15935"/>
                    <a:pt x="8617" y="4073"/>
                    <a:pt x="6057" y="1215"/>
                  </a:cubicBezTo>
                  <a:cubicBezTo>
                    <a:pt x="5336" y="411"/>
                    <a:pt x="4355" y="0"/>
                    <a:pt x="3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002;p41"/>
            <p:cNvSpPr/>
            <p:nvPr/>
          </p:nvSpPr>
          <p:spPr>
            <a:xfrm>
              <a:off x="16478550" y="772925"/>
              <a:ext cx="268400" cy="438550"/>
            </a:xfrm>
            <a:custGeom>
              <a:avLst/>
              <a:gdLst/>
              <a:ahLst/>
              <a:cxnLst/>
              <a:rect l="l" t="t" r="r" b="b"/>
              <a:pathLst>
                <a:path w="10736" h="17542" extrusionOk="0">
                  <a:moveTo>
                    <a:pt x="7425" y="755"/>
                  </a:moveTo>
                  <a:cubicBezTo>
                    <a:pt x="7622" y="755"/>
                    <a:pt x="7818" y="781"/>
                    <a:pt x="8013" y="834"/>
                  </a:cubicBezTo>
                  <a:cubicBezTo>
                    <a:pt x="8882" y="1072"/>
                    <a:pt x="8737" y="4914"/>
                    <a:pt x="8187" y="6053"/>
                  </a:cubicBezTo>
                  <a:cubicBezTo>
                    <a:pt x="7633" y="7187"/>
                    <a:pt x="2220" y="16132"/>
                    <a:pt x="1867" y="16936"/>
                  </a:cubicBezTo>
                  <a:cubicBezTo>
                    <a:pt x="1838" y="17004"/>
                    <a:pt x="1806" y="17160"/>
                    <a:pt x="1769" y="17393"/>
                  </a:cubicBezTo>
                  <a:cubicBezTo>
                    <a:pt x="1733" y="14366"/>
                    <a:pt x="1417" y="7161"/>
                    <a:pt x="1847" y="6216"/>
                  </a:cubicBezTo>
                  <a:cubicBezTo>
                    <a:pt x="2870" y="3961"/>
                    <a:pt x="5198" y="755"/>
                    <a:pt x="7425" y="755"/>
                  </a:cubicBezTo>
                  <a:close/>
                  <a:moveTo>
                    <a:pt x="7459" y="0"/>
                  </a:moveTo>
                  <a:cubicBezTo>
                    <a:pt x="4625" y="0"/>
                    <a:pt x="656" y="4181"/>
                    <a:pt x="507" y="4537"/>
                  </a:cubicBezTo>
                  <a:cubicBezTo>
                    <a:pt x="478" y="4610"/>
                    <a:pt x="500" y="4706"/>
                    <a:pt x="559" y="4813"/>
                  </a:cubicBezTo>
                  <a:cubicBezTo>
                    <a:pt x="793" y="5248"/>
                    <a:pt x="1609" y="5856"/>
                    <a:pt x="1609" y="5856"/>
                  </a:cubicBezTo>
                  <a:cubicBezTo>
                    <a:pt x="1609" y="5856"/>
                    <a:pt x="1" y="7382"/>
                    <a:pt x="31" y="7899"/>
                  </a:cubicBezTo>
                  <a:cubicBezTo>
                    <a:pt x="57" y="8414"/>
                    <a:pt x="1749" y="17541"/>
                    <a:pt x="1749" y="17541"/>
                  </a:cubicBezTo>
                  <a:cubicBezTo>
                    <a:pt x="1756" y="17528"/>
                    <a:pt x="1764" y="17515"/>
                    <a:pt x="1769" y="17500"/>
                  </a:cubicBezTo>
                  <a:cubicBezTo>
                    <a:pt x="2827" y="15497"/>
                    <a:pt x="10158" y="9144"/>
                    <a:pt x="10130" y="8814"/>
                  </a:cubicBezTo>
                  <a:cubicBezTo>
                    <a:pt x="10052" y="7913"/>
                    <a:pt x="9173" y="6760"/>
                    <a:pt x="9173" y="6760"/>
                  </a:cubicBezTo>
                  <a:cubicBezTo>
                    <a:pt x="9173" y="6760"/>
                    <a:pt x="10689" y="6254"/>
                    <a:pt x="10715" y="5874"/>
                  </a:cubicBezTo>
                  <a:cubicBezTo>
                    <a:pt x="10736" y="5561"/>
                    <a:pt x="9729" y="487"/>
                    <a:pt x="8063" y="71"/>
                  </a:cubicBezTo>
                  <a:cubicBezTo>
                    <a:pt x="7869" y="23"/>
                    <a:pt x="7667" y="0"/>
                    <a:pt x="7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003;p41"/>
            <p:cNvSpPr/>
            <p:nvPr/>
          </p:nvSpPr>
          <p:spPr>
            <a:xfrm>
              <a:off x="16671075" y="1080375"/>
              <a:ext cx="133075" cy="182100"/>
            </a:xfrm>
            <a:custGeom>
              <a:avLst/>
              <a:gdLst/>
              <a:ahLst/>
              <a:cxnLst/>
              <a:rect l="l" t="t" r="r" b="b"/>
              <a:pathLst>
                <a:path w="5323" h="7284" extrusionOk="0">
                  <a:moveTo>
                    <a:pt x="3134" y="1"/>
                  </a:moveTo>
                  <a:cubicBezTo>
                    <a:pt x="3116" y="1"/>
                    <a:pt x="3098" y="15"/>
                    <a:pt x="3106" y="36"/>
                  </a:cubicBezTo>
                  <a:cubicBezTo>
                    <a:pt x="3339" y="615"/>
                    <a:pt x="3605" y="1173"/>
                    <a:pt x="3875" y="1730"/>
                  </a:cubicBezTo>
                  <a:cubicBezTo>
                    <a:pt x="3739" y="1570"/>
                    <a:pt x="3593" y="1402"/>
                    <a:pt x="3422" y="1310"/>
                  </a:cubicBezTo>
                  <a:cubicBezTo>
                    <a:pt x="3420" y="1309"/>
                    <a:pt x="3418" y="1308"/>
                    <a:pt x="3417" y="1308"/>
                  </a:cubicBezTo>
                  <a:cubicBezTo>
                    <a:pt x="3411" y="1308"/>
                    <a:pt x="3406" y="1316"/>
                    <a:pt x="3410" y="1322"/>
                  </a:cubicBezTo>
                  <a:cubicBezTo>
                    <a:pt x="3516" y="1549"/>
                    <a:pt x="3747" y="1739"/>
                    <a:pt x="3910" y="1930"/>
                  </a:cubicBezTo>
                  <a:cubicBezTo>
                    <a:pt x="3957" y="1983"/>
                    <a:pt x="4003" y="2036"/>
                    <a:pt x="4050" y="2090"/>
                  </a:cubicBezTo>
                  <a:cubicBezTo>
                    <a:pt x="4422" y="2859"/>
                    <a:pt x="4786" y="3631"/>
                    <a:pt x="5054" y="4455"/>
                  </a:cubicBezTo>
                  <a:cubicBezTo>
                    <a:pt x="3449" y="5252"/>
                    <a:pt x="34" y="6832"/>
                    <a:pt x="24" y="6888"/>
                  </a:cubicBezTo>
                  <a:cubicBezTo>
                    <a:pt x="0" y="7015"/>
                    <a:pt x="37" y="7107"/>
                    <a:pt x="72" y="7233"/>
                  </a:cubicBezTo>
                  <a:cubicBezTo>
                    <a:pt x="81" y="7268"/>
                    <a:pt x="111" y="7284"/>
                    <a:pt x="140" y="7284"/>
                  </a:cubicBezTo>
                  <a:cubicBezTo>
                    <a:pt x="176" y="7284"/>
                    <a:pt x="211" y="7260"/>
                    <a:pt x="211" y="7216"/>
                  </a:cubicBezTo>
                  <a:cubicBezTo>
                    <a:pt x="213" y="7147"/>
                    <a:pt x="210" y="7080"/>
                    <a:pt x="202" y="7013"/>
                  </a:cubicBezTo>
                  <a:cubicBezTo>
                    <a:pt x="1877" y="6197"/>
                    <a:pt x="3632" y="5508"/>
                    <a:pt x="5254" y="4584"/>
                  </a:cubicBezTo>
                  <a:cubicBezTo>
                    <a:pt x="5254" y="4584"/>
                    <a:pt x="5254" y="4583"/>
                    <a:pt x="5256" y="4581"/>
                  </a:cubicBezTo>
                  <a:cubicBezTo>
                    <a:pt x="5302" y="4558"/>
                    <a:pt x="5323" y="4503"/>
                    <a:pt x="5305" y="4455"/>
                  </a:cubicBezTo>
                  <a:cubicBezTo>
                    <a:pt x="4802" y="2874"/>
                    <a:pt x="4069" y="1400"/>
                    <a:pt x="3158" y="14"/>
                  </a:cubicBezTo>
                  <a:cubicBezTo>
                    <a:pt x="3153" y="5"/>
                    <a:pt x="3143" y="1"/>
                    <a:pt x="3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004;p41"/>
            <p:cNvSpPr/>
            <p:nvPr/>
          </p:nvSpPr>
          <p:spPr>
            <a:xfrm>
              <a:off x="16747825" y="1302250"/>
              <a:ext cx="169975" cy="89450"/>
            </a:xfrm>
            <a:custGeom>
              <a:avLst/>
              <a:gdLst/>
              <a:ahLst/>
              <a:cxnLst/>
              <a:rect l="l" t="t" r="r" b="b"/>
              <a:pathLst>
                <a:path w="6799" h="3578" extrusionOk="0">
                  <a:moveTo>
                    <a:pt x="6688" y="0"/>
                  </a:moveTo>
                  <a:cubicBezTo>
                    <a:pt x="6674" y="0"/>
                    <a:pt x="6661" y="5"/>
                    <a:pt x="6647" y="15"/>
                  </a:cubicBezTo>
                  <a:cubicBezTo>
                    <a:pt x="4784" y="1435"/>
                    <a:pt x="3386" y="1897"/>
                    <a:pt x="501" y="3359"/>
                  </a:cubicBezTo>
                  <a:cubicBezTo>
                    <a:pt x="350" y="3262"/>
                    <a:pt x="178" y="3170"/>
                    <a:pt x="20" y="3090"/>
                  </a:cubicBezTo>
                  <a:cubicBezTo>
                    <a:pt x="18" y="3089"/>
                    <a:pt x="16" y="3088"/>
                    <a:pt x="14" y="3088"/>
                  </a:cubicBezTo>
                  <a:cubicBezTo>
                    <a:pt x="6" y="3088"/>
                    <a:pt x="1" y="3096"/>
                    <a:pt x="5" y="3104"/>
                  </a:cubicBezTo>
                  <a:cubicBezTo>
                    <a:pt x="101" y="3267"/>
                    <a:pt x="370" y="3499"/>
                    <a:pt x="545" y="3577"/>
                  </a:cubicBezTo>
                  <a:cubicBezTo>
                    <a:pt x="545" y="3577"/>
                    <a:pt x="545" y="3577"/>
                    <a:pt x="546" y="3577"/>
                  </a:cubicBezTo>
                  <a:cubicBezTo>
                    <a:pt x="635" y="3577"/>
                    <a:pt x="5699" y="1202"/>
                    <a:pt x="6746" y="144"/>
                  </a:cubicBezTo>
                  <a:cubicBezTo>
                    <a:pt x="6798" y="91"/>
                    <a:pt x="6748" y="0"/>
                    <a:pt x="6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005;p41"/>
            <p:cNvSpPr/>
            <p:nvPr/>
          </p:nvSpPr>
          <p:spPr>
            <a:xfrm>
              <a:off x="16419275" y="956275"/>
              <a:ext cx="48500" cy="170375"/>
            </a:xfrm>
            <a:custGeom>
              <a:avLst/>
              <a:gdLst/>
              <a:ahLst/>
              <a:cxnLst/>
              <a:rect l="l" t="t" r="r" b="b"/>
              <a:pathLst>
                <a:path w="1940" h="6815" extrusionOk="0">
                  <a:moveTo>
                    <a:pt x="1897" y="0"/>
                  </a:moveTo>
                  <a:cubicBezTo>
                    <a:pt x="1882" y="0"/>
                    <a:pt x="1867" y="8"/>
                    <a:pt x="1861" y="26"/>
                  </a:cubicBezTo>
                  <a:cubicBezTo>
                    <a:pt x="1633" y="684"/>
                    <a:pt x="1419" y="1344"/>
                    <a:pt x="1212" y="2008"/>
                  </a:cubicBezTo>
                  <a:cubicBezTo>
                    <a:pt x="1225" y="1669"/>
                    <a:pt x="1237" y="1330"/>
                    <a:pt x="1275" y="991"/>
                  </a:cubicBezTo>
                  <a:cubicBezTo>
                    <a:pt x="1278" y="963"/>
                    <a:pt x="1253" y="947"/>
                    <a:pt x="1229" y="947"/>
                  </a:cubicBezTo>
                  <a:cubicBezTo>
                    <a:pt x="1210" y="947"/>
                    <a:pt x="1191" y="957"/>
                    <a:pt x="1188" y="979"/>
                  </a:cubicBezTo>
                  <a:cubicBezTo>
                    <a:pt x="1097" y="1488"/>
                    <a:pt x="1009" y="2024"/>
                    <a:pt x="1036" y="2543"/>
                  </a:cubicBezTo>
                  <a:cubicBezTo>
                    <a:pt x="1036" y="2553"/>
                    <a:pt x="1044" y="2557"/>
                    <a:pt x="1046" y="2566"/>
                  </a:cubicBezTo>
                  <a:cubicBezTo>
                    <a:pt x="636" y="3941"/>
                    <a:pt x="278" y="5328"/>
                    <a:pt x="8" y="6747"/>
                  </a:cubicBezTo>
                  <a:cubicBezTo>
                    <a:pt x="0" y="6788"/>
                    <a:pt x="33" y="6815"/>
                    <a:pt x="64" y="6815"/>
                  </a:cubicBezTo>
                  <a:cubicBezTo>
                    <a:pt x="85" y="6815"/>
                    <a:pt x="105" y="6803"/>
                    <a:pt x="113" y="6776"/>
                  </a:cubicBezTo>
                  <a:cubicBezTo>
                    <a:pt x="760" y="4543"/>
                    <a:pt x="1333" y="2293"/>
                    <a:pt x="1931" y="47"/>
                  </a:cubicBezTo>
                  <a:cubicBezTo>
                    <a:pt x="1940" y="18"/>
                    <a:pt x="1919" y="0"/>
                    <a:pt x="1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006;p41"/>
            <p:cNvSpPr/>
            <p:nvPr/>
          </p:nvSpPr>
          <p:spPr>
            <a:xfrm>
              <a:off x="16753300" y="1347150"/>
              <a:ext cx="28500" cy="22100"/>
            </a:xfrm>
            <a:custGeom>
              <a:avLst/>
              <a:gdLst/>
              <a:ahLst/>
              <a:cxnLst/>
              <a:rect l="l" t="t" r="r" b="b"/>
              <a:pathLst>
                <a:path w="1140" h="884" extrusionOk="0">
                  <a:moveTo>
                    <a:pt x="569" y="1"/>
                  </a:moveTo>
                  <a:cubicBezTo>
                    <a:pt x="0" y="1"/>
                    <a:pt x="0" y="884"/>
                    <a:pt x="569" y="884"/>
                  </a:cubicBezTo>
                  <a:cubicBezTo>
                    <a:pt x="1138" y="884"/>
                    <a:pt x="1139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007;p41"/>
            <p:cNvSpPr/>
            <p:nvPr/>
          </p:nvSpPr>
          <p:spPr>
            <a:xfrm>
              <a:off x="16786125" y="1330900"/>
              <a:ext cx="28475" cy="22100"/>
            </a:xfrm>
            <a:custGeom>
              <a:avLst/>
              <a:gdLst/>
              <a:ahLst/>
              <a:cxnLst/>
              <a:rect l="l" t="t" r="r" b="b"/>
              <a:pathLst>
                <a:path w="1139" h="884" extrusionOk="0">
                  <a:moveTo>
                    <a:pt x="569" y="1"/>
                  </a:moveTo>
                  <a:cubicBezTo>
                    <a:pt x="1" y="1"/>
                    <a:pt x="1" y="883"/>
                    <a:pt x="569" y="883"/>
                  </a:cubicBezTo>
                  <a:cubicBezTo>
                    <a:pt x="1138" y="883"/>
                    <a:pt x="113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008;p41"/>
            <p:cNvSpPr/>
            <p:nvPr/>
          </p:nvSpPr>
          <p:spPr>
            <a:xfrm>
              <a:off x="16085550" y="1067550"/>
              <a:ext cx="31750" cy="22225"/>
            </a:xfrm>
            <a:custGeom>
              <a:avLst/>
              <a:gdLst/>
              <a:ahLst/>
              <a:cxnLst/>
              <a:rect l="l" t="t" r="r" b="b"/>
              <a:pathLst>
                <a:path w="1270" h="889" extrusionOk="0">
                  <a:moveTo>
                    <a:pt x="646" y="0"/>
                  </a:moveTo>
                  <a:cubicBezTo>
                    <a:pt x="285" y="0"/>
                    <a:pt x="0" y="514"/>
                    <a:pt x="367" y="795"/>
                  </a:cubicBezTo>
                  <a:cubicBezTo>
                    <a:pt x="453" y="860"/>
                    <a:pt x="541" y="888"/>
                    <a:pt x="625" y="888"/>
                  </a:cubicBezTo>
                  <a:cubicBezTo>
                    <a:pt x="986" y="888"/>
                    <a:pt x="1270" y="374"/>
                    <a:pt x="904" y="93"/>
                  </a:cubicBezTo>
                  <a:cubicBezTo>
                    <a:pt x="819" y="28"/>
                    <a:pt x="731" y="0"/>
                    <a:pt x="646" y="0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009;p41"/>
            <p:cNvSpPr/>
            <p:nvPr/>
          </p:nvSpPr>
          <p:spPr>
            <a:xfrm>
              <a:off x="16121475" y="1074625"/>
              <a:ext cx="31800" cy="22225"/>
            </a:xfrm>
            <a:custGeom>
              <a:avLst/>
              <a:gdLst/>
              <a:ahLst/>
              <a:cxnLst/>
              <a:rect l="l" t="t" r="r" b="b"/>
              <a:pathLst>
                <a:path w="1272" h="889" extrusionOk="0">
                  <a:moveTo>
                    <a:pt x="646" y="1"/>
                  </a:moveTo>
                  <a:cubicBezTo>
                    <a:pt x="285" y="1"/>
                    <a:pt x="1" y="515"/>
                    <a:pt x="367" y="795"/>
                  </a:cubicBezTo>
                  <a:cubicBezTo>
                    <a:pt x="453" y="860"/>
                    <a:pt x="541" y="888"/>
                    <a:pt x="625" y="888"/>
                  </a:cubicBezTo>
                  <a:cubicBezTo>
                    <a:pt x="987" y="888"/>
                    <a:pt x="1271" y="374"/>
                    <a:pt x="904" y="94"/>
                  </a:cubicBezTo>
                  <a:cubicBezTo>
                    <a:pt x="819" y="29"/>
                    <a:pt x="730" y="1"/>
                    <a:pt x="646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010;p41"/>
            <p:cNvSpPr/>
            <p:nvPr/>
          </p:nvSpPr>
          <p:spPr>
            <a:xfrm>
              <a:off x="16490775" y="1212275"/>
              <a:ext cx="32325" cy="344225"/>
            </a:xfrm>
            <a:custGeom>
              <a:avLst/>
              <a:gdLst/>
              <a:ahLst/>
              <a:cxnLst/>
              <a:rect l="l" t="t" r="r" b="b"/>
              <a:pathLst>
                <a:path w="1293" h="13769" extrusionOk="0">
                  <a:moveTo>
                    <a:pt x="1243" y="0"/>
                  </a:moveTo>
                  <a:cubicBezTo>
                    <a:pt x="1224" y="0"/>
                    <a:pt x="1206" y="10"/>
                    <a:pt x="1202" y="33"/>
                  </a:cubicBezTo>
                  <a:cubicBezTo>
                    <a:pt x="790" y="2204"/>
                    <a:pt x="648" y="4433"/>
                    <a:pt x="467" y="6634"/>
                  </a:cubicBezTo>
                  <a:cubicBezTo>
                    <a:pt x="277" y="8961"/>
                    <a:pt x="0" y="11341"/>
                    <a:pt x="40" y="13678"/>
                  </a:cubicBezTo>
                  <a:cubicBezTo>
                    <a:pt x="41" y="13739"/>
                    <a:pt x="83" y="13768"/>
                    <a:pt x="128" y="13768"/>
                  </a:cubicBezTo>
                  <a:cubicBezTo>
                    <a:pt x="173" y="13768"/>
                    <a:pt x="221" y="13737"/>
                    <a:pt x="227" y="13678"/>
                  </a:cubicBezTo>
                  <a:cubicBezTo>
                    <a:pt x="498" y="11421"/>
                    <a:pt x="531" y="9121"/>
                    <a:pt x="719" y="6853"/>
                  </a:cubicBezTo>
                  <a:cubicBezTo>
                    <a:pt x="907" y="4586"/>
                    <a:pt x="1212" y="2318"/>
                    <a:pt x="1292" y="46"/>
                  </a:cubicBezTo>
                  <a:cubicBezTo>
                    <a:pt x="1293" y="17"/>
                    <a:pt x="1267" y="0"/>
                    <a:pt x="1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011;p41"/>
            <p:cNvSpPr/>
            <p:nvPr/>
          </p:nvSpPr>
          <p:spPr>
            <a:xfrm>
              <a:off x="16474150" y="1272875"/>
              <a:ext cx="26800" cy="20750"/>
            </a:xfrm>
            <a:custGeom>
              <a:avLst/>
              <a:gdLst/>
              <a:ahLst/>
              <a:cxnLst/>
              <a:rect l="l" t="t" r="r" b="b"/>
              <a:pathLst>
                <a:path w="1072" h="830" extrusionOk="0">
                  <a:moveTo>
                    <a:pt x="536" y="0"/>
                  </a:moveTo>
                  <a:cubicBezTo>
                    <a:pt x="2" y="0"/>
                    <a:pt x="1" y="829"/>
                    <a:pt x="536" y="829"/>
                  </a:cubicBezTo>
                  <a:cubicBezTo>
                    <a:pt x="1071" y="829"/>
                    <a:pt x="1071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012;p41"/>
            <p:cNvSpPr/>
            <p:nvPr/>
          </p:nvSpPr>
          <p:spPr>
            <a:xfrm>
              <a:off x="16464125" y="1355925"/>
              <a:ext cx="26775" cy="20750"/>
            </a:xfrm>
            <a:custGeom>
              <a:avLst/>
              <a:gdLst/>
              <a:ahLst/>
              <a:cxnLst/>
              <a:rect l="l" t="t" r="r" b="b"/>
              <a:pathLst>
                <a:path w="1071" h="830" extrusionOk="0">
                  <a:moveTo>
                    <a:pt x="535" y="0"/>
                  </a:moveTo>
                  <a:cubicBezTo>
                    <a:pt x="2" y="0"/>
                    <a:pt x="0" y="829"/>
                    <a:pt x="535" y="829"/>
                  </a:cubicBezTo>
                  <a:cubicBezTo>
                    <a:pt x="1071" y="829"/>
                    <a:pt x="1071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013;p41"/>
            <p:cNvSpPr/>
            <p:nvPr/>
          </p:nvSpPr>
          <p:spPr>
            <a:xfrm>
              <a:off x="16455900" y="1437275"/>
              <a:ext cx="26775" cy="20775"/>
            </a:xfrm>
            <a:custGeom>
              <a:avLst/>
              <a:gdLst/>
              <a:ahLst/>
              <a:cxnLst/>
              <a:rect l="l" t="t" r="r" b="b"/>
              <a:pathLst>
                <a:path w="1071" h="831" extrusionOk="0">
                  <a:moveTo>
                    <a:pt x="536" y="0"/>
                  </a:moveTo>
                  <a:cubicBezTo>
                    <a:pt x="2" y="0"/>
                    <a:pt x="0" y="831"/>
                    <a:pt x="536" y="831"/>
                  </a:cubicBezTo>
                  <a:cubicBezTo>
                    <a:pt x="1071" y="831"/>
                    <a:pt x="1071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014;p41"/>
            <p:cNvSpPr/>
            <p:nvPr/>
          </p:nvSpPr>
          <p:spPr>
            <a:xfrm>
              <a:off x="16445800" y="457875"/>
              <a:ext cx="281925" cy="398950"/>
            </a:xfrm>
            <a:custGeom>
              <a:avLst/>
              <a:gdLst/>
              <a:ahLst/>
              <a:cxnLst/>
              <a:rect l="l" t="t" r="r" b="b"/>
              <a:pathLst>
                <a:path w="11277" h="15958" extrusionOk="0">
                  <a:moveTo>
                    <a:pt x="5740" y="0"/>
                  </a:moveTo>
                  <a:cubicBezTo>
                    <a:pt x="4269" y="0"/>
                    <a:pt x="2812" y="308"/>
                    <a:pt x="1967" y="1072"/>
                  </a:cubicBezTo>
                  <a:cubicBezTo>
                    <a:pt x="289" y="2587"/>
                    <a:pt x="0" y="7703"/>
                    <a:pt x="729" y="9773"/>
                  </a:cubicBezTo>
                  <a:cubicBezTo>
                    <a:pt x="1296" y="11395"/>
                    <a:pt x="2785" y="11742"/>
                    <a:pt x="3957" y="11742"/>
                  </a:cubicBezTo>
                  <a:cubicBezTo>
                    <a:pt x="4750" y="11742"/>
                    <a:pt x="5398" y="11583"/>
                    <a:pt x="5513" y="11553"/>
                  </a:cubicBezTo>
                  <a:cubicBezTo>
                    <a:pt x="5514" y="11554"/>
                    <a:pt x="5515" y="11554"/>
                    <a:pt x="5516" y="11554"/>
                  </a:cubicBezTo>
                  <a:cubicBezTo>
                    <a:pt x="5520" y="11554"/>
                    <a:pt x="5523" y="11553"/>
                    <a:pt x="5526" y="11551"/>
                  </a:cubicBezTo>
                  <a:cubicBezTo>
                    <a:pt x="5528" y="11548"/>
                    <a:pt x="5530" y="11546"/>
                    <a:pt x="5533" y="11546"/>
                  </a:cubicBezTo>
                  <a:lnTo>
                    <a:pt x="5533" y="11551"/>
                  </a:lnTo>
                  <a:cubicBezTo>
                    <a:pt x="5533" y="11600"/>
                    <a:pt x="5529" y="12087"/>
                    <a:pt x="5570" y="12655"/>
                  </a:cubicBezTo>
                  <a:cubicBezTo>
                    <a:pt x="5580" y="12820"/>
                    <a:pt x="5600" y="12989"/>
                    <a:pt x="5624" y="13155"/>
                  </a:cubicBezTo>
                  <a:cubicBezTo>
                    <a:pt x="5631" y="13238"/>
                    <a:pt x="5642" y="13316"/>
                    <a:pt x="5654" y="13395"/>
                  </a:cubicBezTo>
                  <a:cubicBezTo>
                    <a:pt x="5717" y="13772"/>
                    <a:pt x="4223" y="15786"/>
                    <a:pt x="6034" y="15948"/>
                  </a:cubicBezTo>
                  <a:cubicBezTo>
                    <a:pt x="6111" y="15955"/>
                    <a:pt x="6188" y="15958"/>
                    <a:pt x="6265" y="15958"/>
                  </a:cubicBezTo>
                  <a:cubicBezTo>
                    <a:pt x="8225" y="15958"/>
                    <a:pt x="10161" y="13822"/>
                    <a:pt x="10261" y="13366"/>
                  </a:cubicBezTo>
                  <a:cubicBezTo>
                    <a:pt x="10443" y="12540"/>
                    <a:pt x="10501" y="9673"/>
                    <a:pt x="10594" y="8622"/>
                  </a:cubicBezTo>
                  <a:cubicBezTo>
                    <a:pt x="10767" y="6794"/>
                    <a:pt x="11276" y="2302"/>
                    <a:pt x="10219" y="1210"/>
                  </a:cubicBezTo>
                  <a:cubicBezTo>
                    <a:pt x="9539" y="507"/>
                    <a:pt x="7628" y="0"/>
                    <a:pt x="57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015;p41"/>
            <p:cNvSpPr/>
            <p:nvPr/>
          </p:nvSpPr>
          <p:spPr>
            <a:xfrm>
              <a:off x="16475575" y="603175"/>
              <a:ext cx="14575" cy="18850"/>
            </a:xfrm>
            <a:custGeom>
              <a:avLst/>
              <a:gdLst/>
              <a:ahLst/>
              <a:cxnLst/>
              <a:rect l="l" t="t" r="r" b="b"/>
              <a:pathLst>
                <a:path w="583" h="754" extrusionOk="0">
                  <a:moveTo>
                    <a:pt x="292" y="0"/>
                  </a:moveTo>
                  <a:cubicBezTo>
                    <a:pt x="291" y="0"/>
                    <a:pt x="291" y="0"/>
                    <a:pt x="290" y="0"/>
                  </a:cubicBezTo>
                  <a:cubicBezTo>
                    <a:pt x="130" y="0"/>
                    <a:pt x="0" y="170"/>
                    <a:pt x="2" y="378"/>
                  </a:cubicBezTo>
                  <a:cubicBezTo>
                    <a:pt x="2" y="585"/>
                    <a:pt x="132" y="754"/>
                    <a:pt x="291" y="754"/>
                  </a:cubicBezTo>
                  <a:cubicBezTo>
                    <a:pt x="291" y="754"/>
                    <a:pt x="292" y="754"/>
                    <a:pt x="293" y="754"/>
                  </a:cubicBezTo>
                  <a:cubicBezTo>
                    <a:pt x="453" y="754"/>
                    <a:pt x="582" y="585"/>
                    <a:pt x="582" y="377"/>
                  </a:cubicBezTo>
                  <a:cubicBezTo>
                    <a:pt x="581" y="168"/>
                    <a:pt x="452" y="0"/>
                    <a:pt x="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016;p41"/>
            <p:cNvSpPr/>
            <p:nvPr/>
          </p:nvSpPr>
          <p:spPr>
            <a:xfrm>
              <a:off x="16564925" y="612250"/>
              <a:ext cx="14575" cy="18900"/>
            </a:xfrm>
            <a:custGeom>
              <a:avLst/>
              <a:gdLst/>
              <a:ahLst/>
              <a:cxnLst/>
              <a:rect l="l" t="t" r="r" b="b"/>
              <a:pathLst>
                <a:path w="583" h="756" extrusionOk="0">
                  <a:moveTo>
                    <a:pt x="291" y="1"/>
                  </a:moveTo>
                  <a:cubicBezTo>
                    <a:pt x="130" y="2"/>
                    <a:pt x="0" y="171"/>
                    <a:pt x="2" y="379"/>
                  </a:cubicBezTo>
                  <a:cubicBezTo>
                    <a:pt x="2" y="588"/>
                    <a:pt x="133" y="756"/>
                    <a:pt x="293" y="756"/>
                  </a:cubicBezTo>
                  <a:cubicBezTo>
                    <a:pt x="454" y="756"/>
                    <a:pt x="582" y="586"/>
                    <a:pt x="582" y="378"/>
                  </a:cubicBezTo>
                  <a:cubicBezTo>
                    <a:pt x="582" y="169"/>
                    <a:pt x="451" y="1"/>
                    <a:pt x="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017;p41"/>
            <p:cNvSpPr/>
            <p:nvPr/>
          </p:nvSpPr>
          <p:spPr>
            <a:xfrm>
              <a:off x="16465725" y="554625"/>
              <a:ext cx="37575" cy="18225"/>
            </a:xfrm>
            <a:custGeom>
              <a:avLst/>
              <a:gdLst/>
              <a:ahLst/>
              <a:cxnLst/>
              <a:rect l="l" t="t" r="r" b="b"/>
              <a:pathLst>
                <a:path w="1503" h="729" extrusionOk="0">
                  <a:moveTo>
                    <a:pt x="814" y="1"/>
                  </a:moveTo>
                  <a:cubicBezTo>
                    <a:pt x="787" y="1"/>
                    <a:pt x="760" y="2"/>
                    <a:pt x="732" y="3"/>
                  </a:cubicBezTo>
                  <a:cubicBezTo>
                    <a:pt x="322" y="26"/>
                    <a:pt x="0" y="207"/>
                    <a:pt x="10" y="406"/>
                  </a:cubicBezTo>
                  <a:cubicBezTo>
                    <a:pt x="21" y="592"/>
                    <a:pt x="318" y="728"/>
                    <a:pt x="689" y="728"/>
                  </a:cubicBezTo>
                  <a:cubicBezTo>
                    <a:pt x="716" y="728"/>
                    <a:pt x="743" y="728"/>
                    <a:pt x="771" y="726"/>
                  </a:cubicBezTo>
                  <a:cubicBezTo>
                    <a:pt x="1181" y="703"/>
                    <a:pt x="1503" y="524"/>
                    <a:pt x="1493" y="323"/>
                  </a:cubicBezTo>
                  <a:cubicBezTo>
                    <a:pt x="1482" y="137"/>
                    <a:pt x="1185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018;p41"/>
            <p:cNvSpPr/>
            <p:nvPr/>
          </p:nvSpPr>
          <p:spPr>
            <a:xfrm>
              <a:off x="16560125" y="564900"/>
              <a:ext cx="38375" cy="20550"/>
            </a:xfrm>
            <a:custGeom>
              <a:avLst/>
              <a:gdLst/>
              <a:ahLst/>
              <a:cxnLst/>
              <a:rect l="l" t="t" r="r" b="b"/>
              <a:pathLst>
                <a:path w="1535" h="822" extrusionOk="0">
                  <a:moveTo>
                    <a:pt x="475" y="0"/>
                  </a:moveTo>
                  <a:cubicBezTo>
                    <a:pt x="260" y="0"/>
                    <a:pt x="97" y="67"/>
                    <a:pt x="60" y="189"/>
                  </a:cubicBezTo>
                  <a:cubicBezTo>
                    <a:pt x="0" y="379"/>
                    <a:pt x="269" y="632"/>
                    <a:pt x="659" y="756"/>
                  </a:cubicBezTo>
                  <a:cubicBezTo>
                    <a:pt x="801" y="800"/>
                    <a:pt x="939" y="821"/>
                    <a:pt x="1060" y="821"/>
                  </a:cubicBezTo>
                  <a:cubicBezTo>
                    <a:pt x="1275" y="821"/>
                    <a:pt x="1437" y="755"/>
                    <a:pt x="1475" y="634"/>
                  </a:cubicBezTo>
                  <a:cubicBezTo>
                    <a:pt x="1535" y="443"/>
                    <a:pt x="1266" y="189"/>
                    <a:pt x="876" y="66"/>
                  </a:cubicBezTo>
                  <a:cubicBezTo>
                    <a:pt x="735" y="22"/>
                    <a:pt x="596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019;p41"/>
            <p:cNvSpPr/>
            <p:nvPr/>
          </p:nvSpPr>
          <p:spPr>
            <a:xfrm>
              <a:off x="16495500" y="572975"/>
              <a:ext cx="28500" cy="79650"/>
            </a:xfrm>
            <a:custGeom>
              <a:avLst/>
              <a:gdLst/>
              <a:ahLst/>
              <a:cxnLst/>
              <a:rect l="l" t="t" r="r" b="b"/>
              <a:pathLst>
                <a:path w="1140" h="3186" extrusionOk="0">
                  <a:moveTo>
                    <a:pt x="863" y="0"/>
                  </a:moveTo>
                  <a:cubicBezTo>
                    <a:pt x="845" y="0"/>
                    <a:pt x="828" y="10"/>
                    <a:pt x="821" y="31"/>
                  </a:cubicBezTo>
                  <a:cubicBezTo>
                    <a:pt x="539" y="859"/>
                    <a:pt x="0" y="3098"/>
                    <a:pt x="409" y="3175"/>
                  </a:cubicBezTo>
                  <a:cubicBezTo>
                    <a:pt x="447" y="3182"/>
                    <a:pt x="486" y="3185"/>
                    <a:pt x="525" y="3185"/>
                  </a:cubicBezTo>
                  <a:cubicBezTo>
                    <a:pt x="729" y="3185"/>
                    <a:pt x="944" y="3097"/>
                    <a:pt x="1077" y="2994"/>
                  </a:cubicBezTo>
                  <a:cubicBezTo>
                    <a:pt x="1140" y="2946"/>
                    <a:pt x="1105" y="2860"/>
                    <a:pt x="1041" y="2860"/>
                  </a:cubicBezTo>
                  <a:cubicBezTo>
                    <a:pt x="1030" y="2860"/>
                    <a:pt x="1017" y="2863"/>
                    <a:pt x="1004" y="2869"/>
                  </a:cubicBezTo>
                  <a:cubicBezTo>
                    <a:pt x="927" y="2905"/>
                    <a:pt x="769" y="2981"/>
                    <a:pt x="642" y="2981"/>
                  </a:cubicBezTo>
                  <a:cubicBezTo>
                    <a:pt x="583" y="2981"/>
                    <a:pt x="530" y="2965"/>
                    <a:pt x="495" y="2922"/>
                  </a:cubicBezTo>
                  <a:cubicBezTo>
                    <a:pt x="357" y="2751"/>
                    <a:pt x="815" y="581"/>
                    <a:pt x="908" y="55"/>
                  </a:cubicBezTo>
                  <a:cubicBezTo>
                    <a:pt x="915" y="21"/>
                    <a:pt x="889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020;p41"/>
            <p:cNvSpPr/>
            <p:nvPr/>
          </p:nvSpPr>
          <p:spPr>
            <a:xfrm>
              <a:off x="16456600" y="412450"/>
              <a:ext cx="306250" cy="232025"/>
            </a:xfrm>
            <a:custGeom>
              <a:avLst/>
              <a:gdLst/>
              <a:ahLst/>
              <a:cxnLst/>
              <a:rect l="l" t="t" r="r" b="b"/>
              <a:pathLst>
                <a:path w="12250" h="9281" extrusionOk="0">
                  <a:moveTo>
                    <a:pt x="3651" y="1"/>
                  </a:moveTo>
                  <a:cubicBezTo>
                    <a:pt x="2522" y="1"/>
                    <a:pt x="1559" y="281"/>
                    <a:pt x="1050" y="838"/>
                  </a:cubicBezTo>
                  <a:cubicBezTo>
                    <a:pt x="4" y="1982"/>
                    <a:pt x="690" y="3473"/>
                    <a:pt x="690" y="3473"/>
                  </a:cubicBezTo>
                  <a:cubicBezTo>
                    <a:pt x="0" y="4817"/>
                    <a:pt x="205" y="5809"/>
                    <a:pt x="205" y="5809"/>
                  </a:cubicBezTo>
                  <a:cubicBezTo>
                    <a:pt x="788" y="4820"/>
                    <a:pt x="1050" y="4110"/>
                    <a:pt x="1050" y="4110"/>
                  </a:cubicBezTo>
                  <a:cubicBezTo>
                    <a:pt x="2111" y="4975"/>
                    <a:pt x="3497" y="5227"/>
                    <a:pt x="4750" y="5227"/>
                  </a:cubicBezTo>
                  <a:cubicBezTo>
                    <a:pt x="6492" y="5227"/>
                    <a:pt x="7977" y="4740"/>
                    <a:pt x="7977" y="4740"/>
                  </a:cubicBezTo>
                  <a:cubicBezTo>
                    <a:pt x="8131" y="5603"/>
                    <a:pt x="8632" y="9280"/>
                    <a:pt x="10268" y="9280"/>
                  </a:cubicBezTo>
                  <a:cubicBezTo>
                    <a:pt x="11336" y="9280"/>
                    <a:pt x="12249" y="4558"/>
                    <a:pt x="11544" y="3129"/>
                  </a:cubicBezTo>
                  <a:cubicBezTo>
                    <a:pt x="11006" y="2040"/>
                    <a:pt x="9755" y="1910"/>
                    <a:pt x="9190" y="1910"/>
                  </a:cubicBezTo>
                  <a:cubicBezTo>
                    <a:pt x="9012" y="1910"/>
                    <a:pt x="8902" y="1923"/>
                    <a:pt x="8902" y="1923"/>
                  </a:cubicBezTo>
                  <a:cubicBezTo>
                    <a:pt x="7435" y="638"/>
                    <a:pt x="5354" y="1"/>
                    <a:pt x="3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021;p41"/>
            <p:cNvSpPr/>
            <p:nvPr/>
          </p:nvSpPr>
          <p:spPr>
            <a:xfrm>
              <a:off x="16679100" y="602625"/>
              <a:ext cx="82400" cy="74325"/>
            </a:xfrm>
            <a:custGeom>
              <a:avLst/>
              <a:gdLst/>
              <a:ahLst/>
              <a:cxnLst/>
              <a:rect l="l" t="t" r="r" b="b"/>
              <a:pathLst>
                <a:path w="3296" h="2973" extrusionOk="0">
                  <a:moveTo>
                    <a:pt x="1305" y="1"/>
                  </a:moveTo>
                  <a:cubicBezTo>
                    <a:pt x="489" y="1"/>
                    <a:pt x="1" y="547"/>
                    <a:pt x="1" y="547"/>
                  </a:cubicBezTo>
                  <a:lnTo>
                    <a:pt x="242" y="2789"/>
                  </a:lnTo>
                  <a:cubicBezTo>
                    <a:pt x="242" y="2789"/>
                    <a:pt x="677" y="2972"/>
                    <a:pt x="1174" y="2972"/>
                  </a:cubicBezTo>
                  <a:cubicBezTo>
                    <a:pt x="1364" y="2972"/>
                    <a:pt x="1562" y="2946"/>
                    <a:pt x="1749" y="2872"/>
                  </a:cubicBezTo>
                  <a:cubicBezTo>
                    <a:pt x="3295" y="2262"/>
                    <a:pt x="2911" y="287"/>
                    <a:pt x="1685" y="40"/>
                  </a:cubicBezTo>
                  <a:cubicBezTo>
                    <a:pt x="1552" y="13"/>
                    <a:pt x="1425" y="1"/>
                    <a:pt x="1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022;p41"/>
            <p:cNvSpPr/>
            <p:nvPr/>
          </p:nvSpPr>
          <p:spPr>
            <a:xfrm>
              <a:off x="16548075" y="798800"/>
              <a:ext cx="45150" cy="100825"/>
            </a:xfrm>
            <a:custGeom>
              <a:avLst/>
              <a:gdLst/>
              <a:ahLst/>
              <a:cxnLst/>
              <a:rect l="l" t="t" r="r" b="b"/>
              <a:pathLst>
                <a:path w="1806" h="4033" extrusionOk="0">
                  <a:moveTo>
                    <a:pt x="1550" y="1"/>
                  </a:moveTo>
                  <a:cubicBezTo>
                    <a:pt x="1550" y="1"/>
                    <a:pt x="639" y="648"/>
                    <a:pt x="401" y="1082"/>
                  </a:cubicBezTo>
                  <a:cubicBezTo>
                    <a:pt x="299" y="1268"/>
                    <a:pt x="1" y="3373"/>
                    <a:pt x="156" y="4033"/>
                  </a:cubicBezTo>
                  <a:cubicBezTo>
                    <a:pt x="156" y="4033"/>
                    <a:pt x="1022" y="2474"/>
                    <a:pt x="1806" y="2225"/>
                  </a:cubicBezTo>
                  <a:cubicBezTo>
                    <a:pt x="1806" y="2225"/>
                    <a:pt x="1204" y="1106"/>
                    <a:pt x="1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023;p41"/>
            <p:cNvSpPr/>
            <p:nvPr/>
          </p:nvSpPr>
          <p:spPr>
            <a:xfrm>
              <a:off x="16593200" y="788725"/>
              <a:ext cx="122775" cy="131925"/>
            </a:xfrm>
            <a:custGeom>
              <a:avLst/>
              <a:gdLst/>
              <a:ahLst/>
              <a:cxnLst/>
              <a:rect l="l" t="t" r="r" b="b"/>
              <a:pathLst>
                <a:path w="4911" h="5277" extrusionOk="0">
                  <a:moveTo>
                    <a:pt x="4395" y="1"/>
                  </a:moveTo>
                  <a:cubicBezTo>
                    <a:pt x="2523" y="2640"/>
                    <a:pt x="1" y="2628"/>
                    <a:pt x="1" y="2629"/>
                  </a:cubicBezTo>
                  <a:cubicBezTo>
                    <a:pt x="693" y="3364"/>
                    <a:pt x="1111" y="5277"/>
                    <a:pt x="1111" y="5277"/>
                  </a:cubicBezTo>
                  <a:cubicBezTo>
                    <a:pt x="2765" y="4741"/>
                    <a:pt x="4673" y="2455"/>
                    <a:pt x="4791" y="1946"/>
                  </a:cubicBezTo>
                  <a:cubicBezTo>
                    <a:pt x="4910" y="1437"/>
                    <a:pt x="4395" y="1"/>
                    <a:pt x="4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024;p41"/>
            <p:cNvSpPr/>
            <p:nvPr/>
          </p:nvSpPr>
          <p:spPr>
            <a:xfrm>
              <a:off x="15105700" y="1507350"/>
              <a:ext cx="2412000" cy="39625"/>
            </a:xfrm>
            <a:custGeom>
              <a:avLst/>
              <a:gdLst/>
              <a:ahLst/>
              <a:cxnLst/>
              <a:rect l="l" t="t" r="r" b="b"/>
              <a:pathLst>
                <a:path w="96480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96480" y="1584"/>
                  </a:lnTo>
                  <a:lnTo>
                    <a:pt x="9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025;p41"/>
            <p:cNvSpPr/>
            <p:nvPr/>
          </p:nvSpPr>
          <p:spPr>
            <a:xfrm>
              <a:off x="17517675" y="1507350"/>
              <a:ext cx="183500" cy="39625"/>
            </a:xfrm>
            <a:custGeom>
              <a:avLst/>
              <a:gdLst/>
              <a:ahLst/>
              <a:cxnLst/>
              <a:rect l="l" t="t" r="r" b="b"/>
              <a:pathLst>
                <a:path w="7340" h="1585" extrusionOk="0">
                  <a:moveTo>
                    <a:pt x="1" y="0"/>
                  </a:moveTo>
                  <a:lnTo>
                    <a:pt x="1" y="1584"/>
                  </a:lnTo>
                  <a:lnTo>
                    <a:pt x="7339" y="158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026;p41"/>
            <p:cNvSpPr/>
            <p:nvPr/>
          </p:nvSpPr>
          <p:spPr>
            <a:xfrm>
              <a:off x="16574950" y="1546950"/>
              <a:ext cx="678900" cy="1037400"/>
            </a:xfrm>
            <a:custGeom>
              <a:avLst/>
              <a:gdLst/>
              <a:ahLst/>
              <a:cxnLst/>
              <a:rect l="l" t="t" r="r" b="b"/>
              <a:pathLst>
                <a:path w="2715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27155" y="41496"/>
                  </a:lnTo>
                  <a:lnTo>
                    <a:pt x="27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027;p41"/>
            <p:cNvSpPr/>
            <p:nvPr/>
          </p:nvSpPr>
          <p:spPr>
            <a:xfrm>
              <a:off x="17253825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0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028;p41"/>
            <p:cNvSpPr/>
            <p:nvPr/>
          </p:nvSpPr>
          <p:spPr>
            <a:xfrm>
              <a:off x="15184200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029;p41"/>
            <p:cNvSpPr/>
            <p:nvPr/>
          </p:nvSpPr>
          <p:spPr>
            <a:xfrm>
              <a:off x="17385275" y="1382825"/>
              <a:ext cx="98225" cy="124475"/>
            </a:xfrm>
            <a:custGeom>
              <a:avLst/>
              <a:gdLst/>
              <a:ahLst/>
              <a:cxnLst/>
              <a:rect l="l" t="t" r="r" b="b"/>
              <a:pathLst>
                <a:path w="3929" h="4979" extrusionOk="0">
                  <a:moveTo>
                    <a:pt x="1" y="1"/>
                  </a:moveTo>
                  <a:lnTo>
                    <a:pt x="1" y="4978"/>
                  </a:lnTo>
                  <a:lnTo>
                    <a:pt x="3928" y="4978"/>
                  </a:lnTo>
                  <a:lnTo>
                    <a:pt x="3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030;p41"/>
            <p:cNvSpPr/>
            <p:nvPr/>
          </p:nvSpPr>
          <p:spPr>
            <a:xfrm>
              <a:off x="16914425" y="1382825"/>
              <a:ext cx="470875" cy="124475"/>
            </a:xfrm>
            <a:custGeom>
              <a:avLst/>
              <a:gdLst/>
              <a:ahLst/>
              <a:cxnLst/>
              <a:rect l="l" t="t" r="r" b="b"/>
              <a:pathLst>
                <a:path w="18835" h="4979" extrusionOk="0">
                  <a:moveTo>
                    <a:pt x="1" y="1"/>
                  </a:moveTo>
                  <a:lnTo>
                    <a:pt x="1" y="4978"/>
                  </a:lnTo>
                  <a:lnTo>
                    <a:pt x="18835" y="4978"/>
                  </a:lnTo>
                  <a:lnTo>
                    <a:pt x="18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031;p41"/>
            <p:cNvSpPr/>
            <p:nvPr/>
          </p:nvSpPr>
          <p:spPr>
            <a:xfrm>
              <a:off x="16953450" y="1419150"/>
              <a:ext cx="53875" cy="51850"/>
            </a:xfrm>
            <a:custGeom>
              <a:avLst/>
              <a:gdLst/>
              <a:ahLst/>
              <a:cxnLst/>
              <a:rect l="l" t="t" r="r" b="b"/>
              <a:pathLst>
                <a:path w="2155" h="2074" extrusionOk="0">
                  <a:moveTo>
                    <a:pt x="1119" y="1"/>
                  </a:moveTo>
                  <a:cubicBezTo>
                    <a:pt x="700" y="1"/>
                    <a:pt x="322" y="253"/>
                    <a:pt x="160" y="639"/>
                  </a:cubicBezTo>
                  <a:cubicBezTo>
                    <a:pt x="0" y="1028"/>
                    <a:pt x="89" y="1473"/>
                    <a:pt x="386" y="1770"/>
                  </a:cubicBezTo>
                  <a:cubicBezTo>
                    <a:pt x="584" y="1968"/>
                    <a:pt x="848" y="2073"/>
                    <a:pt x="1118" y="2073"/>
                  </a:cubicBezTo>
                  <a:cubicBezTo>
                    <a:pt x="1251" y="2073"/>
                    <a:pt x="1386" y="2047"/>
                    <a:pt x="1515" y="1994"/>
                  </a:cubicBezTo>
                  <a:cubicBezTo>
                    <a:pt x="1903" y="1834"/>
                    <a:pt x="2155" y="1455"/>
                    <a:pt x="2155" y="1037"/>
                  </a:cubicBezTo>
                  <a:cubicBezTo>
                    <a:pt x="2155" y="463"/>
                    <a:pt x="1691" y="1"/>
                    <a:pt x="1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032;p41"/>
            <p:cNvSpPr/>
            <p:nvPr/>
          </p:nvSpPr>
          <p:spPr>
            <a:xfrm>
              <a:off x="16966575" y="1430250"/>
              <a:ext cx="29650" cy="29625"/>
            </a:xfrm>
            <a:custGeom>
              <a:avLst/>
              <a:gdLst/>
              <a:ahLst/>
              <a:cxnLst/>
              <a:rect l="l" t="t" r="r" b="b"/>
              <a:pathLst>
                <a:path w="1186" h="1185" extrusionOk="0">
                  <a:moveTo>
                    <a:pt x="594" y="1"/>
                  </a:moveTo>
                  <a:cubicBezTo>
                    <a:pt x="267" y="1"/>
                    <a:pt x="0" y="265"/>
                    <a:pt x="0" y="593"/>
                  </a:cubicBezTo>
                  <a:cubicBezTo>
                    <a:pt x="0" y="920"/>
                    <a:pt x="267" y="1185"/>
                    <a:pt x="594" y="1185"/>
                  </a:cubicBezTo>
                  <a:cubicBezTo>
                    <a:pt x="921" y="1185"/>
                    <a:pt x="1186" y="920"/>
                    <a:pt x="1186" y="593"/>
                  </a:cubicBezTo>
                  <a:cubicBezTo>
                    <a:pt x="1186" y="265"/>
                    <a:pt x="921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033;p41"/>
            <p:cNvSpPr/>
            <p:nvPr/>
          </p:nvSpPr>
          <p:spPr>
            <a:xfrm>
              <a:off x="17196550" y="1382825"/>
              <a:ext cx="114600" cy="124475"/>
            </a:xfrm>
            <a:custGeom>
              <a:avLst/>
              <a:gdLst/>
              <a:ahLst/>
              <a:cxnLst/>
              <a:rect l="l" t="t" r="r" b="b"/>
              <a:pathLst>
                <a:path w="4584" h="4979" extrusionOk="0">
                  <a:moveTo>
                    <a:pt x="0" y="1"/>
                  </a:moveTo>
                  <a:lnTo>
                    <a:pt x="0" y="4978"/>
                  </a:lnTo>
                  <a:lnTo>
                    <a:pt x="4584" y="4978"/>
                  </a:lnTo>
                  <a:lnTo>
                    <a:pt x="4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034;p41"/>
            <p:cNvSpPr/>
            <p:nvPr/>
          </p:nvSpPr>
          <p:spPr>
            <a:xfrm>
              <a:off x="17440150" y="1284900"/>
              <a:ext cx="98250" cy="97925"/>
            </a:xfrm>
            <a:custGeom>
              <a:avLst/>
              <a:gdLst/>
              <a:ahLst/>
              <a:cxnLst/>
              <a:rect l="l" t="t" r="r" b="b"/>
              <a:pathLst>
                <a:path w="3930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3930" y="3916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035;p41"/>
            <p:cNvSpPr/>
            <p:nvPr/>
          </p:nvSpPr>
          <p:spPr>
            <a:xfrm>
              <a:off x="16969300" y="1284900"/>
              <a:ext cx="470875" cy="97925"/>
            </a:xfrm>
            <a:custGeom>
              <a:avLst/>
              <a:gdLst/>
              <a:ahLst/>
              <a:cxnLst/>
              <a:rect l="l" t="t" r="r" b="b"/>
              <a:pathLst>
                <a:path w="18835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18835" y="3916"/>
                  </a:lnTo>
                  <a:lnTo>
                    <a:pt x="188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036;p41"/>
            <p:cNvSpPr/>
            <p:nvPr/>
          </p:nvSpPr>
          <p:spPr>
            <a:xfrm>
              <a:off x="17008325" y="1307925"/>
              <a:ext cx="53875" cy="51850"/>
            </a:xfrm>
            <a:custGeom>
              <a:avLst/>
              <a:gdLst/>
              <a:ahLst/>
              <a:cxnLst/>
              <a:rect l="l" t="t" r="r" b="b"/>
              <a:pathLst>
                <a:path w="2155" h="2074" extrusionOk="0">
                  <a:moveTo>
                    <a:pt x="1119" y="0"/>
                  </a:moveTo>
                  <a:cubicBezTo>
                    <a:pt x="700" y="0"/>
                    <a:pt x="322" y="253"/>
                    <a:pt x="162" y="640"/>
                  </a:cubicBezTo>
                  <a:cubicBezTo>
                    <a:pt x="0" y="1027"/>
                    <a:pt x="89" y="1474"/>
                    <a:pt x="386" y="1769"/>
                  </a:cubicBezTo>
                  <a:cubicBezTo>
                    <a:pt x="584" y="1968"/>
                    <a:pt x="850" y="2073"/>
                    <a:pt x="1120" y="2073"/>
                  </a:cubicBezTo>
                  <a:cubicBezTo>
                    <a:pt x="1253" y="2073"/>
                    <a:pt x="1388" y="2047"/>
                    <a:pt x="1516" y="1994"/>
                  </a:cubicBezTo>
                  <a:cubicBezTo>
                    <a:pt x="1903" y="1834"/>
                    <a:pt x="2155" y="1456"/>
                    <a:pt x="2155" y="1037"/>
                  </a:cubicBezTo>
                  <a:cubicBezTo>
                    <a:pt x="2155" y="464"/>
                    <a:pt x="1691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037;p41"/>
            <p:cNvSpPr/>
            <p:nvPr/>
          </p:nvSpPr>
          <p:spPr>
            <a:xfrm>
              <a:off x="17020275" y="1319000"/>
              <a:ext cx="30825" cy="29675"/>
            </a:xfrm>
            <a:custGeom>
              <a:avLst/>
              <a:gdLst/>
              <a:ahLst/>
              <a:cxnLst/>
              <a:rect l="l" t="t" r="r" b="b"/>
              <a:pathLst>
                <a:path w="1233" h="1187" extrusionOk="0">
                  <a:moveTo>
                    <a:pt x="641" y="1"/>
                  </a:moveTo>
                  <a:cubicBezTo>
                    <a:pt x="401" y="1"/>
                    <a:pt x="184" y="145"/>
                    <a:pt x="93" y="367"/>
                  </a:cubicBezTo>
                  <a:cubicBezTo>
                    <a:pt x="1" y="589"/>
                    <a:pt x="52" y="843"/>
                    <a:pt x="222" y="1013"/>
                  </a:cubicBezTo>
                  <a:cubicBezTo>
                    <a:pt x="335" y="1126"/>
                    <a:pt x="486" y="1186"/>
                    <a:pt x="641" y="1186"/>
                  </a:cubicBezTo>
                  <a:cubicBezTo>
                    <a:pt x="717" y="1186"/>
                    <a:pt x="794" y="1172"/>
                    <a:pt x="868" y="1141"/>
                  </a:cubicBezTo>
                  <a:cubicBezTo>
                    <a:pt x="1089" y="1050"/>
                    <a:pt x="1233" y="833"/>
                    <a:pt x="1233" y="594"/>
                  </a:cubicBezTo>
                  <a:cubicBezTo>
                    <a:pt x="1233" y="267"/>
                    <a:pt x="968" y="1"/>
                    <a:pt x="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038;p41"/>
            <p:cNvSpPr/>
            <p:nvPr/>
          </p:nvSpPr>
          <p:spPr>
            <a:xfrm>
              <a:off x="17251425" y="1284900"/>
              <a:ext cx="114600" cy="97925"/>
            </a:xfrm>
            <a:custGeom>
              <a:avLst/>
              <a:gdLst/>
              <a:ahLst/>
              <a:cxnLst/>
              <a:rect l="l" t="t" r="r" b="b"/>
              <a:pathLst>
                <a:path w="4584" h="3917" extrusionOk="0">
                  <a:moveTo>
                    <a:pt x="0" y="0"/>
                  </a:moveTo>
                  <a:lnTo>
                    <a:pt x="0" y="3916"/>
                  </a:lnTo>
                  <a:lnTo>
                    <a:pt x="4584" y="3916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039;p41"/>
            <p:cNvSpPr/>
            <p:nvPr/>
          </p:nvSpPr>
          <p:spPr>
            <a:xfrm>
              <a:off x="15994925" y="1460575"/>
              <a:ext cx="448375" cy="46800"/>
            </a:xfrm>
            <a:custGeom>
              <a:avLst/>
              <a:gdLst/>
              <a:ahLst/>
              <a:cxnLst/>
              <a:rect l="l" t="t" r="r" b="b"/>
              <a:pathLst>
                <a:path w="17935" h="1872" extrusionOk="0">
                  <a:moveTo>
                    <a:pt x="747" y="0"/>
                  </a:moveTo>
                  <a:cubicBezTo>
                    <a:pt x="337" y="0"/>
                    <a:pt x="1" y="333"/>
                    <a:pt x="1" y="747"/>
                  </a:cubicBezTo>
                  <a:lnTo>
                    <a:pt x="1" y="1125"/>
                  </a:lnTo>
                  <a:cubicBezTo>
                    <a:pt x="1" y="1537"/>
                    <a:pt x="334" y="1870"/>
                    <a:pt x="746" y="1871"/>
                  </a:cubicBezTo>
                  <a:lnTo>
                    <a:pt x="17190" y="1871"/>
                  </a:lnTo>
                  <a:cubicBezTo>
                    <a:pt x="17602" y="1871"/>
                    <a:pt x="17935" y="1537"/>
                    <a:pt x="17935" y="1125"/>
                  </a:cubicBezTo>
                  <a:cubicBezTo>
                    <a:pt x="17935" y="721"/>
                    <a:pt x="17612" y="390"/>
                    <a:pt x="17207" y="380"/>
                  </a:cubicBezTo>
                  <a:lnTo>
                    <a:pt x="763" y="1"/>
                  </a:lnTo>
                  <a:cubicBezTo>
                    <a:pt x="758" y="1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040;p41"/>
            <p:cNvSpPr/>
            <p:nvPr/>
          </p:nvSpPr>
          <p:spPr>
            <a:xfrm>
              <a:off x="15428075" y="837350"/>
              <a:ext cx="833500" cy="529175"/>
            </a:xfrm>
            <a:custGeom>
              <a:avLst/>
              <a:gdLst/>
              <a:ahLst/>
              <a:cxnLst/>
              <a:rect l="l" t="t" r="r" b="b"/>
              <a:pathLst>
                <a:path w="33340" h="21167" extrusionOk="0">
                  <a:moveTo>
                    <a:pt x="1998" y="1"/>
                  </a:moveTo>
                  <a:cubicBezTo>
                    <a:pt x="856" y="1"/>
                    <a:pt x="0" y="1042"/>
                    <a:pt x="220" y="2164"/>
                  </a:cubicBezTo>
                  <a:lnTo>
                    <a:pt x="3647" y="19703"/>
                  </a:lnTo>
                  <a:cubicBezTo>
                    <a:pt x="3811" y="20553"/>
                    <a:pt x="4556" y="21167"/>
                    <a:pt x="5422" y="21167"/>
                  </a:cubicBezTo>
                  <a:cubicBezTo>
                    <a:pt x="5423" y="21167"/>
                    <a:pt x="5424" y="21167"/>
                    <a:pt x="5425" y="21167"/>
                  </a:cubicBezTo>
                  <a:lnTo>
                    <a:pt x="31338" y="21167"/>
                  </a:lnTo>
                  <a:cubicBezTo>
                    <a:pt x="32479" y="21167"/>
                    <a:pt x="33340" y="20125"/>
                    <a:pt x="33120" y="19008"/>
                  </a:cubicBezTo>
                  <a:lnTo>
                    <a:pt x="29692" y="1464"/>
                  </a:lnTo>
                  <a:cubicBezTo>
                    <a:pt x="29525" y="615"/>
                    <a:pt x="28780" y="2"/>
                    <a:pt x="27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041;p41"/>
            <p:cNvSpPr/>
            <p:nvPr/>
          </p:nvSpPr>
          <p:spPr>
            <a:xfrm>
              <a:off x="15428075" y="837350"/>
              <a:ext cx="795650" cy="529175"/>
            </a:xfrm>
            <a:custGeom>
              <a:avLst/>
              <a:gdLst/>
              <a:ahLst/>
              <a:cxnLst/>
              <a:rect l="l" t="t" r="r" b="b"/>
              <a:pathLst>
                <a:path w="31826" h="21167" extrusionOk="0">
                  <a:moveTo>
                    <a:pt x="1998" y="1"/>
                  </a:moveTo>
                  <a:cubicBezTo>
                    <a:pt x="856" y="1"/>
                    <a:pt x="0" y="1042"/>
                    <a:pt x="220" y="2164"/>
                  </a:cubicBezTo>
                  <a:lnTo>
                    <a:pt x="3647" y="19703"/>
                  </a:lnTo>
                  <a:cubicBezTo>
                    <a:pt x="3811" y="20553"/>
                    <a:pt x="4556" y="21167"/>
                    <a:pt x="5422" y="21167"/>
                  </a:cubicBezTo>
                  <a:cubicBezTo>
                    <a:pt x="5423" y="21167"/>
                    <a:pt x="5424" y="21167"/>
                    <a:pt x="5425" y="21167"/>
                  </a:cubicBezTo>
                  <a:lnTo>
                    <a:pt x="29829" y="21167"/>
                  </a:lnTo>
                  <a:cubicBezTo>
                    <a:pt x="30966" y="21167"/>
                    <a:pt x="31826" y="20125"/>
                    <a:pt x="31608" y="19008"/>
                  </a:cubicBezTo>
                  <a:lnTo>
                    <a:pt x="28179" y="1464"/>
                  </a:lnTo>
                  <a:cubicBezTo>
                    <a:pt x="28013" y="615"/>
                    <a:pt x="27267" y="1"/>
                    <a:pt x="26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042;p41"/>
            <p:cNvSpPr/>
            <p:nvPr/>
          </p:nvSpPr>
          <p:spPr>
            <a:xfrm>
              <a:off x="15624675" y="1129900"/>
              <a:ext cx="324800" cy="377425"/>
            </a:xfrm>
            <a:custGeom>
              <a:avLst/>
              <a:gdLst/>
              <a:ahLst/>
              <a:cxnLst/>
              <a:rect l="l" t="t" r="r" b="b"/>
              <a:pathLst>
                <a:path w="12992" h="15097" extrusionOk="0">
                  <a:moveTo>
                    <a:pt x="4654" y="1"/>
                  </a:moveTo>
                  <a:cubicBezTo>
                    <a:pt x="4257" y="1"/>
                    <a:pt x="3908" y="268"/>
                    <a:pt x="3804" y="653"/>
                  </a:cubicBezTo>
                  <a:lnTo>
                    <a:pt x="154" y="13977"/>
                  </a:lnTo>
                  <a:cubicBezTo>
                    <a:pt x="0" y="14540"/>
                    <a:pt x="423" y="15097"/>
                    <a:pt x="1008" y="15097"/>
                  </a:cubicBezTo>
                  <a:lnTo>
                    <a:pt x="9014" y="15097"/>
                  </a:lnTo>
                  <a:lnTo>
                    <a:pt x="9427" y="13580"/>
                  </a:lnTo>
                  <a:lnTo>
                    <a:pt x="12830" y="1154"/>
                  </a:lnTo>
                  <a:cubicBezTo>
                    <a:pt x="12991" y="576"/>
                    <a:pt x="12553" y="1"/>
                    <a:pt x="11950" y="1"/>
                  </a:cubicBezTo>
                  <a:lnTo>
                    <a:pt x="4658" y="1"/>
                  </a:lnTo>
                  <a:cubicBezTo>
                    <a:pt x="4657" y="1"/>
                    <a:pt x="4656" y="1"/>
                    <a:pt x="4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043;p41"/>
            <p:cNvSpPr/>
            <p:nvPr/>
          </p:nvSpPr>
          <p:spPr>
            <a:xfrm>
              <a:off x="15624625" y="1129900"/>
              <a:ext cx="283100" cy="377425"/>
            </a:xfrm>
            <a:custGeom>
              <a:avLst/>
              <a:gdLst/>
              <a:ahLst/>
              <a:cxnLst/>
              <a:rect l="l" t="t" r="r" b="b"/>
              <a:pathLst>
                <a:path w="11324" h="15097" extrusionOk="0">
                  <a:moveTo>
                    <a:pt x="4656" y="1"/>
                  </a:moveTo>
                  <a:cubicBezTo>
                    <a:pt x="4259" y="1"/>
                    <a:pt x="3910" y="268"/>
                    <a:pt x="3806" y="653"/>
                  </a:cubicBezTo>
                  <a:lnTo>
                    <a:pt x="156" y="13977"/>
                  </a:lnTo>
                  <a:cubicBezTo>
                    <a:pt x="1" y="14540"/>
                    <a:pt x="425" y="15097"/>
                    <a:pt x="1010" y="15097"/>
                  </a:cubicBezTo>
                  <a:lnTo>
                    <a:pt x="6588" y="15097"/>
                  </a:lnTo>
                  <a:cubicBezTo>
                    <a:pt x="6590" y="15097"/>
                    <a:pt x="6591" y="15097"/>
                    <a:pt x="6592" y="15097"/>
                  </a:cubicBezTo>
                  <a:cubicBezTo>
                    <a:pt x="7047" y="15097"/>
                    <a:pt x="7446" y="14792"/>
                    <a:pt x="7565" y="14352"/>
                  </a:cubicBezTo>
                  <a:lnTo>
                    <a:pt x="11146" y="1282"/>
                  </a:lnTo>
                  <a:cubicBezTo>
                    <a:pt x="11323" y="637"/>
                    <a:pt x="10834" y="1"/>
                    <a:pt x="10170" y="1"/>
                  </a:cubicBezTo>
                  <a:lnTo>
                    <a:pt x="4660" y="1"/>
                  </a:lnTo>
                  <a:cubicBezTo>
                    <a:pt x="4659" y="1"/>
                    <a:pt x="4658" y="1"/>
                    <a:pt x="4656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044;p41"/>
            <p:cNvSpPr/>
            <p:nvPr/>
          </p:nvSpPr>
          <p:spPr>
            <a:xfrm>
              <a:off x="15810550" y="1469350"/>
              <a:ext cx="356350" cy="38025"/>
            </a:xfrm>
            <a:custGeom>
              <a:avLst/>
              <a:gdLst/>
              <a:ahLst/>
              <a:cxnLst/>
              <a:rect l="l" t="t" r="r" b="b"/>
              <a:pathLst>
                <a:path w="14254" h="1521" extrusionOk="0">
                  <a:moveTo>
                    <a:pt x="417" y="0"/>
                  </a:moveTo>
                  <a:lnTo>
                    <a:pt x="1" y="1520"/>
                  </a:lnTo>
                  <a:lnTo>
                    <a:pt x="13494" y="1520"/>
                  </a:lnTo>
                  <a:cubicBezTo>
                    <a:pt x="13914" y="1520"/>
                    <a:pt x="14253" y="1180"/>
                    <a:pt x="14253" y="760"/>
                  </a:cubicBezTo>
                  <a:cubicBezTo>
                    <a:pt x="14253" y="341"/>
                    <a:pt x="13914" y="0"/>
                    <a:pt x="13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045;p41"/>
            <p:cNvSpPr/>
            <p:nvPr/>
          </p:nvSpPr>
          <p:spPr>
            <a:xfrm>
              <a:off x="158992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19" y="0"/>
                  </a:moveTo>
                  <a:cubicBezTo>
                    <a:pt x="301" y="0"/>
                    <a:pt x="282" y="2"/>
                    <a:pt x="264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70" y="4711"/>
                    <a:pt x="1107" y="4711"/>
                  </a:cubicBezTo>
                  <a:cubicBezTo>
                    <a:pt x="1125" y="4711"/>
                    <a:pt x="1144" y="4709"/>
                    <a:pt x="1163" y="4705"/>
                  </a:cubicBezTo>
                  <a:cubicBezTo>
                    <a:pt x="1323" y="4675"/>
                    <a:pt x="1427" y="4521"/>
                    <a:pt x="1397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046;p41"/>
            <p:cNvSpPr/>
            <p:nvPr/>
          </p:nvSpPr>
          <p:spPr>
            <a:xfrm>
              <a:off x="158649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0" y="0"/>
                  </a:moveTo>
                  <a:cubicBezTo>
                    <a:pt x="302" y="0"/>
                    <a:pt x="283" y="2"/>
                    <a:pt x="265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69" y="4711"/>
                    <a:pt x="1108" y="4711"/>
                  </a:cubicBezTo>
                  <a:cubicBezTo>
                    <a:pt x="1126" y="4711"/>
                    <a:pt x="1145" y="4709"/>
                    <a:pt x="1164" y="4705"/>
                  </a:cubicBezTo>
                  <a:cubicBezTo>
                    <a:pt x="1322" y="4675"/>
                    <a:pt x="1427" y="4521"/>
                    <a:pt x="1396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047;p41"/>
            <p:cNvSpPr/>
            <p:nvPr/>
          </p:nvSpPr>
          <p:spPr>
            <a:xfrm>
              <a:off x="158307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3" y="0"/>
                    <a:pt x="284" y="2"/>
                    <a:pt x="266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1" y="4473"/>
                  </a:lnTo>
                  <a:cubicBezTo>
                    <a:pt x="848" y="4613"/>
                    <a:pt x="972" y="4711"/>
                    <a:pt x="1109" y="4711"/>
                  </a:cubicBezTo>
                  <a:cubicBezTo>
                    <a:pt x="1127" y="4711"/>
                    <a:pt x="1146" y="4709"/>
                    <a:pt x="1165" y="4705"/>
                  </a:cubicBezTo>
                  <a:cubicBezTo>
                    <a:pt x="1325" y="4675"/>
                    <a:pt x="1428" y="4521"/>
                    <a:pt x="1399" y="4362"/>
                  </a:cubicBezTo>
                  <a:lnTo>
                    <a:pt x="609" y="238"/>
                  </a:lnTo>
                  <a:cubicBezTo>
                    <a:pt x="582" y="98"/>
                    <a:pt x="459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048;p41"/>
            <p:cNvSpPr/>
            <p:nvPr/>
          </p:nvSpPr>
          <p:spPr>
            <a:xfrm>
              <a:off x="15796500" y="970000"/>
              <a:ext cx="35675" cy="117775"/>
            </a:xfrm>
            <a:custGeom>
              <a:avLst/>
              <a:gdLst/>
              <a:ahLst/>
              <a:cxnLst/>
              <a:rect l="l" t="t" r="r" b="b"/>
              <a:pathLst>
                <a:path w="1427" h="4711" extrusionOk="0">
                  <a:moveTo>
                    <a:pt x="319" y="0"/>
                  </a:moveTo>
                  <a:cubicBezTo>
                    <a:pt x="301" y="0"/>
                    <a:pt x="282" y="2"/>
                    <a:pt x="263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69" y="4711"/>
                    <a:pt x="1107" y="4711"/>
                  </a:cubicBezTo>
                  <a:cubicBezTo>
                    <a:pt x="1125" y="4711"/>
                    <a:pt x="1144" y="4709"/>
                    <a:pt x="1162" y="4705"/>
                  </a:cubicBezTo>
                  <a:cubicBezTo>
                    <a:pt x="1322" y="4675"/>
                    <a:pt x="1427" y="4521"/>
                    <a:pt x="1396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049;p41"/>
            <p:cNvSpPr/>
            <p:nvPr/>
          </p:nvSpPr>
          <p:spPr>
            <a:xfrm>
              <a:off x="157622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3" y="0"/>
                    <a:pt x="284" y="2"/>
                    <a:pt x="266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0" y="4473"/>
                  </a:lnTo>
                  <a:cubicBezTo>
                    <a:pt x="847" y="4613"/>
                    <a:pt x="970" y="4711"/>
                    <a:pt x="1109" y="4711"/>
                  </a:cubicBezTo>
                  <a:cubicBezTo>
                    <a:pt x="1127" y="4711"/>
                    <a:pt x="1146" y="4709"/>
                    <a:pt x="1164" y="4705"/>
                  </a:cubicBezTo>
                  <a:cubicBezTo>
                    <a:pt x="1323" y="4675"/>
                    <a:pt x="1428" y="4521"/>
                    <a:pt x="1397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050;p41"/>
            <p:cNvSpPr/>
            <p:nvPr/>
          </p:nvSpPr>
          <p:spPr>
            <a:xfrm>
              <a:off x="157279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2" y="0"/>
                    <a:pt x="284" y="2"/>
                    <a:pt x="265" y="5"/>
                  </a:cubicBezTo>
                  <a:cubicBezTo>
                    <a:pt x="105" y="36"/>
                    <a:pt x="1" y="190"/>
                    <a:pt x="31" y="349"/>
                  </a:cubicBezTo>
                  <a:lnTo>
                    <a:pt x="821" y="4473"/>
                  </a:lnTo>
                  <a:cubicBezTo>
                    <a:pt x="848" y="4613"/>
                    <a:pt x="970" y="4711"/>
                    <a:pt x="1109" y="4711"/>
                  </a:cubicBezTo>
                  <a:cubicBezTo>
                    <a:pt x="1127" y="4711"/>
                    <a:pt x="1146" y="4709"/>
                    <a:pt x="1164" y="4705"/>
                  </a:cubicBezTo>
                  <a:cubicBezTo>
                    <a:pt x="1324" y="4675"/>
                    <a:pt x="1428" y="4521"/>
                    <a:pt x="1398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051;p41"/>
            <p:cNvSpPr/>
            <p:nvPr/>
          </p:nvSpPr>
          <p:spPr>
            <a:xfrm>
              <a:off x="1569375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0" y="0"/>
                  </a:moveTo>
                  <a:cubicBezTo>
                    <a:pt x="301" y="0"/>
                    <a:pt x="283" y="2"/>
                    <a:pt x="264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0" y="4473"/>
                  </a:lnTo>
                  <a:cubicBezTo>
                    <a:pt x="847" y="4613"/>
                    <a:pt x="970" y="4711"/>
                    <a:pt x="1108" y="4711"/>
                  </a:cubicBezTo>
                  <a:cubicBezTo>
                    <a:pt x="1126" y="4711"/>
                    <a:pt x="1144" y="4709"/>
                    <a:pt x="1163" y="4705"/>
                  </a:cubicBezTo>
                  <a:cubicBezTo>
                    <a:pt x="1323" y="4675"/>
                    <a:pt x="1428" y="4521"/>
                    <a:pt x="1397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052;p41"/>
            <p:cNvSpPr/>
            <p:nvPr/>
          </p:nvSpPr>
          <p:spPr>
            <a:xfrm>
              <a:off x="16434850" y="1424275"/>
              <a:ext cx="276275" cy="83100"/>
            </a:xfrm>
            <a:custGeom>
              <a:avLst/>
              <a:gdLst/>
              <a:ahLst/>
              <a:cxnLst/>
              <a:rect l="l" t="t" r="r" b="b"/>
              <a:pathLst>
                <a:path w="11051" h="3324" extrusionOk="0">
                  <a:moveTo>
                    <a:pt x="5858" y="0"/>
                  </a:moveTo>
                  <a:cubicBezTo>
                    <a:pt x="3101" y="0"/>
                    <a:pt x="0" y="2566"/>
                    <a:pt x="816" y="3323"/>
                  </a:cubicBezTo>
                  <a:lnTo>
                    <a:pt x="10245" y="3323"/>
                  </a:lnTo>
                  <a:cubicBezTo>
                    <a:pt x="11051" y="3323"/>
                    <a:pt x="9886" y="1032"/>
                    <a:pt x="6949" y="152"/>
                  </a:cubicBezTo>
                  <a:cubicBezTo>
                    <a:pt x="6599" y="47"/>
                    <a:pt x="6231" y="0"/>
                    <a:pt x="5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053;p41"/>
            <p:cNvSpPr/>
            <p:nvPr/>
          </p:nvSpPr>
          <p:spPr>
            <a:xfrm>
              <a:off x="16507500" y="1444650"/>
              <a:ext cx="41800" cy="62725"/>
            </a:xfrm>
            <a:custGeom>
              <a:avLst/>
              <a:gdLst/>
              <a:ahLst/>
              <a:cxnLst/>
              <a:rect l="l" t="t" r="r" b="b"/>
              <a:pathLst>
                <a:path w="1672" h="2509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211"/>
                    <a:pt x="358" y="380"/>
                    <a:pt x="504" y="579"/>
                  </a:cubicBezTo>
                  <a:cubicBezTo>
                    <a:pt x="649" y="774"/>
                    <a:pt x="793" y="963"/>
                    <a:pt x="911" y="1174"/>
                  </a:cubicBezTo>
                  <a:cubicBezTo>
                    <a:pt x="1164" y="1586"/>
                    <a:pt x="1365" y="2025"/>
                    <a:pt x="1611" y="2508"/>
                  </a:cubicBezTo>
                  <a:cubicBezTo>
                    <a:pt x="1672" y="2239"/>
                    <a:pt x="1651" y="1966"/>
                    <a:pt x="1598" y="1699"/>
                  </a:cubicBezTo>
                  <a:cubicBezTo>
                    <a:pt x="1544" y="1432"/>
                    <a:pt x="1438" y="1177"/>
                    <a:pt x="1299" y="939"/>
                  </a:cubicBezTo>
                  <a:cubicBezTo>
                    <a:pt x="1157" y="700"/>
                    <a:pt x="971" y="492"/>
                    <a:pt x="750" y="325"/>
                  </a:cubicBezTo>
                  <a:cubicBezTo>
                    <a:pt x="534" y="150"/>
                    <a:pt x="268" y="4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054;p41"/>
            <p:cNvSpPr/>
            <p:nvPr/>
          </p:nvSpPr>
          <p:spPr>
            <a:xfrm>
              <a:off x="16453800" y="1452825"/>
              <a:ext cx="66050" cy="54550"/>
            </a:xfrm>
            <a:custGeom>
              <a:avLst/>
              <a:gdLst/>
              <a:ahLst/>
              <a:cxnLst/>
              <a:rect l="l" t="t" r="r" b="b"/>
              <a:pathLst>
                <a:path w="2642" h="2182" extrusionOk="0">
                  <a:moveTo>
                    <a:pt x="2642" y="1"/>
                  </a:moveTo>
                  <a:lnTo>
                    <a:pt x="2642" y="1"/>
                  </a:lnTo>
                  <a:cubicBezTo>
                    <a:pt x="2335" y="27"/>
                    <a:pt x="2047" y="114"/>
                    <a:pt x="1767" y="225"/>
                  </a:cubicBezTo>
                  <a:cubicBezTo>
                    <a:pt x="1490" y="334"/>
                    <a:pt x="1228" y="484"/>
                    <a:pt x="978" y="655"/>
                  </a:cubicBezTo>
                  <a:cubicBezTo>
                    <a:pt x="732" y="831"/>
                    <a:pt x="500" y="1042"/>
                    <a:pt x="320" y="1298"/>
                  </a:cubicBezTo>
                  <a:cubicBezTo>
                    <a:pt x="141" y="1549"/>
                    <a:pt x="0" y="1871"/>
                    <a:pt x="57" y="2181"/>
                  </a:cubicBezTo>
                  <a:cubicBezTo>
                    <a:pt x="192" y="1905"/>
                    <a:pt x="384" y="1716"/>
                    <a:pt x="586" y="1533"/>
                  </a:cubicBezTo>
                  <a:cubicBezTo>
                    <a:pt x="794" y="1351"/>
                    <a:pt x="1014" y="1180"/>
                    <a:pt x="1241" y="1025"/>
                  </a:cubicBezTo>
                  <a:cubicBezTo>
                    <a:pt x="1696" y="695"/>
                    <a:pt x="2176" y="392"/>
                    <a:pt x="2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52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8"/>
          <p:cNvSpPr txBox="1">
            <a:spLocks noGrp="1"/>
          </p:cNvSpPr>
          <p:nvPr>
            <p:ph type="title"/>
          </p:nvPr>
        </p:nvSpPr>
        <p:spPr>
          <a:xfrm>
            <a:off x="2355359" y="1020972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KẾT LUẬN VÀ </a:t>
            </a:r>
            <a:b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HƯỚNG PHÁT TRIỂN</a:t>
            </a:r>
            <a:endParaRPr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82" name="Google Shape;1382;p48"/>
          <p:cNvSpPr txBox="1">
            <a:spLocks noGrp="1"/>
          </p:cNvSpPr>
          <p:nvPr>
            <p:ph type="title" idx="2"/>
          </p:nvPr>
        </p:nvSpPr>
        <p:spPr>
          <a:xfrm>
            <a:off x="3201035" y="455349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1383" name="Google Shape;1383;p48"/>
          <p:cNvSpPr txBox="1">
            <a:spLocks noGrp="1"/>
          </p:cNvSpPr>
          <p:nvPr>
            <p:ph type="subTitle" idx="1"/>
          </p:nvPr>
        </p:nvSpPr>
        <p:spPr>
          <a:xfrm>
            <a:off x="2108647" y="2036407"/>
            <a:ext cx="2675342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 smtClean="0"/>
              <a:t>Cài</a:t>
            </a:r>
            <a:r>
              <a:rPr lang="en-US" sz="1500" dirty="0" smtClean="0"/>
              <a:t> </a:t>
            </a:r>
            <a:r>
              <a:rPr lang="en-US" sz="1500" dirty="0" err="1" smtClean="0"/>
              <a:t>đặt</a:t>
            </a:r>
            <a:r>
              <a:rPr lang="en-US" sz="1500" dirty="0" smtClean="0"/>
              <a:t> </a:t>
            </a:r>
            <a:r>
              <a:rPr lang="en-US" sz="1500" dirty="0" err="1" smtClean="0"/>
              <a:t>cơ</a:t>
            </a:r>
            <a:r>
              <a:rPr lang="en-US" sz="1500" dirty="0" smtClean="0"/>
              <a:t> </a:t>
            </a:r>
            <a:r>
              <a:rPr lang="en-US" sz="1500" dirty="0" err="1" smtClean="0"/>
              <a:t>bản</a:t>
            </a:r>
            <a:r>
              <a:rPr lang="en-US" sz="1500" dirty="0" smtClean="0"/>
              <a:t> website </a:t>
            </a:r>
            <a:r>
              <a:rPr lang="en-US" sz="1500" dirty="0" err="1" smtClean="0"/>
              <a:t>kết</a:t>
            </a:r>
            <a:r>
              <a:rPr lang="en-US" sz="1500" dirty="0" smtClean="0"/>
              <a:t> </a:t>
            </a:r>
            <a:r>
              <a:rPr lang="en-US" sz="1500" dirty="0" err="1" smtClean="0"/>
              <a:t>nối</a:t>
            </a:r>
            <a:r>
              <a:rPr lang="en-US" sz="1500" dirty="0" smtClean="0"/>
              <a:t> </a:t>
            </a:r>
            <a:r>
              <a:rPr lang="en-US" sz="1500" dirty="0" err="1" smtClean="0"/>
              <a:t>doanh</a:t>
            </a:r>
            <a:r>
              <a:rPr lang="en-US" sz="1500" dirty="0" smtClean="0"/>
              <a:t> </a:t>
            </a:r>
            <a:r>
              <a:rPr lang="en-US" sz="1500" dirty="0" err="1" smtClean="0"/>
              <a:t>nghiệp</a:t>
            </a:r>
            <a:r>
              <a:rPr lang="en-US" sz="1500" dirty="0" smtClean="0"/>
              <a:t>, </a:t>
            </a:r>
            <a:r>
              <a:rPr lang="en-US" sz="1500" dirty="0" err="1" smtClean="0"/>
              <a:t>sinh</a:t>
            </a:r>
            <a:r>
              <a:rPr lang="en-US" sz="1500" dirty="0" smtClean="0"/>
              <a:t> </a:t>
            </a:r>
            <a:r>
              <a:rPr lang="en-US" sz="1500" dirty="0" err="1" smtClean="0"/>
              <a:t>viên</a:t>
            </a:r>
            <a:r>
              <a:rPr lang="en-US" sz="1500" dirty="0" smtClean="0"/>
              <a:t> </a:t>
            </a:r>
            <a:r>
              <a:rPr lang="en-US" sz="1500" dirty="0" err="1" smtClean="0"/>
              <a:t>và</a:t>
            </a:r>
            <a:r>
              <a:rPr lang="en-US" sz="1500" dirty="0" smtClean="0"/>
              <a:t> </a:t>
            </a:r>
            <a:r>
              <a:rPr lang="en-US" sz="1500" dirty="0" err="1" smtClean="0"/>
              <a:t>nhà</a:t>
            </a:r>
            <a:r>
              <a:rPr lang="en-US" sz="1500" dirty="0" smtClean="0"/>
              <a:t> </a:t>
            </a:r>
            <a:r>
              <a:rPr lang="en-US" sz="1500" dirty="0" err="1" smtClean="0"/>
              <a:t>trường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" name="Google Shape;2081;p60"/>
          <p:cNvGrpSpPr/>
          <p:nvPr/>
        </p:nvGrpSpPr>
        <p:grpSpPr>
          <a:xfrm>
            <a:off x="2930237" y="2805930"/>
            <a:ext cx="4251576" cy="1799370"/>
            <a:chOff x="3641640" y="2329521"/>
            <a:chExt cx="7566540" cy="447193"/>
          </a:xfrm>
        </p:grpSpPr>
        <p:cxnSp>
          <p:nvCxnSpPr>
            <p:cNvPr id="139" name="Google Shape;2082;p60"/>
            <p:cNvCxnSpPr>
              <a:stCxn id="151" idx="6"/>
              <a:endCxn id="145" idx="2"/>
            </p:cNvCxnSpPr>
            <p:nvPr/>
          </p:nvCxnSpPr>
          <p:spPr>
            <a:xfrm flipV="1">
              <a:off x="5355299" y="2553118"/>
              <a:ext cx="4218642" cy="1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" name="Google Shape;2085;p60"/>
            <p:cNvGrpSpPr/>
            <p:nvPr/>
          </p:nvGrpSpPr>
          <p:grpSpPr>
            <a:xfrm>
              <a:off x="3641640" y="2329521"/>
              <a:ext cx="1713659" cy="336464"/>
              <a:chOff x="2635941" y="1903768"/>
              <a:chExt cx="6017063" cy="1181404"/>
            </a:xfrm>
          </p:grpSpPr>
          <p:cxnSp>
            <p:nvCxnSpPr>
              <p:cNvPr id="150" name="Google Shape;2086;p60"/>
              <p:cNvCxnSpPr/>
              <p:nvPr/>
            </p:nvCxnSpPr>
            <p:spPr>
              <a:xfrm rot="10800000">
                <a:off x="5677570" y="1903768"/>
                <a:ext cx="0" cy="388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2083;p60"/>
              <p:cNvSpPr/>
              <p:nvPr/>
            </p:nvSpPr>
            <p:spPr>
              <a:xfrm>
                <a:off x="2635941" y="2292572"/>
                <a:ext cx="6017063" cy="79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accent4"/>
                    </a:solidFill>
                    <a:latin typeface="Righteous"/>
                    <a:ea typeface="Righteous"/>
                    <a:cs typeface="Righteous"/>
                    <a:sym typeface="Righteous"/>
                  </a:rPr>
                  <a:t>1</a:t>
                </a:r>
                <a:endParaRPr sz="2400" dirty="0">
                  <a:solidFill>
                    <a:schemeClr val="accent4"/>
                  </a:solidFill>
                  <a:latin typeface="Righteous"/>
                  <a:ea typeface="Righteous"/>
                  <a:cs typeface="Righteous"/>
                  <a:sym typeface="Righteous"/>
                </a:endParaRPr>
              </a:p>
            </p:txBody>
          </p:sp>
        </p:grpSp>
        <p:sp>
          <p:nvSpPr>
            <p:cNvPr id="149" name="Google Shape;2089;p60"/>
            <p:cNvSpPr/>
            <p:nvPr/>
          </p:nvSpPr>
          <p:spPr>
            <a:xfrm>
              <a:off x="6606448" y="2440258"/>
              <a:ext cx="1716343" cy="2258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4"/>
                  </a:solidFill>
                  <a:latin typeface="Righteous"/>
                  <a:ea typeface="Righteous"/>
                  <a:cs typeface="Righteous"/>
                  <a:sym typeface="Righteous"/>
                </a:rPr>
                <a:t>2</a:t>
              </a:r>
              <a:endParaRPr/>
            </a:p>
          </p:txBody>
        </p:sp>
        <p:cxnSp>
          <p:nvCxnSpPr>
            <p:cNvPr id="146" name="Google Shape;2091;p60"/>
            <p:cNvCxnSpPr/>
            <p:nvPr/>
          </p:nvCxnSpPr>
          <p:spPr>
            <a:xfrm rot="10800000">
              <a:off x="7473866" y="2665984"/>
              <a:ext cx="0" cy="11073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2093;p60"/>
            <p:cNvGrpSpPr/>
            <p:nvPr/>
          </p:nvGrpSpPr>
          <p:grpSpPr>
            <a:xfrm>
              <a:off x="9573941" y="2340628"/>
              <a:ext cx="1634239" cy="325356"/>
              <a:chOff x="23465643" y="1942771"/>
              <a:chExt cx="5738198" cy="1142400"/>
            </a:xfrm>
          </p:grpSpPr>
          <p:cxnSp>
            <p:nvCxnSpPr>
              <p:cNvPr id="144" name="Google Shape;2094;p60"/>
              <p:cNvCxnSpPr/>
              <p:nvPr/>
            </p:nvCxnSpPr>
            <p:spPr>
              <a:xfrm>
                <a:off x="26334739" y="1942771"/>
                <a:ext cx="0" cy="34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5" name="Google Shape;2084;p60"/>
              <p:cNvSpPr/>
              <p:nvPr/>
            </p:nvSpPr>
            <p:spPr>
              <a:xfrm>
                <a:off x="23465643" y="2292571"/>
                <a:ext cx="5738198" cy="79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400" dirty="0">
                    <a:solidFill>
                      <a:schemeClr val="accent4"/>
                    </a:solidFill>
                    <a:latin typeface="Righteous"/>
                    <a:ea typeface="Righteous"/>
                    <a:cs typeface="Righteous"/>
                    <a:sym typeface="Righteous"/>
                  </a:rPr>
                  <a:t>4</a:t>
                </a:r>
                <a:endParaRPr dirty="0"/>
              </a:p>
            </p:txBody>
          </p:sp>
        </p:grpSp>
      </p:grpSp>
      <p:sp>
        <p:nvSpPr>
          <p:cNvPr id="161" name="Google Shape;1383;p48"/>
          <p:cNvSpPr txBox="1">
            <a:spLocks/>
          </p:cNvSpPr>
          <p:nvPr/>
        </p:nvSpPr>
        <p:spPr>
          <a:xfrm>
            <a:off x="3740666" y="4521235"/>
            <a:ext cx="2675342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500" dirty="0" err="1" smtClean="0"/>
              <a:t>Hiểu</a:t>
            </a:r>
            <a:r>
              <a:rPr lang="en-US" sz="1500" dirty="0" smtClean="0"/>
              <a:t> </a:t>
            </a:r>
            <a:r>
              <a:rPr lang="en-US" sz="1500" dirty="0" err="1" smtClean="0"/>
              <a:t>được</a:t>
            </a:r>
            <a:r>
              <a:rPr lang="en-US" sz="1500" dirty="0" smtClean="0"/>
              <a:t> </a:t>
            </a:r>
            <a:r>
              <a:rPr lang="en-US" sz="1500" dirty="0" err="1" smtClean="0"/>
              <a:t>cơ</a:t>
            </a:r>
            <a:r>
              <a:rPr lang="en-US" sz="1500" dirty="0" smtClean="0"/>
              <a:t> </a:t>
            </a:r>
            <a:r>
              <a:rPr lang="en-US" sz="1500" dirty="0" err="1" smtClean="0"/>
              <a:t>bản</a:t>
            </a:r>
            <a:r>
              <a:rPr lang="en-US" sz="1500" dirty="0" smtClean="0"/>
              <a:t> </a:t>
            </a:r>
            <a:r>
              <a:rPr lang="en-US" sz="1500" dirty="0" err="1" smtClean="0"/>
              <a:t>mô</a:t>
            </a:r>
            <a:r>
              <a:rPr lang="en-US" sz="1500" dirty="0" smtClean="0"/>
              <a:t> </a:t>
            </a:r>
            <a:r>
              <a:rPr lang="en-US" sz="1500" dirty="0" err="1" smtClean="0"/>
              <a:t>hình</a:t>
            </a:r>
            <a:r>
              <a:rPr lang="en-US" sz="1500" dirty="0" smtClean="0"/>
              <a:t> MVC</a:t>
            </a:r>
            <a:endParaRPr lang="vi-VN" sz="1500" dirty="0" smtClean="0"/>
          </a:p>
          <a:p>
            <a:pPr marL="0" indent="0"/>
            <a:endParaRPr lang="vi-VN" dirty="0"/>
          </a:p>
        </p:txBody>
      </p:sp>
      <p:sp>
        <p:nvSpPr>
          <p:cNvPr id="162" name="Google Shape;1383;p48"/>
          <p:cNvSpPr txBox="1">
            <a:spLocks/>
          </p:cNvSpPr>
          <p:nvPr/>
        </p:nvSpPr>
        <p:spPr>
          <a:xfrm>
            <a:off x="5630458" y="2243748"/>
            <a:ext cx="2675342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500" dirty="0" err="1" smtClean="0"/>
              <a:t>Biết</a:t>
            </a:r>
            <a:r>
              <a:rPr lang="en-US" sz="1500" dirty="0" smtClean="0"/>
              <a:t> </a:t>
            </a:r>
            <a:r>
              <a:rPr lang="en-US" sz="1500" dirty="0" err="1" smtClean="0"/>
              <a:t>cách</a:t>
            </a:r>
            <a:r>
              <a:rPr lang="en-US" sz="1500" dirty="0" smtClean="0"/>
              <a:t> </a:t>
            </a:r>
            <a:r>
              <a:rPr lang="en-US" sz="1500" dirty="0" err="1" smtClean="0"/>
              <a:t>làm</a:t>
            </a:r>
            <a:r>
              <a:rPr lang="en-US" sz="1500" dirty="0" smtClean="0"/>
              <a:t> </a:t>
            </a:r>
            <a:r>
              <a:rPr lang="en-US" sz="1500" dirty="0" err="1" smtClean="0"/>
              <a:t>trang</a:t>
            </a:r>
            <a:r>
              <a:rPr lang="en-US" sz="1500" dirty="0" smtClean="0"/>
              <a:t> web </a:t>
            </a:r>
            <a:r>
              <a:rPr lang="en-US" sz="1500" dirty="0" err="1" smtClean="0"/>
              <a:t>bằng</a:t>
            </a:r>
            <a:r>
              <a:rPr lang="en-US" sz="1500" dirty="0" smtClean="0"/>
              <a:t> Spring MVC Framework</a:t>
            </a:r>
            <a:endParaRPr lang="vi-VN" dirty="0"/>
          </a:p>
        </p:txBody>
      </p:sp>
      <p:sp>
        <p:nvSpPr>
          <p:cNvPr id="163" name="Google Shape;1381;p48"/>
          <p:cNvSpPr txBox="1">
            <a:spLocks/>
          </p:cNvSpPr>
          <p:nvPr/>
        </p:nvSpPr>
        <p:spPr>
          <a:xfrm>
            <a:off x="-82393" y="3347028"/>
            <a:ext cx="226549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Righteous"/>
              <a:buNone/>
              <a:defRPr sz="4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vi-VN" sz="2500" b="1" dirty="0" smtClean="0">
                <a:solidFill>
                  <a:srgbClr val="4A88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KẾT LUẬN</a:t>
            </a:r>
            <a:endParaRPr lang="vi-VN" sz="2500" b="1" dirty="0">
              <a:solidFill>
                <a:srgbClr val="4A88C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" grpId="0" build="p"/>
      <p:bldP spid="161" grpId="0"/>
      <p:bldP spid="162" grpId="0"/>
      <p:bldP spid="1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4"/>
          <p:cNvSpPr txBox="1">
            <a:spLocks noGrp="1"/>
          </p:cNvSpPr>
          <p:nvPr>
            <p:ph type="title"/>
          </p:nvPr>
        </p:nvSpPr>
        <p:spPr>
          <a:xfrm>
            <a:off x="612862" y="466127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HUẾ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234" name="Google Shape;1234;p44"/>
          <p:cNvGrpSpPr/>
          <p:nvPr/>
        </p:nvGrpSpPr>
        <p:grpSpPr>
          <a:xfrm>
            <a:off x="772358" y="1334743"/>
            <a:ext cx="1672969" cy="1657256"/>
            <a:chOff x="4049800" y="640400"/>
            <a:chExt cx="858900" cy="858900"/>
          </a:xfrm>
        </p:grpSpPr>
        <p:sp>
          <p:nvSpPr>
            <p:cNvPr id="1235" name="Google Shape;1235;p44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03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3200927"/>
                <a:gd name="adj3" fmla="val 1015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0" name="Google Shape;1260;p44"/>
          <p:cNvSpPr txBox="1">
            <a:spLocks noGrp="1"/>
          </p:cNvSpPr>
          <p:nvPr>
            <p:ph type="title"/>
          </p:nvPr>
        </p:nvSpPr>
        <p:spPr>
          <a:xfrm>
            <a:off x="1810526" y="3518354"/>
            <a:ext cx="2075673" cy="3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– 60 tuổi</a:t>
            </a:r>
            <a:endParaRPr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2" name="Google Shape;1262;p44"/>
          <p:cNvSpPr txBox="1">
            <a:spLocks noGrp="1"/>
          </p:cNvSpPr>
          <p:nvPr>
            <p:ph type="title"/>
          </p:nvPr>
        </p:nvSpPr>
        <p:spPr>
          <a:xfrm>
            <a:off x="6016497" y="1700067"/>
            <a:ext cx="1953810" cy="718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3"/>
                </a:solidFill>
              </a:rPr>
              <a:t>2021</a:t>
            </a:r>
            <a:endParaRPr sz="4800" dirty="0">
              <a:solidFill>
                <a:schemeClr val="accent3"/>
              </a:solidFill>
            </a:endParaRPr>
          </a:p>
        </p:txBody>
      </p:sp>
      <p:sp>
        <p:nvSpPr>
          <p:cNvPr id="1271" name="Google Shape;1271;p44"/>
          <p:cNvSpPr txBox="1">
            <a:spLocks noGrp="1"/>
          </p:cNvSpPr>
          <p:nvPr>
            <p:ph type="title"/>
          </p:nvPr>
        </p:nvSpPr>
        <p:spPr>
          <a:xfrm>
            <a:off x="2878478" y="2019361"/>
            <a:ext cx="933053" cy="405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3,7%</a:t>
            </a:r>
            <a:endParaRPr dirty="0"/>
          </a:p>
        </p:txBody>
      </p:sp>
      <p:cxnSp>
        <p:nvCxnSpPr>
          <p:cNvPr id="1273" name="Google Shape;1273;p44"/>
          <p:cNvCxnSpPr>
            <a:stCxn id="1271" idx="1"/>
          </p:cNvCxnSpPr>
          <p:nvPr/>
        </p:nvCxnSpPr>
        <p:spPr>
          <a:xfrm flipH="1">
            <a:off x="2445327" y="2221926"/>
            <a:ext cx="433151" cy="4924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22" name="Google Shape;17779;p83"/>
          <p:cNvGrpSpPr/>
          <p:nvPr/>
        </p:nvGrpSpPr>
        <p:grpSpPr>
          <a:xfrm>
            <a:off x="1127143" y="1692989"/>
            <a:ext cx="963398" cy="877099"/>
            <a:chOff x="2769819" y="2907251"/>
            <a:chExt cx="373905" cy="349682"/>
          </a:xfrm>
        </p:grpSpPr>
        <p:sp>
          <p:nvSpPr>
            <p:cNvPr id="123" name="Google Shape;17780;p83"/>
            <p:cNvSpPr/>
            <p:nvPr/>
          </p:nvSpPr>
          <p:spPr>
            <a:xfrm>
              <a:off x="2975292" y="2943559"/>
              <a:ext cx="168431" cy="176532"/>
            </a:xfrm>
            <a:custGeom>
              <a:avLst/>
              <a:gdLst/>
              <a:ahLst/>
              <a:cxnLst/>
              <a:rect l="l" t="t" r="r" b="b"/>
              <a:pathLst>
                <a:path w="6425" h="6734" extrusionOk="0">
                  <a:moveTo>
                    <a:pt x="694" y="1"/>
                  </a:moveTo>
                  <a:cubicBezTo>
                    <a:pt x="304" y="1"/>
                    <a:pt x="1" y="304"/>
                    <a:pt x="1" y="694"/>
                  </a:cubicBezTo>
                  <a:lnTo>
                    <a:pt x="1" y="4375"/>
                  </a:lnTo>
                  <a:cubicBezTo>
                    <a:pt x="1" y="4750"/>
                    <a:pt x="304" y="5053"/>
                    <a:pt x="679" y="5053"/>
                  </a:cubicBezTo>
                  <a:lnTo>
                    <a:pt x="1372" y="5053"/>
                  </a:lnTo>
                  <a:lnTo>
                    <a:pt x="982" y="6583"/>
                  </a:lnTo>
                  <a:cubicBezTo>
                    <a:pt x="960" y="6671"/>
                    <a:pt x="1021" y="6734"/>
                    <a:pt x="1096" y="6734"/>
                  </a:cubicBezTo>
                  <a:cubicBezTo>
                    <a:pt x="1120" y="6734"/>
                    <a:pt x="1146" y="6727"/>
                    <a:pt x="1170" y="6713"/>
                  </a:cubicBezTo>
                  <a:lnTo>
                    <a:pt x="3436" y="5053"/>
                  </a:lnTo>
                  <a:lnTo>
                    <a:pt x="5732" y="5053"/>
                  </a:lnTo>
                  <a:cubicBezTo>
                    <a:pt x="6121" y="5053"/>
                    <a:pt x="6424" y="4750"/>
                    <a:pt x="6424" y="4375"/>
                  </a:cubicBezTo>
                  <a:lnTo>
                    <a:pt x="6424" y="694"/>
                  </a:lnTo>
                  <a:cubicBezTo>
                    <a:pt x="6424" y="304"/>
                    <a:pt x="6121" y="1"/>
                    <a:pt x="5746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781;p83"/>
            <p:cNvSpPr/>
            <p:nvPr/>
          </p:nvSpPr>
          <p:spPr>
            <a:xfrm>
              <a:off x="3035456" y="2943559"/>
              <a:ext cx="48105" cy="114691"/>
            </a:xfrm>
            <a:custGeom>
              <a:avLst/>
              <a:gdLst/>
              <a:ahLst/>
              <a:cxnLst/>
              <a:rect l="l" t="t" r="r" b="b"/>
              <a:pathLst>
                <a:path w="1835" h="4375" extrusionOk="0">
                  <a:moveTo>
                    <a:pt x="1" y="1"/>
                  </a:moveTo>
                  <a:lnTo>
                    <a:pt x="1" y="3451"/>
                  </a:lnTo>
                  <a:cubicBezTo>
                    <a:pt x="1" y="3956"/>
                    <a:pt x="405" y="4375"/>
                    <a:pt x="925" y="4375"/>
                  </a:cubicBezTo>
                  <a:cubicBezTo>
                    <a:pt x="1430" y="4360"/>
                    <a:pt x="1834" y="3956"/>
                    <a:pt x="1834" y="3451"/>
                  </a:cubicBezTo>
                  <a:lnTo>
                    <a:pt x="1834" y="1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782;p83"/>
            <p:cNvSpPr/>
            <p:nvPr/>
          </p:nvSpPr>
          <p:spPr>
            <a:xfrm>
              <a:off x="3047567" y="2907251"/>
              <a:ext cx="23882" cy="96524"/>
            </a:xfrm>
            <a:custGeom>
              <a:avLst/>
              <a:gdLst/>
              <a:ahLst/>
              <a:cxnLst/>
              <a:rect l="l" t="t" r="r" b="b"/>
              <a:pathLst>
                <a:path w="911" h="3682" extrusionOk="0">
                  <a:moveTo>
                    <a:pt x="246" y="0"/>
                  </a:moveTo>
                  <a:cubicBezTo>
                    <a:pt x="116" y="0"/>
                    <a:pt x="1" y="116"/>
                    <a:pt x="15" y="246"/>
                  </a:cubicBezTo>
                  <a:lnTo>
                    <a:pt x="217" y="3465"/>
                  </a:lnTo>
                  <a:cubicBezTo>
                    <a:pt x="217" y="3595"/>
                    <a:pt x="318" y="3681"/>
                    <a:pt x="448" y="3681"/>
                  </a:cubicBezTo>
                  <a:lnTo>
                    <a:pt x="477" y="3681"/>
                  </a:lnTo>
                  <a:cubicBezTo>
                    <a:pt x="593" y="3681"/>
                    <a:pt x="694" y="3595"/>
                    <a:pt x="708" y="3465"/>
                  </a:cubicBezTo>
                  <a:lnTo>
                    <a:pt x="896" y="246"/>
                  </a:lnTo>
                  <a:cubicBezTo>
                    <a:pt x="910" y="116"/>
                    <a:pt x="809" y="0"/>
                    <a:pt x="679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783;p83"/>
            <p:cNvSpPr/>
            <p:nvPr/>
          </p:nvSpPr>
          <p:spPr>
            <a:xfrm>
              <a:off x="3047567" y="3021916"/>
              <a:ext cx="23882" cy="24223"/>
            </a:xfrm>
            <a:custGeom>
              <a:avLst/>
              <a:gdLst/>
              <a:ahLst/>
              <a:cxnLst/>
              <a:rect l="l" t="t" r="r" b="b"/>
              <a:pathLst>
                <a:path w="911" h="924" extrusionOk="0">
                  <a:moveTo>
                    <a:pt x="448" y="0"/>
                  </a:moveTo>
                  <a:cubicBezTo>
                    <a:pt x="203" y="0"/>
                    <a:pt x="1" y="202"/>
                    <a:pt x="1" y="462"/>
                  </a:cubicBezTo>
                  <a:cubicBezTo>
                    <a:pt x="1" y="707"/>
                    <a:pt x="203" y="924"/>
                    <a:pt x="448" y="924"/>
                  </a:cubicBezTo>
                  <a:cubicBezTo>
                    <a:pt x="708" y="924"/>
                    <a:pt x="910" y="707"/>
                    <a:pt x="910" y="462"/>
                  </a:cubicBezTo>
                  <a:cubicBezTo>
                    <a:pt x="910" y="202"/>
                    <a:pt x="708" y="0"/>
                    <a:pt x="448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784;p83"/>
            <p:cNvSpPr/>
            <p:nvPr/>
          </p:nvSpPr>
          <p:spPr>
            <a:xfrm>
              <a:off x="2769819" y="3172521"/>
              <a:ext cx="205132" cy="84412"/>
            </a:xfrm>
            <a:custGeom>
              <a:avLst/>
              <a:gdLst/>
              <a:ahLst/>
              <a:cxnLst/>
              <a:rect l="l" t="t" r="r" b="b"/>
              <a:pathLst>
                <a:path w="7825" h="3220" extrusionOk="0">
                  <a:moveTo>
                    <a:pt x="2541" y="0"/>
                  </a:moveTo>
                  <a:lnTo>
                    <a:pt x="606" y="708"/>
                  </a:lnTo>
                  <a:cubicBezTo>
                    <a:pt x="246" y="838"/>
                    <a:pt x="0" y="1184"/>
                    <a:pt x="0" y="1574"/>
                  </a:cubicBezTo>
                  <a:lnTo>
                    <a:pt x="0" y="2988"/>
                  </a:lnTo>
                  <a:cubicBezTo>
                    <a:pt x="0" y="3118"/>
                    <a:pt x="101" y="3219"/>
                    <a:pt x="231" y="3219"/>
                  </a:cubicBezTo>
                  <a:lnTo>
                    <a:pt x="7593" y="3219"/>
                  </a:lnTo>
                  <a:cubicBezTo>
                    <a:pt x="7723" y="3219"/>
                    <a:pt x="7824" y="3118"/>
                    <a:pt x="7824" y="2988"/>
                  </a:cubicBezTo>
                  <a:lnTo>
                    <a:pt x="7824" y="1574"/>
                  </a:lnTo>
                  <a:cubicBezTo>
                    <a:pt x="7824" y="1184"/>
                    <a:pt x="7579" y="838"/>
                    <a:pt x="7218" y="708"/>
                  </a:cubicBezTo>
                  <a:lnTo>
                    <a:pt x="5298" y="0"/>
                  </a:lnTo>
                  <a:lnTo>
                    <a:pt x="3912" y="462"/>
                  </a:lnTo>
                  <a:lnTo>
                    <a:pt x="2541" y="0"/>
                  </a:ln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785;p83"/>
            <p:cNvSpPr/>
            <p:nvPr/>
          </p:nvSpPr>
          <p:spPr>
            <a:xfrm>
              <a:off x="2860628" y="3196743"/>
              <a:ext cx="24249" cy="60190"/>
            </a:xfrm>
            <a:custGeom>
              <a:avLst/>
              <a:gdLst/>
              <a:ahLst/>
              <a:cxnLst/>
              <a:rect l="l" t="t" r="r" b="b"/>
              <a:pathLst>
                <a:path w="925" h="2296" extrusionOk="0">
                  <a:moveTo>
                    <a:pt x="217" y="0"/>
                  </a:moveTo>
                  <a:lnTo>
                    <a:pt x="1" y="2295"/>
                  </a:lnTo>
                  <a:lnTo>
                    <a:pt x="925" y="229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786;p83"/>
            <p:cNvSpPr/>
            <p:nvPr/>
          </p:nvSpPr>
          <p:spPr>
            <a:xfrm>
              <a:off x="2862148" y="3184632"/>
              <a:ext cx="21208" cy="20448"/>
            </a:xfrm>
            <a:custGeom>
              <a:avLst/>
              <a:gdLst/>
              <a:ahLst/>
              <a:cxnLst/>
              <a:rect l="l" t="t" r="r" b="b"/>
              <a:pathLst>
                <a:path w="809" h="780" extrusionOk="0">
                  <a:moveTo>
                    <a:pt x="0" y="0"/>
                  </a:moveTo>
                  <a:lnTo>
                    <a:pt x="0" y="621"/>
                  </a:lnTo>
                  <a:cubicBezTo>
                    <a:pt x="0" y="708"/>
                    <a:pt x="73" y="780"/>
                    <a:pt x="159" y="780"/>
                  </a:cubicBezTo>
                  <a:lnTo>
                    <a:pt x="650" y="780"/>
                  </a:lnTo>
                  <a:cubicBezTo>
                    <a:pt x="737" y="780"/>
                    <a:pt x="809" y="708"/>
                    <a:pt x="809" y="621"/>
                  </a:cubicBezTo>
                  <a:lnTo>
                    <a:pt x="809" y="0"/>
                  </a:lnTo>
                  <a:close/>
                </a:path>
              </a:pathLst>
            </a:custGeom>
            <a:solidFill>
              <a:srgbClr val="51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787;p83"/>
            <p:cNvSpPr/>
            <p:nvPr/>
          </p:nvSpPr>
          <p:spPr>
            <a:xfrm>
              <a:off x="2938958" y="3197110"/>
              <a:ext cx="35993" cy="59823"/>
            </a:xfrm>
            <a:custGeom>
              <a:avLst/>
              <a:gdLst/>
              <a:ahLst/>
              <a:cxnLst/>
              <a:rect l="l" t="t" r="r" b="b"/>
              <a:pathLst>
                <a:path w="1373" h="2282" extrusionOk="0">
                  <a:moveTo>
                    <a:pt x="1127" y="1"/>
                  </a:moveTo>
                  <a:lnTo>
                    <a:pt x="261" y="867"/>
                  </a:lnTo>
                  <a:cubicBezTo>
                    <a:pt x="87" y="1040"/>
                    <a:pt x="1" y="1271"/>
                    <a:pt x="1" y="1516"/>
                  </a:cubicBezTo>
                  <a:lnTo>
                    <a:pt x="1" y="2281"/>
                  </a:lnTo>
                  <a:lnTo>
                    <a:pt x="1141" y="2281"/>
                  </a:lnTo>
                  <a:cubicBezTo>
                    <a:pt x="1271" y="2281"/>
                    <a:pt x="1372" y="2180"/>
                    <a:pt x="1372" y="2050"/>
                  </a:cubicBezTo>
                  <a:lnTo>
                    <a:pt x="1372" y="621"/>
                  </a:lnTo>
                  <a:cubicBezTo>
                    <a:pt x="1372" y="390"/>
                    <a:pt x="1286" y="174"/>
                    <a:pt x="112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788;p83"/>
            <p:cNvSpPr/>
            <p:nvPr/>
          </p:nvSpPr>
          <p:spPr>
            <a:xfrm>
              <a:off x="2806520" y="2985582"/>
              <a:ext cx="132464" cy="96130"/>
            </a:xfrm>
            <a:custGeom>
              <a:avLst/>
              <a:gdLst/>
              <a:ahLst/>
              <a:cxnLst/>
              <a:rect l="l" t="t" r="r" b="b"/>
              <a:pathLst>
                <a:path w="5053" h="3667" extrusionOk="0">
                  <a:moveTo>
                    <a:pt x="1834" y="0"/>
                  </a:moveTo>
                  <a:cubicBezTo>
                    <a:pt x="823" y="0"/>
                    <a:pt x="0" y="823"/>
                    <a:pt x="0" y="1848"/>
                  </a:cubicBezTo>
                  <a:lnTo>
                    <a:pt x="0" y="2382"/>
                  </a:lnTo>
                  <a:cubicBezTo>
                    <a:pt x="0" y="2627"/>
                    <a:pt x="29" y="2873"/>
                    <a:pt x="116" y="3104"/>
                  </a:cubicBezTo>
                  <a:lnTo>
                    <a:pt x="188" y="3335"/>
                  </a:lnTo>
                  <a:cubicBezTo>
                    <a:pt x="217" y="3407"/>
                    <a:pt x="217" y="3479"/>
                    <a:pt x="231" y="3551"/>
                  </a:cubicBezTo>
                  <a:lnTo>
                    <a:pt x="231" y="3667"/>
                  </a:lnTo>
                  <a:lnTo>
                    <a:pt x="4822" y="3667"/>
                  </a:lnTo>
                  <a:lnTo>
                    <a:pt x="4822" y="3551"/>
                  </a:lnTo>
                  <a:cubicBezTo>
                    <a:pt x="4822" y="3479"/>
                    <a:pt x="4836" y="3407"/>
                    <a:pt x="4865" y="3335"/>
                  </a:cubicBezTo>
                  <a:lnTo>
                    <a:pt x="4937" y="3104"/>
                  </a:lnTo>
                  <a:cubicBezTo>
                    <a:pt x="5010" y="2873"/>
                    <a:pt x="5053" y="2627"/>
                    <a:pt x="5053" y="2397"/>
                  </a:cubicBezTo>
                  <a:lnTo>
                    <a:pt x="5053" y="462"/>
                  </a:lnTo>
                  <a:cubicBezTo>
                    <a:pt x="5053" y="217"/>
                    <a:pt x="4851" y="0"/>
                    <a:pt x="4591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789;p83"/>
            <p:cNvSpPr/>
            <p:nvPr/>
          </p:nvSpPr>
          <p:spPr>
            <a:xfrm>
              <a:off x="2836405" y="2985582"/>
              <a:ext cx="102579" cy="96524"/>
            </a:xfrm>
            <a:custGeom>
              <a:avLst/>
              <a:gdLst/>
              <a:ahLst/>
              <a:cxnLst/>
              <a:rect l="l" t="t" r="r" b="b"/>
              <a:pathLst>
                <a:path w="3913" h="3682" extrusionOk="0">
                  <a:moveTo>
                    <a:pt x="939" y="0"/>
                  </a:moveTo>
                  <a:cubicBezTo>
                    <a:pt x="419" y="0"/>
                    <a:pt x="1" y="419"/>
                    <a:pt x="1" y="939"/>
                  </a:cubicBezTo>
                  <a:cubicBezTo>
                    <a:pt x="1" y="1458"/>
                    <a:pt x="419" y="1877"/>
                    <a:pt x="939" y="1877"/>
                  </a:cubicBezTo>
                  <a:lnTo>
                    <a:pt x="1069" y="1877"/>
                  </a:lnTo>
                  <a:lnTo>
                    <a:pt x="1127" y="3681"/>
                  </a:lnTo>
                  <a:lnTo>
                    <a:pt x="3682" y="3681"/>
                  </a:lnTo>
                  <a:lnTo>
                    <a:pt x="3682" y="3566"/>
                  </a:lnTo>
                  <a:cubicBezTo>
                    <a:pt x="3682" y="3494"/>
                    <a:pt x="3696" y="3407"/>
                    <a:pt x="3725" y="3349"/>
                  </a:cubicBezTo>
                  <a:lnTo>
                    <a:pt x="3797" y="3118"/>
                  </a:lnTo>
                  <a:cubicBezTo>
                    <a:pt x="3870" y="2887"/>
                    <a:pt x="3913" y="2642"/>
                    <a:pt x="3913" y="2397"/>
                  </a:cubicBezTo>
                  <a:lnTo>
                    <a:pt x="3913" y="462"/>
                  </a:lnTo>
                  <a:cubicBezTo>
                    <a:pt x="3913" y="217"/>
                    <a:pt x="3711" y="0"/>
                    <a:pt x="3451" y="0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790;p83"/>
            <p:cNvSpPr/>
            <p:nvPr/>
          </p:nvSpPr>
          <p:spPr>
            <a:xfrm>
              <a:off x="2836405" y="3130498"/>
              <a:ext cx="72327" cy="54160"/>
            </a:xfrm>
            <a:custGeom>
              <a:avLst/>
              <a:gdLst/>
              <a:ahLst/>
              <a:cxnLst/>
              <a:rect l="l" t="t" r="r" b="b"/>
              <a:pathLst>
                <a:path w="2759" h="2066" extrusionOk="0">
                  <a:moveTo>
                    <a:pt x="1" y="1"/>
                  </a:moveTo>
                  <a:lnTo>
                    <a:pt x="1" y="2065"/>
                  </a:lnTo>
                  <a:lnTo>
                    <a:pt x="2758" y="2065"/>
                  </a:lnTo>
                  <a:lnTo>
                    <a:pt x="2758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791;p83"/>
            <p:cNvSpPr/>
            <p:nvPr/>
          </p:nvSpPr>
          <p:spPr>
            <a:xfrm>
              <a:off x="2836405" y="3130498"/>
              <a:ext cx="72327" cy="30121"/>
            </a:xfrm>
            <a:custGeom>
              <a:avLst/>
              <a:gdLst/>
              <a:ahLst/>
              <a:cxnLst/>
              <a:rect l="l" t="t" r="r" b="b"/>
              <a:pathLst>
                <a:path w="2759" h="1149" extrusionOk="0">
                  <a:moveTo>
                    <a:pt x="1" y="1"/>
                  </a:moveTo>
                  <a:lnTo>
                    <a:pt x="1" y="781"/>
                  </a:lnTo>
                  <a:cubicBezTo>
                    <a:pt x="427" y="1026"/>
                    <a:pt x="903" y="1149"/>
                    <a:pt x="1379" y="1149"/>
                  </a:cubicBezTo>
                  <a:cubicBezTo>
                    <a:pt x="1856" y="1149"/>
                    <a:pt x="2332" y="1026"/>
                    <a:pt x="2758" y="781"/>
                  </a:cubicBezTo>
                  <a:lnTo>
                    <a:pt x="2758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792;p83"/>
            <p:cNvSpPr/>
            <p:nvPr/>
          </p:nvSpPr>
          <p:spPr>
            <a:xfrm>
              <a:off x="2824294" y="3162533"/>
              <a:ext cx="48472" cy="43202"/>
            </a:xfrm>
            <a:custGeom>
              <a:avLst/>
              <a:gdLst/>
              <a:ahLst/>
              <a:cxnLst/>
              <a:rect l="l" t="t" r="r" b="b"/>
              <a:pathLst>
                <a:path w="1849" h="1648" extrusionOk="0">
                  <a:moveTo>
                    <a:pt x="413" y="0"/>
                  </a:moveTo>
                  <a:cubicBezTo>
                    <a:pt x="327" y="0"/>
                    <a:pt x="242" y="48"/>
                    <a:pt x="203" y="136"/>
                  </a:cubicBezTo>
                  <a:lnTo>
                    <a:pt x="1" y="555"/>
                  </a:lnTo>
                  <a:lnTo>
                    <a:pt x="766" y="1551"/>
                  </a:lnTo>
                  <a:cubicBezTo>
                    <a:pt x="814" y="1614"/>
                    <a:pt x="883" y="1647"/>
                    <a:pt x="953" y="1647"/>
                  </a:cubicBezTo>
                  <a:cubicBezTo>
                    <a:pt x="1010" y="1647"/>
                    <a:pt x="1067" y="1625"/>
                    <a:pt x="1112" y="1579"/>
                  </a:cubicBezTo>
                  <a:lnTo>
                    <a:pt x="1849" y="843"/>
                  </a:lnTo>
                  <a:lnTo>
                    <a:pt x="535" y="35"/>
                  </a:lnTo>
                  <a:cubicBezTo>
                    <a:pt x="497" y="11"/>
                    <a:pt x="455" y="0"/>
                    <a:pt x="41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793;p83"/>
            <p:cNvSpPr/>
            <p:nvPr/>
          </p:nvSpPr>
          <p:spPr>
            <a:xfrm>
              <a:off x="2872739" y="3162533"/>
              <a:ext cx="48078" cy="43202"/>
            </a:xfrm>
            <a:custGeom>
              <a:avLst/>
              <a:gdLst/>
              <a:ahLst/>
              <a:cxnLst/>
              <a:rect l="l" t="t" r="r" b="b"/>
              <a:pathLst>
                <a:path w="1834" h="1648" extrusionOk="0">
                  <a:moveTo>
                    <a:pt x="1432" y="0"/>
                  </a:moveTo>
                  <a:cubicBezTo>
                    <a:pt x="1393" y="0"/>
                    <a:pt x="1352" y="11"/>
                    <a:pt x="1314" y="35"/>
                  </a:cubicBezTo>
                  <a:lnTo>
                    <a:pt x="1" y="843"/>
                  </a:lnTo>
                  <a:lnTo>
                    <a:pt x="737" y="1579"/>
                  </a:lnTo>
                  <a:cubicBezTo>
                    <a:pt x="776" y="1625"/>
                    <a:pt x="832" y="1647"/>
                    <a:pt x="891" y="1647"/>
                  </a:cubicBezTo>
                  <a:cubicBezTo>
                    <a:pt x="962" y="1647"/>
                    <a:pt x="1036" y="1614"/>
                    <a:pt x="1083" y="1551"/>
                  </a:cubicBezTo>
                  <a:lnTo>
                    <a:pt x="1834" y="555"/>
                  </a:lnTo>
                  <a:lnTo>
                    <a:pt x="1632" y="136"/>
                  </a:lnTo>
                  <a:cubicBezTo>
                    <a:pt x="1593" y="48"/>
                    <a:pt x="1515" y="0"/>
                    <a:pt x="14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794;p83"/>
            <p:cNvSpPr/>
            <p:nvPr/>
          </p:nvSpPr>
          <p:spPr>
            <a:xfrm>
              <a:off x="2812576" y="3034709"/>
              <a:ext cx="120746" cy="113616"/>
            </a:xfrm>
            <a:custGeom>
              <a:avLst/>
              <a:gdLst/>
              <a:ahLst/>
              <a:cxnLst/>
              <a:rect l="l" t="t" r="r" b="b"/>
              <a:pathLst>
                <a:path w="4606" h="4334" extrusionOk="0">
                  <a:moveTo>
                    <a:pt x="2002" y="0"/>
                  </a:moveTo>
                  <a:cubicBezTo>
                    <a:pt x="1409" y="0"/>
                    <a:pt x="895" y="100"/>
                    <a:pt x="636" y="162"/>
                  </a:cubicBezTo>
                  <a:cubicBezTo>
                    <a:pt x="535" y="176"/>
                    <a:pt x="448" y="277"/>
                    <a:pt x="462" y="378"/>
                  </a:cubicBezTo>
                  <a:lnTo>
                    <a:pt x="462" y="927"/>
                  </a:lnTo>
                  <a:cubicBezTo>
                    <a:pt x="448" y="1057"/>
                    <a:pt x="405" y="1172"/>
                    <a:pt x="318" y="1259"/>
                  </a:cubicBezTo>
                  <a:lnTo>
                    <a:pt x="130" y="1446"/>
                  </a:lnTo>
                  <a:cubicBezTo>
                    <a:pt x="44" y="1533"/>
                    <a:pt x="0" y="1648"/>
                    <a:pt x="0" y="1778"/>
                  </a:cubicBezTo>
                  <a:lnTo>
                    <a:pt x="0" y="2038"/>
                  </a:lnTo>
                  <a:cubicBezTo>
                    <a:pt x="0" y="3309"/>
                    <a:pt x="1025" y="4333"/>
                    <a:pt x="2296" y="4333"/>
                  </a:cubicBezTo>
                  <a:cubicBezTo>
                    <a:pt x="2304" y="4334"/>
                    <a:pt x="2313" y="4334"/>
                    <a:pt x="2322" y="4334"/>
                  </a:cubicBezTo>
                  <a:cubicBezTo>
                    <a:pt x="3580" y="4334"/>
                    <a:pt x="4605" y="3300"/>
                    <a:pt x="4605" y="2038"/>
                  </a:cubicBezTo>
                  <a:lnTo>
                    <a:pt x="4605" y="1778"/>
                  </a:lnTo>
                  <a:cubicBezTo>
                    <a:pt x="4605" y="1648"/>
                    <a:pt x="4548" y="1533"/>
                    <a:pt x="4461" y="1446"/>
                  </a:cubicBezTo>
                  <a:lnTo>
                    <a:pt x="4273" y="1259"/>
                  </a:lnTo>
                  <a:cubicBezTo>
                    <a:pt x="4187" y="1172"/>
                    <a:pt x="4143" y="1057"/>
                    <a:pt x="4143" y="927"/>
                  </a:cubicBezTo>
                  <a:lnTo>
                    <a:pt x="4143" y="811"/>
                  </a:lnTo>
                  <a:cubicBezTo>
                    <a:pt x="4143" y="710"/>
                    <a:pt x="4100" y="624"/>
                    <a:pt x="4028" y="566"/>
                  </a:cubicBezTo>
                  <a:cubicBezTo>
                    <a:pt x="3419" y="124"/>
                    <a:pt x="2662" y="0"/>
                    <a:pt x="2002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795;p83"/>
            <p:cNvSpPr/>
            <p:nvPr/>
          </p:nvSpPr>
          <p:spPr>
            <a:xfrm>
              <a:off x="2812183" y="3034577"/>
              <a:ext cx="108268" cy="113380"/>
            </a:xfrm>
            <a:custGeom>
              <a:avLst/>
              <a:gdLst/>
              <a:ahLst/>
              <a:cxnLst/>
              <a:rect l="l" t="t" r="r" b="b"/>
              <a:pathLst>
                <a:path w="4130" h="4325" extrusionOk="0">
                  <a:moveTo>
                    <a:pt x="2014" y="0"/>
                  </a:moveTo>
                  <a:cubicBezTo>
                    <a:pt x="1792" y="0"/>
                    <a:pt x="1580" y="15"/>
                    <a:pt x="1387" y="37"/>
                  </a:cubicBezTo>
                  <a:cubicBezTo>
                    <a:pt x="1141" y="66"/>
                    <a:pt x="882" y="109"/>
                    <a:pt x="636" y="167"/>
                  </a:cubicBezTo>
                  <a:cubicBezTo>
                    <a:pt x="535" y="181"/>
                    <a:pt x="463" y="282"/>
                    <a:pt x="463" y="383"/>
                  </a:cubicBezTo>
                  <a:lnTo>
                    <a:pt x="463" y="932"/>
                  </a:lnTo>
                  <a:cubicBezTo>
                    <a:pt x="463" y="1062"/>
                    <a:pt x="405" y="1177"/>
                    <a:pt x="333" y="1264"/>
                  </a:cubicBezTo>
                  <a:lnTo>
                    <a:pt x="131" y="1451"/>
                  </a:lnTo>
                  <a:cubicBezTo>
                    <a:pt x="44" y="1538"/>
                    <a:pt x="1" y="1653"/>
                    <a:pt x="1" y="1769"/>
                  </a:cubicBezTo>
                  <a:lnTo>
                    <a:pt x="1" y="2043"/>
                  </a:lnTo>
                  <a:cubicBezTo>
                    <a:pt x="1" y="3198"/>
                    <a:pt x="867" y="4180"/>
                    <a:pt x="2022" y="4324"/>
                  </a:cubicBezTo>
                  <a:cubicBezTo>
                    <a:pt x="1603" y="3891"/>
                    <a:pt x="1372" y="3328"/>
                    <a:pt x="1372" y="2736"/>
                  </a:cubicBezTo>
                  <a:lnTo>
                    <a:pt x="1372" y="1047"/>
                  </a:lnTo>
                  <a:cubicBezTo>
                    <a:pt x="1372" y="816"/>
                    <a:pt x="1546" y="629"/>
                    <a:pt x="1777" y="600"/>
                  </a:cubicBezTo>
                  <a:cubicBezTo>
                    <a:pt x="1967" y="575"/>
                    <a:pt x="2208" y="554"/>
                    <a:pt x="2474" y="554"/>
                  </a:cubicBezTo>
                  <a:cubicBezTo>
                    <a:pt x="2996" y="554"/>
                    <a:pt x="3613" y="635"/>
                    <a:pt x="4130" y="932"/>
                  </a:cubicBezTo>
                  <a:lnTo>
                    <a:pt x="4130" y="816"/>
                  </a:lnTo>
                  <a:cubicBezTo>
                    <a:pt x="4130" y="715"/>
                    <a:pt x="4101" y="629"/>
                    <a:pt x="4028" y="571"/>
                  </a:cubicBezTo>
                  <a:cubicBezTo>
                    <a:pt x="3424" y="128"/>
                    <a:pt x="2674" y="0"/>
                    <a:pt x="20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796;p83"/>
            <p:cNvSpPr/>
            <p:nvPr/>
          </p:nvSpPr>
          <p:spPr>
            <a:xfrm>
              <a:off x="2770186" y="3197110"/>
              <a:ext cx="36360" cy="59823"/>
            </a:xfrm>
            <a:custGeom>
              <a:avLst/>
              <a:gdLst/>
              <a:ahLst/>
              <a:cxnLst/>
              <a:rect l="l" t="t" r="r" b="b"/>
              <a:pathLst>
                <a:path w="1387" h="2282" extrusionOk="0">
                  <a:moveTo>
                    <a:pt x="246" y="1"/>
                  </a:moveTo>
                  <a:cubicBezTo>
                    <a:pt x="87" y="174"/>
                    <a:pt x="1" y="390"/>
                    <a:pt x="1" y="621"/>
                  </a:cubicBezTo>
                  <a:lnTo>
                    <a:pt x="1" y="2050"/>
                  </a:lnTo>
                  <a:cubicBezTo>
                    <a:pt x="1" y="2180"/>
                    <a:pt x="102" y="2281"/>
                    <a:pt x="232" y="2281"/>
                  </a:cubicBezTo>
                  <a:lnTo>
                    <a:pt x="1386" y="2281"/>
                  </a:lnTo>
                  <a:lnTo>
                    <a:pt x="1386" y="1516"/>
                  </a:lnTo>
                  <a:cubicBezTo>
                    <a:pt x="1372" y="1271"/>
                    <a:pt x="1285" y="1040"/>
                    <a:pt x="1112" y="867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1260;p44"/>
          <p:cNvSpPr txBox="1">
            <a:spLocks/>
          </p:cNvSpPr>
          <p:nvPr/>
        </p:nvSpPr>
        <p:spPr>
          <a:xfrm>
            <a:off x="1810526" y="4156366"/>
            <a:ext cx="2075673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– 55 </a:t>
            </a:r>
            <a:r>
              <a:rPr lang="en-US" sz="2000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endParaRPr 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2" name="Google Shape;8693;p77"/>
          <p:cNvGrpSpPr/>
          <p:nvPr/>
        </p:nvGrpSpPr>
        <p:grpSpPr>
          <a:xfrm>
            <a:off x="1375778" y="3497530"/>
            <a:ext cx="296103" cy="445236"/>
            <a:chOff x="6400828" y="4162270"/>
            <a:chExt cx="166200" cy="388019"/>
          </a:xfrm>
        </p:grpSpPr>
        <p:sp>
          <p:nvSpPr>
            <p:cNvPr id="263" name="Google Shape;8694;p77"/>
            <p:cNvSpPr/>
            <p:nvPr/>
          </p:nvSpPr>
          <p:spPr>
            <a:xfrm>
              <a:off x="6433432" y="4162270"/>
              <a:ext cx="88407" cy="75717"/>
            </a:xfrm>
            <a:custGeom>
              <a:avLst/>
              <a:gdLst/>
              <a:ahLst/>
              <a:cxnLst/>
              <a:rect l="l" t="t" r="r" b="b"/>
              <a:pathLst>
                <a:path w="3365" h="2882" extrusionOk="0">
                  <a:moveTo>
                    <a:pt x="1922" y="1"/>
                  </a:moveTo>
                  <a:cubicBezTo>
                    <a:pt x="646" y="1"/>
                    <a:pt x="1" y="1548"/>
                    <a:pt x="909" y="2456"/>
                  </a:cubicBezTo>
                  <a:cubicBezTo>
                    <a:pt x="1201" y="2750"/>
                    <a:pt x="1560" y="2881"/>
                    <a:pt x="1914" y="2881"/>
                  </a:cubicBezTo>
                  <a:cubicBezTo>
                    <a:pt x="2653" y="2881"/>
                    <a:pt x="3365" y="2305"/>
                    <a:pt x="3365" y="1437"/>
                  </a:cubicBezTo>
                  <a:cubicBezTo>
                    <a:pt x="3365" y="646"/>
                    <a:pt x="2720" y="1"/>
                    <a:pt x="1922" y="1"/>
                  </a:cubicBezTo>
                  <a:close/>
                </a:path>
              </a:pathLst>
            </a:custGeom>
            <a:solidFill>
              <a:srgbClr val="879A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8695;p77"/>
            <p:cNvSpPr/>
            <p:nvPr/>
          </p:nvSpPr>
          <p:spPr>
            <a:xfrm>
              <a:off x="6475888" y="4162270"/>
              <a:ext cx="48157" cy="75612"/>
            </a:xfrm>
            <a:custGeom>
              <a:avLst/>
              <a:gdLst/>
              <a:ahLst/>
              <a:cxnLst/>
              <a:rect l="l" t="t" r="r" b="b"/>
              <a:pathLst>
                <a:path w="1833" h="2878" extrusionOk="0">
                  <a:moveTo>
                    <a:pt x="306" y="1"/>
                  </a:moveTo>
                  <a:cubicBezTo>
                    <a:pt x="209" y="1"/>
                    <a:pt x="105" y="15"/>
                    <a:pt x="1" y="36"/>
                  </a:cubicBezTo>
                  <a:cubicBezTo>
                    <a:pt x="667" y="181"/>
                    <a:pt x="1132" y="764"/>
                    <a:pt x="1132" y="1437"/>
                  </a:cubicBezTo>
                  <a:cubicBezTo>
                    <a:pt x="1132" y="2116"/>
                    <a:pt x="667" y="2699"/>
                    <a:pt x="1" y="2845"/>
                  </a:cubicBezTo>
                  <a:cubicBezTo>
                    <a:pt x="104" y="2867"/>
                    <a:pt x="207" y="2878"/>
                    <a:pt x="308" y="2878"/>
                  </a:cubicBezTo>
                  <a:cubicBezTo>
                    <a:pt x="1028" y="2878"/>
                    <a:pt x="1657" y="2338"/>
                    <a:pt x="1742" y="1596"/>
                  </a:cubicBezTo>
                  <a:cubicBezTo>
                    <a:pt x="1832" y="743"/>
                    <a:pt x="1166" y="1"/>
                    <a:pt x="306" y="1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8696;p77"/>
            <p:cNvSpPr/>
            <p:nvPr/>
          </p:nvSpPr>
          <p:spPr>
            <a:xfrm>
              <a:off x="6400828" y="4244292"/>
              <a:ext cx="166042" cy="305996"/>
            </a:xfrm>
            <a:custGeom>
              <a:avLst/>
              <a:gdLst/>
              <a:ahLst/>
              <a:cxnLst/>
              <a:rect l="l" t="t" r="r" b="b"/>
              <a:pathLst>
                <a:path w="6320" h="11647" extrusionOk="0">
                  <a:moveTo>
                    <a:pt x="1700" y="0"/>
                  </a:moveTo>
                  <a:cubicBezTo>
                    <a:pt x="763" y="0"/>
                    <a:pt x="0" y="756"/>
                    <a:pt x="7" y="1693"/>
                  </a:cubicBezTo>
                  <a:lnTo>
                    <a:pt x="7" y="5313"/>
                  </a:lnTo>
                  <a:cubicBezTo>
                    <a:pt x="0" y="5611"/>
                    <a:pt x="229" y="5854"/>
                    <a:pt x="527" y="5875"/>
                  </a:cubicBezTo>
                  <a:cubicBezTo>
                    <a:pt x="532" y="5875"/>
                    <a:pt x="536" y="5875"/>
                    <a:pt x="540" y="5875"/>
                  </a:cubicBezTo>
                  <a:cubicBezTo>
                    <a:pt x="840" y="5875"/>
                    <a:pt x="1089" y="5635"/>
                    <a:pt x="1089" y="5327"/>
                  </a:cubicBezTo>
                  <a:lnTo>
                    <a:pt x="1089" y="1991"/>
                  </a:lnTo>
                  <a:cubicBezTo>
                    <a:pt x="1079" y="1783"/>
                    <a:pt x="1233" y="1679"/>
                    <a:pt x="1387" y="1679"/>
                  </a:cubicBezTo>
                  <a:cubicBezTo>
                    <a:pt x="1540" y="1679"/>
                    <a:pt x="1693" y="1783"/>
                    <a:pt x="1679" y="1991"/>
                  </a:cubicBezTo>
                  <a:lnTo>
                    <a:pt x="1679" y="11084"/>
                  </a:lnTo>
                  <a:cubicBezTo>
                    <a:pt x="1679" y="11382"/>
                    <a:pt x="1908" y="11625"/>
                    <a:pt x="2199" y="11646"/>
                  </a:cubicBezTo>
                  <a:cubicBezTo>
                    <a:pt x="2203" y="11646"/>
                    <a:pt x="2208" y="11646"/>
                    <a:pt x="2212" y="11646"/>
                  </a:cubicBezTo>
                  <a:cubicBezTo>
                    <a:pt x="2518" y="11646"/>
                    <a:pt x="2768" y="11406"/>
                    <a:pt x="2768" y="11098"/>
                  </a:cubicBezTo>
                  <a:lnTo>
                    <a:pt x="2768" y="7158"/>
                  </a:lnTo>
                  <a:cubicBezTo>
                    <a:pt x="2789" y="6919"/>
                    <a:pt x="2972" y="6799"/>
                    <a:pt x="3156" y="6799"/>
                  </a:cubicBezTo>
                  <a:cubicBezTo>
                    <a:pt x="3340" y="6799"/>
                    <a:pt x="3524" y="6919"/>
                    <a:pt x="3545" y="7158"/>
                  </a:cubicBezTo>
                  <a:lnTo>
                    <a:pt x="3545" y="11098"/>
                  </a:lnTo>
                  <a:cubicBezTo>
                    <a:pt x="3545" y="11396"/>
                    <a:pt x="3787" y="11639"/>
                    <a:pt x="4093" y="11639"/>
                  </a:cubicBezTo>
                  <a:cubicBezTo>
                    <a:pt x="4391" y="11639"/>
                    <a:pt x="4634" y="11396"/>
                    <a:pt x="4634" y="11098"/>
                  </a:cubicBezTo>
                  <a:lnTo>
                    <a:pt x="4634" y="1991"/>
                  </a:lnTo>
                  <a:cubicBezTo>
                    <a:pt x="4623" y="1783"/>
                    <a:pt x="4777" y="1679"/>
                    <a:pt x="4932" y="1679"/>
                  </a:cubicBezTo>
                  <a:cubicBezTo>
                    <a:pt x="5086" y="1679"/>
                    <a:pt x="5240" y="1783"/>
                    <a:pt x="5230" y="1991"/>
                  </a:cubicBezTo>
                  <a:lnTo>
                    <a:pt x="5230" y="5327"/>
                  </a:lnTo>
                  <a:cubicBezTo>
                    <a:pt x="5230" y="5632"/>
                    <a:pt x="5473" y="5875"/>
                    <a:pt x="5771" y="5875"/>
                  </a:cubicBezTo>
                  <a:cubicBezTo>
                    <a:pt x="6069" y="5875"/>
                    <a:pt x="6312" y="5632"/>
                    <a:pt x="6319" y="5327"/>
                  </a:cubicBezTo>
                  <a:lnTo>
                    <a:pt x="6319" y="1693"/>
                  </a:lnTo>
                  <a:cubicBezTo>
                    <a:pt x="6319" y="763"/>
                    <a:pt x="5563" y="7"/>
                    <a:pt x="4634" y="0"/>
                  </a:cubicBezTo>
                  <a:close/>
                </a:path>
              </a:pathLst>
            </a:custGeom>
            <a:solidFill>
              <a:srgbClr val="879A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8697;p77"/>
            <p:cNvSpPr/>
            <p:nvPr/>
          </p:nvSpPr>
          <p:spPr>
            <a:xfrm>
              <a:off x="6452400" y="4421947"/>
              <a:ext cx="31553" cy="127973"/>
            </a:xfrm>
            <a:custGeom>
              <a:avLst/>
              <a:gdLst/>
              <a:ahLst/>
              <a:cxnLst/>
              <a:rect l="l" t="t" r="r" b="b"/>
              <a:pathLst>
                <a:path w="1201" h="4871" extrusionOk="0">
                  <a:moveTo>
                    <a:pt x="721" y="1"/>
                  </a:moveTo>
                  <a:cubicBezTo>
                    <a:pt x="472" y="1"/>
                    <a:pt x="271" y="202"/>
                    <a:pt x="271" y="452"/>
                  </a:cubicBezTo>
                  <a:lnTo>
                    <a:pt x="271" y="4336"/>
                  </a:lnTo>
                  <a:cubicBezTo>
                    <a:pt x="271" y="4530"/>
                    <a:pt x="167" y="4711"/>
                    <a:pt x="0" y="4808"/>
                  </a:cubicBezTo>
                  <a:lnTo>
                    <a:pt x="35" y="4828"/>
                  </a:lnTo>
                  <a:lnTo>
                    <a:pt x="49" y="4835"/>
                  </a:lnTo>
                  <a:lnTo>
                    <a:pt x="83" y="4849"/>
                  </a:lnTo>
                  <a:lnTo>
                    <a:pt x="97" y="4849"/>
                  </a:lnTo>
                  <a:lnTo>
                    <a:pt x="132" y="4863"/>
                  </a:lnTo>
                  <a:lnTo>
                    <a:pt x="146" y="4863"/>
                  </a:lnTo>
                  <a:lnTo>
                    <a:pt x="187" y="4870"/>
                  </a:lnTo>
                  <a:lnTo>
                    <a:pt x="250" y="4870"/>
                  </a:lnTo>
                  <a:cubicBezTo>
                    <a:pt x="258" y="4870"/>
                    <a:pt x="266" y="4871"/>
                    <a:pt x="274" y="4871"/>
                  </a:cubicBezTo>
                  <a:cubicBezTo>
                    <a:pt x="568" y="4871"/>
                    <a:pt x="812" y="4626"/>
                    <a:pt x="812" y="4329"/>
                  </a:cubicBezTo>
                  <a:lnTo>
                    <a:pt x="812" y="396"/>
                  </a:lnTo>
                  <a:cubicBezTo>
                    <a:pt x="812" y="174"/>
                    <a:pt x="985" y="1"/>
                    <a:pt x="1200" y="1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8698;p77"/>
            <p:cNvSpPr/>
            <p:nvPr/>
          </p:nvSpPr>
          <p:spPr>
            <a:xfrm>
              <a:off x="6501583" y="4288745"/>
              <a:ext cx="29005" cy="261359"/>
            </a:xfrm>
            <a:custGeom>
              <a:avLst/>
              <a:gdLst/>
              <a:ahLst/>
              <a:cxnLst/>
              <a:rect l="l" t="t" r="r" b="b"/>
              <a:pathLst>
                <a:path w="1104" h="9948" extrusionOk="0">
                  <a:moveTo>
                    <a:pt x="715" y="1"/>
                  </a:moveTo>
                  <a:cubicBezTo>
                    <a:pt x="473" y="1"/>
                    <a:pt x="271" y="202"/>
                    <a:pt x="271" y="451"/>
                  </a:cubicBezTo>
                  <a:lnTo>
                    <a:pt x="271" y="9406"/>
                  </a:lnTo>
                  <a:cubicBezTo>
                    <a:pt x="271" y="9600"/>
                    <a:pt x="167" y="9781"/>
                    <a:pt x="1" y="9878"/>
                  </a:cubicBezTo>
                  <a:lnTo>
                    <a:pt x="22" y="9892"/>
                  </a:lnTo>
                  <a:lnTo>
                    <a:pt x="36" y="9898"/>
                  </a:lnTo>
                  <a:lnTo>
                    <a:pt x="77" y="9919"/>
                  </a:lnTo>
                  <a:lnTo>
                    <a:pt x="98" y="9926"/>
                  </a:lnTo>
                  <a:lnTo>
                    <a:pt x="119" y="9933"/>
                  </a:lnTo>
                  <a:lnTo>
                    <a:pt x="147" y="9940"/>
                  </a:lnTo>
                  <a:lnTo>
                    <a:pt x="160" y="9940"/>
                  </a:lnTo>
                  <a:lnTo>
                    <a:pt x="202" y="9947"/>
                  </a:lnTo>
                  <a:lnTo>
                    <a:pt x="264" y="9947"/>
                  </a:lnTo>
                  <a:cubicBezTo>
                    <a:pt x="466" y="9947"/>
                    <a:pt x="653" y="9836"/>
                    <a:pt x="743" y="9663"/>
                  </a:cubicBezTo>
                  <a:cubicBezTo>
                    <a:pt x="750" y="9642"/>
                    <a:pt x="764" y="9628"/>
                    <a:pt x="771" y="9614"/>
                  </a:cubicBezTo>
                  <a:cubicBezTo>
                    <a:pt x="792" y="9559"/>
                    <a:pt x="806" y="9510"/>
                    <a:pt x="806" y="9455"/>
                  </a:cubicBezTo>
                  <a:lnTo>
                    <a:pt x="806" y="9399"/>
                  </a:lnTo>
                  <a:lnTo>
                    <a:pt x="806" y="299"/>
                  </a:lnTo>
                  <a:cubicBezTo>
                    <a:pt x="806" y="132"/>
                    <a:pt x="944" y="1"/>
                    <a:pt x="1104" y="1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8699;p77"/>
            <p:cNvSpPr/>
            <p:nvPr/>
          </p:nvSpPr>
          <p:spPr>
            <a:xfrm>
              <a:off x="6408105" y="4288745"/>
              <a:ext cx="29189" cy="109924"/>
            </a:xfrm>
            <a:custGeom>
              <a:avLst/>
              <a:gdLst/>
              <a:ahLst/>
              <a:cxnLst/>
              <a:rect l="l" t="t" r="r" b="b"/>
              <a:pathLst>
                <a:path w="1111" h="4184" extrusionOk="0">
                  <a:moveTo>
                    <a:pt x="722" y="1"/>
                  </a:moveTo>
                  <a:cubicBezTo>
                    <a:pt x="479" y="1"/>
                    <a:pt x="278" y="202"/>
                    <a:pt x="278" y="451"/>
                  </a:cubicBezTo>
                  <a:lnTo>
                    <a:pt x="278" y="3649"/>
                  </a:lnTo>
                  <a:cubicBezTo>
                    <a:pt x="278" y="3843"/>
                    <a:pt x="167" y="4024"/>
                    <a:pt x="1" y="4121"/>
                  </a:cubicBezTo>
                  <a:lnTo>
                    <a:pt x="35" y="4141"/>
                  </a:lnTo>
                  <a:lnTo>
                    <a:pt x="49" y="4148"/>
                  </a:lnTo>
                  <a:lnTo>
                    <a:pt x="91" y="4162"/>
                  </a:lnTo>
                  <a:lnTo>
                    <a:pt x="98" y="4162"/>
                  </a:lnTo>
                  <a:lnTo>
                    <a:pt x="139" y="4169"/>
                  </a:lnTo>
                  <a:lnTo>
                    <a:pt x="146" y="4169"/>
                  </a:lnTo>
                  <a:lnTo>
                    <a:pt x="195" y="4183"/>
                  </a:lnTo>
                  <a:lnTo>
                    <a:pt x="250" y="4183"/>
                  </a:lnTo>
                  <a:cubicBezTo>
                    <a:pt x="255" y="4183"/>
                    <a:pt x="259" y="4183"/>
                    <a:pt x="263" y="4183"/>
                  </a:cubicBezTo>
                  <a:cubicBezTo>
                    <a:pt x="569" y="4183"/>
                    <a:pt x="812" y="3943"/>
                    <a:pt x="819" y="3635"/>
                  </a:cubicBezTo>
                  <a:lnTo>
                    <a:pt x="819" y="299"/>
                  </a:lnTo>
                  <a:cubicBezTo>
                    <a:pt x="819" y="132"/>
                    <a:pt x="951" y="1"/>
                    <a:pt x="1110" y="1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8700;p77"/>
            <p:cNvSpPr/>
            <p:nvPr/>
          </p:nvSpPr>
          <p:spPr>
            <a:xfrm>
              <a:off x="6508519" y="4244292"/>
              <a:ext cx="58509" cy="154298"/>
            </a:xfrm>
            <a:custGeom>
              <a:avLst/>
              <a:gdLst/>
              <a:ahLst/>
              <a:cxnLst/>
              <a:rect l="l" t="t" r="r" b="b"/>
              <a:pathLst>
                <a:path w="2227" h="5873" extrusionOk="0">
                  <a:moveTo>
                    <a:pt x="0" y="0"/>
                  </a:moveTo>
                  <a:cubicBezTo>
                    <a:pt x="930" y="0"/>
                    <a:pt x="1686" y="756"/>
                    <a:pt x="1686" y="1693"/>
                  </a:cubicBezTo>
                  <a:lnTo>
                    <a:pt x="1686" y="5327"/>
                  </a:lnTo>
                  <a:cubicBezTo>
                    <a:pt x="1686" y="5521"/>
                    <a:pt x="1582" y="5702"/>
                    <a:pt x="1415" y="5799"/>
                  </a:cubicBezTo>
                  <a:cubicBezTo>
                    <a:pt x="1503" y="5849"/>
                    <a:pt x="1596" y="5872"/>
                    <a:pt x="1686" y="5872"/>
                  </a:cubicBezTo>
                  <a:cubicBezTo>
                    <a:pt x="1968" y="5872"/>
                    <a:pt x="2227" y="5647"/>
                    <a:pt x="2227" y="5327"/>
                  </a:cubicBezTo>
                  <a:lnTo>
                    <a:pt x="2227" y="1693"/>
                  </a:lnTo>
                  <a:cubicBezTo>
                    <a:pt x="2227" y="756"/>
                    <a:pt x="1471" y="0"/>
                    <a:pt x="535" y="0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8701;p77"/>
          <p:cNvGrpSpPr/>
          <p:nvPr/>
        </p:nvGrpSpPr>
        <p:grpSpPr>
          <a:xfrm>
            <a:off x="1322203" y="4089823"/>
            <a:ext cx="374603" cy="483980"/>
            <a:chOff x="6919815" y="4162270"/>
            <a:chExt cx="225260" cy="388019"/>
          </a:xfrm>
        </p:grpSpPr>
        <p:sp>
          <p:nvSpPr>
            <p:cNvPr id="271" name="Google Shape;8702;p77"/>
            <p:cNvSpPr/>
            <p:nvPr/>
          </p:nvSpPr>
          <p:spPr>
            <a:xfrm>
              <a:off x="6919815" y="4244634"/>
              <a:ext cx="224157" cy="305654"/>
            </a:xfrm>
            <a:custGeom>
              <a:avLst/>
              <a:gdLst/>
              <a:ahLst/>
              <a:cxnLst/>
              <a:rect l="l" t="t" r="r" b="b"/>
              <a:pathLst>
                <a:path w="8532" h="11634" extrusionOk="0">
                  <a:moveTo>
                    <a:pt x="2810" y="1"/>
                  </a:moveTo>
                  <a:cubicBezTo>
                    <a:pt x="2060" y="1"/>
                    <a:pt x="1402" y="493"/>
                    <a:pt x="1187" y="1208"/>
                  </a:cubicBezTo>
                  <a:lnTo>
                    <a:pt x="84" y="5175"/>
                  </a:lnTo>
                  <a:cubicBezTo>
                    <a:pt x="0" y="5467"/>
                    <a:pt x="167" y="5772"/>
                    <a:pt x="458" y="5855"/>
                  </a:cubicBezTo>
                  <a:cubicBezTo>
                    <a:pt x="508" y="5869"/>
                    <a:pt x="557" y="5876"/>
                    <a:pt x="606" y="5876"/>
                  </a:cubicBezTo>
                  <a:cubicBezTo>
                    <a:pt x="846" y="5876"/>
                    <a:pt x="1068" y="5714"/>
                    <a:pt x="1131" y="5467"/>
                  </a:cubicBezTo>
                  <a:lnTo>
                    <a:pt x="2123" y="1915"/>
                  </a:lnTo>
                  <a:cubicBezTo>
                    <a:pt x="2165" y="1758"/>
                    <a:pt x="2285" y="1689"/>
                    <a:pt x="2405" y="1689"/>
                  </a:cubicBezTo>
                  <a:cubicBezTo>
                    <a:pt x="2582" y="1689"/>
                    <a:pt x="2760" y="1837"/>
                    <a:pt x="2699" y="2068"/>
                  </a:cubicBezTo>
                  <a:lnTo>
                    <a:pt x="1637" y="6188"/>
                  </a:lnTo>
                  <a:lnTo>
                    <a:pt x="1464" y="6847"/>
                  </a:lnTo>
                  <a:cubicBezTo>
                    <a:pt x="1443" y="6937"/>
                    <a:pt x="1513" y="7027"/>
                    <a:pt x="1603" y="7027"/>
                  </a:cubicBezTo>
                  <a:lnTo>
                    <a:pt x="2796" y="7027"/>
                  </a:lnTo>
                  <a:lnTo>
                    <a:pt x="2796" y="11071"/>
                  </a:lnTo>
                  <a:cubicBezTo>
                    <a:pt x="2789" y="11369"/>
                    <a:pt x="3018" y="11612"/>
                    <a:pt x="3316" y="11633"/>
                  </a:cubicBezTo>
                  <a:cubicBezTo>
                    <a:pt x="3320" y="11633"/>
                    <a:pt x="3324" y="11633"/>
                    <a:pt x="3329" y="11633"/>
                  </a:cubicBezTo>
                  <a:cubicBezTo>
                    <a:pt x="3628" y="11633"/>
                    <a:pt x="3878" y="11393"/>
                    <a:pt x="3878" y="11085"/>
                  </a:cubicBezTo>
                  <a:lnTo>
                    <a:pt x="3878" y="7027"/>
                  </a:lnTo>
                  <a:lnTo>
                    <a:pt x="4655" y="7027"/>
                  </a:lnTo>
                  <a:lnTo>
                    <a:pt x="4655" y="11085"/>
                  </a:lnTo>
                  <a:cubicBezTo>
                    <a:pt x="4655" y="11383"/>
                    <a:pt x="4897" y="11626"/>
                    <a:pt x="5203" y="11626"/>
                  </a:cubicBezTo>
                  <a:cubicBezTo>
                    <a:pt x="5501" y="11626"/>
                    <a:pt x="5744" y="11383"/>
                    <a:pt x="5744" y="11085"/>
                  </a:cubicBezTo>
                  <a:lnTo>
                    <a:pt x="5744" y="7027"/>
                  </a:lnTo>
                  <a:lnTo>
                    <a:pt x="6930" y="7027"/>
                  </a:lnTo>
                  <a:cubicBezTo>
                    <a:pt x="7027" y="7027"/>
                    <a:pt x="7096" y="6937"/>
                    <a:pt x="7068" y="6847"/>
                  </a:cubicBezTo>
                  <a:lnTo>
                    <a:pt x="6895" y="6188"/>
                  </a:lnTo>
                  <a:lnTo>
                    <a:pt x="5834" y="2068"/>
                  </a:lnTo>
                  <a:cubicBezTo>
                    <a:pt x="5772" y="1836"/>
                    <a:pt x="5955" y="1688"/>
                    <a:pt x="6134" y="1688"/>
                  </a:cubicBezTo>
                  <a:cubicBezTo>
                    <a:pt x="6255" y="1688"/>
                    <a:pt x="6375" y="1755"/>
                    <a:pt x="6416" y="1908"/>
                  </a:cubicBezTo>
                  <a:lnTo>
                    <a:pt x="7408" y="5467"/>
                  </a:lnTo>
                  <a:cubicBezTo>
                    <a:pt x="7477" y="5701"/>
                    <a:pt x="7692" y="5856"/>
                    <a:pt x="7925" y="5856"/>
                  </a:cubicBezTo>
                  <a:cubicBezTo>
                    <a:pt x="7974" y="5856"/>
                    <a:pt x="8024" y="5849"/>
                    <a:pt x="8074" y="5834"/>
                  </a:cubicBezTo>
                  <a:cubicBezTo>
                    <a:pt x="8359" y="5758"/>
                    <a:pt x="8532" y="5460"/>
                    <a:pt x="8456" y="5175"/>
                  </a:cubicBezTo>
                  <a:lnTo>
                    <a:pt x="8470" y="5175"/>
                  </a:lnTo>
                  <a:lnTo>
                    <a:pt x="7367" y="1208"/>
                  </a:lnTo>
                  <a:cubicBezTo>
                    <a:pt x="7152" y="493"/>
                    <a:pt x="6493" y="1"/>
                    <a:pt x="5744" y="1"/>
                  </a:cubicBezTo>
                  <a:close/>
                </a:path>
              </a:pathLst>
            </a:custGeom>
            <a:solidFill>
              <a:srgbClr val="879A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8703;p77"/>
            <p:cNvSpPr/>
            <p:nvPr/>
          </p:nvSpPr>
          <p:spPr>
            <a:xfrm>
              <a:off x="6981581" y="4162270"/>
              <a:ext cx="88407" cy="75717"/>
            </a:xfrm>
            <a:custGeom>
              <a:avLst/>
              <a:gdLst/>
              <a:ahLst/>
              <a:cxnLst/>
              <a:rect l="l" t="t" r="r" b="b"/>
              <a:pathLst>
                <a:path w="3365" h="2882" extrusionOk="0">
                  <a:moveTo>
                    <a:pt x="1922" y="1"/>
                  </a:moveTo>
                  <a:cubicBezTo>
                    <a:pt x="639" y="1"/>
                    <a:pt x="1" y="1555"/>
                    <a:pt x="909" y="2456"/>
                  </a:cubicBezTo>
                  <a:cubicBezTo>
                    <a:pt x="1201" y="2750"/>
                    <a:pt x="1561" y="2882"/>
                    <a:pt x="1915" y="2882"/>
                  </a:cubicBezTo>
                  <a:cubicBezTo>
                    <a:pt x="2654" y="2882"/>
                    <a:pt x="3365" y="2307"/>
                    <a:pt x="3365" y="1444"/>
                  </a:cubicBezTo>
                  <a:cubicBezTo>
                    <a:pt x="3365" y="646"/>
                    <a:pt x="2720" y="1"/>
                    <a:pt x="1922" y="1"/>
                  </a:cubicBezTo>
                  <a:close/>
                </a:path>
              </a:pathLst>
            </a:custGeom>
            <a:solidFill>
              <a:srgbClr val="879A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8704;p77"/>
            <p:cNvSpPr/>
            <p:nvPr/>
          </p:nvSpPr>
          <p:spPr>
            <a:xfrm>
              <a:off x="7024038" y="4162270"/>
              <a:ext cx="48157" cy="75612"/>
            </a:xfrm>
            <a:custGeom>
              <a:avLst/>
              <a:gdLst/>
              <a:ahLst/>
              <a:cxnLst/>
              <a:rect l="l" t="t" r="r" b="b"/>
              <a:pathLst>
                <a:path w="1833" h="2878" extrusionOk="0">
                  <a:moveTo>
                    <a:pt x="306" y="1"/>
                  </a:moveTo>
                  <a:cubicBezTo>
                    <a:pt x="209" y="1"/>
                    <a:pt x="105" y="15"/>
                    <a:pt x="1" y="36"/>
                  </a:cubicBezTo>
                  <a:cubicBezTo>
                    <a:pt x="667" y="181"/>
                    <a:pt x="1138" y="764"/>
                    <a:pt x="1138" y="1444"/>
                  </a:cubicBezTo>
                  <a:cubicBezTo>
                    <a:pt x="1138" y="2116"/>
                    <a:pt x="667" y="2699"/>
                    <a:pt x="1" y="2845"/>
                  </a:cubicBezTo>
                  <a:cubicBezTo>
                    <a:pt x="104" y="2867"/>
                    <a:pt x="207" y="2878"/>
                    <a:pt x="308" y="2878"/>
                  </a:cubicBezTo>
                  <a:cubicBezTo>
                    <a:pt x="1029" y="2878"/>
                    <a:pt x="1663" y="2338"/>
                    <a:pt x="1742" y="1596"/>
                  </a:cubicBezTo>
                  <a:cubicBezTo>
                    <a:pt x="1832" y="743"/>
                    <a:pt x="1166" y="1"/>
                    <a:pt x="306" y="1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8705;p77"/>
            <p:cNvSpPr/>
            <p:nvPr/>
          </p:nvSpPr>
          <p:spPr>
            <a:xfrm>
              <a:off x="6928563" y="4289113"/>
              <a:ext cx="54515" cy="109556"/>
            </a:xfrm>
            <a:custGeom>
              <a:avLst/>
              <a:gdLst/>
              <a:ahLst/>
              <a:cxnLst/>
              <a:rect l="l" t="t" r="r" b="b"/>
              <a:pathLst>
                <a:path w="2075" h="4170" extrusionOk="0">
                  <a:moveTo>
                    <a:pt x="1533" y="0"/>
                  </a:moveTo>
                  <a:cubicBezTo>
                    <a:pt x="1401" y="0"/>
                    <a:pt x="1284" y="91"/>
                    <a:pt x="1249" y="215"/>
                  </a:cubicBezTo>
                  <a:lnTo>
                    <a:pt x="257" y="3774"/>
                  </a:lnTo>
                  <a:cubicBezTo>
                    <a:pt x="215" y="3912"/>
                    <a:pt x="125" y="4030"/>
                    <a:pt x="0" y="4100"/>
                  </a:cubicBezTo>
                  <a:cubicBezTo>
                    <a:pt x="42" y="4121"/>
                    <a:pt x="84" y="4141"/>
                    <a:pt x="125" y="4148"/>
                  </a:cubicBezTo>
                  <a:cubicBezTo>
                    <a:pt x="176" y="4163"/>
                    <a:pt x="227" y="4170"/>
                    <a:pt x="277" y="4170"/>
                  </a:cubicBezTo>
                  <a:cubicBezTo>
                    <a:pt x="514" y="4170"/>
                    <a:pt x="729" y="4014"/>
                    <a:pt x="798" y="3774"/>
                  </a:cubicBezTo>
                  <a:lnTo>
                    <a:pt x="1790" y="215"/>
                  </a:lnTo>
                  <a:cubicBezTo>
                    <a:pt x="1825" y="91"/>
                    <a:pt x="1943" y="0"/>
                    <a:pt x="2074" y="0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8706;p77"/>
            <p:cNvSpPr/>
            <p:nvPr/>
          </p:nvSpPr>
          <p:spPr>
            <a:xfrm>
              <a:off x="7056484" y="4244634"/>
              <a:ext cx="88591" cy="154167"/>
            </a:xfrm>
            <a:custGeom>
              <a:avLst/>
              <a:gdLst/>
              <a:ahLst/>
              <a:cxnLst/>
              <a:rect l="l" t="t" r="r" b="b"/>
              <a:pathLst>
                <a:path w="3372" h="5868" extrusionOk="0">
                  <a:moveTo>
                    <a:pt x="1" y="1"/>
                  </a:moveTo>
                  <a:cubicBezTo>
                    <a:pt x="750" y="1"/>
                    <a:pt x="1409" y="493"/>
                    <a:pt x="1624" y="1208"/>
                  </a:cubicBezTo>
                  <a:lnTo>
                    <a:pt x="2727" y="5175"/>
                  </a:lnTo>
                  <a:cubicBezTo>
                    <a:pt x="2796" y="5418"/>
                    <a:pt x="2692" y="5668"/>
                    <a:pt x="2477" y="5793"/>
                  </a:cubicBezTo>
                  <a:cubicBezTo>
                    <a:pt x="2565" y="5844"/>
                    <a:pt x="2657" y="5867"/>
                    <a:pt x="2746" y="5867"/>
                  </a:cubicBezTo>
                  <a:cubicBezTo>
                    <a:pt x="3079" y="5867"/>
                    <a:pt x="3371" y="5547"/>
                    <a:pt x="3268" y="5175"/>
                  </a:cubicBezTo>
                  <a:lnTo>
                    <a:pt x="2165" y="1208"/>
                  </a:lnTo>
                  <a:cubicBezTo>
                    <a:pt x="1950" y="493"/>
                    <a:pt x="1291" y="1"/>
                    <a:pt x="542" y="1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8707;p77"/>
            <p:cNvSpPr/>
            <p:nvPr/>
          </p:nvSpPr>
          <p:spPr>
            <a:xfrm>
              <a:off x="7000550" y="4429251"/>
              <a:ext cx="21333" cy="121037"/>
            </a:xfrm>
            <a:custGeom>
              <a:avLst/>
              <a:gdLst/>
              <a:ahLst/>
              <a:cxnLst/>
              <a:rect l="l" t="t" r="r" b="b"/>
              <a:pathLst>
                <a:path w="812" h="4607" extrusionOk="0">
                  <a:moveTo>
                    <a:pt x="416" y="0"/>
                  </a:moveTo>
                  <a:cubicBezTo>
                    <a:pt x="340" y="0"/>
                    <a:pt x="271" y="70"/>
                    <a:pt x="271" y="153"/>
                  </a:cubicBezTo>
                  <a:lnTo>
                    <a:pt x="271" y="4058"/>
                  </a:lnTo>
                  <a:cubicBezTo>
                    <a:pt x="271" y="4252"/>
                    <a:pt x="167" y="4433"/>
                    <a:pt x="0" y="4530"/>
                  </a:cubicBezTo>
                  <a:cubicBezTo>
                    <a:pt x="76" y="4571"/>
                    <a:pt x="160" y="4599"/>
                    <a:pt x="243" y="4606"/>
                  </a:cubicBezTo>
                  <a:cubicBezTo>
                    <a:pt x="247" y="4606"/>
                    <a:pt x="252" y="4606"/>
                    <a:pt x="256" y="4606"/>
                  </a:cubicBezTo>
                  <a:cubicBezTo>
                    <a:pt x="562" y="4606"/>
                    <a:pt x="812" y="4366"/>
                    <a:pt x="812" y="4058"/>
                  </a:cubicBezTo>
                  <a:lnTo>
                    <a:pt x="812" y="0"/>
                  </a:ln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8708;p77"/>
            <p:cNvSpPr/>
            <p:nvPr/>
          </p:nvSpPr>
          <p:spPr>
            <a:xfrm>
              <a:off x="7049574" y="4429251"/>
              <a:ext cx="21517" cy="120932"/>
            </a:xfrm>
            <a:custGeom>
              <a:avLst/>
              <a:gdLst/>
              <a:ahLst/>
              <a:cxnLst/>
              <a:rect l="l" t="t" r="r" b="b"/>
              <a:pathLst>
                <a:path w="819" h="4603" extrusionOk="0">
                  <a:moveTo>
                    <a:pt x="423" y="0"/>
                  </a:moveTo>
                  <a:cubicBezTo>
                    <a:pt x="340" y="0"/>
                    <a:pt x="271" y="70"/>
                    <a:pt x="271" y="153"/>
                  </a:cubicBezTo>
                  <a:lnTo>
                    <a:pt x="277" y="4058"/>
                  </a:lnTo>
                  <a:cubicBezTo>
                    <a:pt x="277" y="4252"/>
                    <a:pt x="173" y="4433"/>
                    <a:pt x="0" y="4530"/>
                  </a:cubicBezTo>
                  <a:cubicBezTo>
                    <a:pt x="87" y="4580"/>
                    <a:pt x="179" y="4602"/>
                    <a:pt x="269" y="4602"/>
                  </a:cubicBezTo>
                  <a:cubicBezTo>
                    <a:pt x="554" y="4602"/>
                    <a:pt x="818" y="4374"/>
                    <a:pt x="818" y="4058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8709;p77"/>
            <p:cNvSpPr/>
            <p:nvPr/>
          </p:nvSpPr>
          <p:spPr>
            <a:xfrm>
              <a:off x="7058139" y="4289113"/>
              <a:ext cx="48315" cy="140164"/>
            </a:xfrm>
            <a:custGeom>
              <a:avLst/>
              <a:gdLst/>
              <a:ahLst/>
              <a:cxnLst/>
              <a:rect l="l" t="t" r="r" b="b"/>
              <a:pathLst>
                <a:path w="1839" h="5335" extrusionOk="0">
                  <a:moveTo>
                    <a:pt x="340" y="0"/>
                  </a:moveTo>
                  <a:cubicBezTo>
                    <a:pt x="139" y="0"/>
                    <a:pt x="0" y="181"/>
                    <a:pt x="49" y="375"/>
                  </a:cubicBezTo>
                  <a:lnTo>
                    <a:pt x="1325" y="5334"/>
                  </a:lnTo>
                  <a:lnTo>
                    <a:pt x="1679" y="5334"/>
                  </a:lnTo>
                  <a:cubicBezTo>
                    <a:pt x="1769" y="5334"/>
                    <a:pt x="1838" y="5244"/>
                    <a:pt x="1817" y="5154"/>
                  </a:cubicBezTo>
                  <a:lnTo>
                    <a:pt x="590" y="375"/>
                  </a:lnTo>
                  <a:cubicBezTo>
                    <a:pt x="534" y="181"/>
                    <a:pt x="680" y="0"/>
                    <a:pt x="874" y="0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67;p66"/>
          <p:cNvGrpSpPr/>
          <p:nvPr/>
        </p:nvGrpSpPr>
        <p:grpSpPr>
          <a:xfrm>
            <a:off x="6087355" y="3380508"/>
            <a:ext cx="1387172" cy="1275355"/>
            <a:chOff x="6058025" y="1986225"/>
            <a:chExt cx="493325" cy="469425"/>
          </a:xfrm>
        </p:grpSpPr>
        <p:sp>
          <p:nvSpPr>
            <p:cNvPr id="280" name="Google Shape;2768;p66"/>
            <p:cNvSpPr/>
            <p:nvPr/>
          </p:nvSpPr>
          <p:spPr>
            <a:xfrm>
              <a:off x="6166450" y="1986225"/>
              <a:ext cx="276425" cy="457550"/>
            </a:xfrm>
            <a:custGeom>
              <a:avLst/>
              <a:gdLst/>
              <a:ahLst/>
              <a:cxnLst/>
              <a:rect l="l" t="t" r="r" b="b"/>
              <a:pathLst>
                <a:path w="11057" h="18302" extrusionOk="0">
                  <a:moveTo>
                    <a:pt x="669" y="1"/>
                  </a:moveTo>
                  <a:cubicBezTo>
                    <a:pt x="300" y="2"/>
                    <a:pt x="2" y="301"/>
                    <a:pt x="0" y="670"/>
                  </a:cubicBezTo>
                  <a:lnTo>
                    <a:pt x="0" y="18301"/>
                  </a:lnTo>
                  <a:lnTo>
                    <a:pt x="11057" y="18301"/>
                  </a:lnTo>
                  <a:lnTo>
                    <a:pt x="11057" y="670"/>
                  </a:lnTo>
                  <a:cubicBezTo>
                    <a:pt x="11056" y="301"/>
                    <a:pt x="10757" y="2"/>
                    <a:pt x="10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769;p66"/>
            <p:cNvSpPr/>
            <p:nvPr/>
          </p:nvSpPr>
          <p:spPr>
            <a:xfrm>
              <a:off x="6166450" y="2384825"/>
              <a:ext cx="276425" cy="58950"/>
            </a:xfrm>
            <a:custGeom>
              <a:avLst/>
              <a:gdLst/>
              <a:ahLst/>
              <a:cxnLst/>
              <a:rect l="l" t="t" r="r" b="b"/>
              <a:pathLst>
                <a:path w="11057" h="2358" extrusionOk="0">
                  <a:moveTo>
                    <a:pt x="0" y="0"/>
                  </a:moveTo>
                  <a:lnTo>
                    <a:pt x="0" y="2357"/>
                  </a:lnTo>
                  <a:lnTo>
                    <a:pt x="11057" y="2357"/>
                  </a:lnTo>
                  <a:lnTo>
                    <a:pt x="110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770;p66"/>
            <p:cNvSpPr/>
            <p:nvPr/>
          </p:nvSpPr>
          <p:spPr>
            <a:xfrm>
              <a:off x="6257950" y="2384825"/>
              <a:ext cx="93425" cy="58950"/>
            </a:xfrm>
            <a:custGeom>
              <a:avLst/>
              <a:gdLst/>
              <a:ahLst/>
              <a:cxnLst/>
              <a:rect l="l" t="t" r="r" b="b"/>
              <a:pathLst>
                <a:path w="3737" h="2358" extrusionOk="0">
                  <a:moveTo>
                    <a:pt x="0" y="0"/>
                  </a:moveTo>
                  <a:lnTo>
                    <a:pt x="0" y="2357"/>
                  </a:lnTo>
                  <a:lnTo>
                    <a:pt x="3737" y="2357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771;p66"/>
            <p:cNvSpPr/>
            <p:nvPr/>
          </p:nvSpPr>
          <p:spPr>
            <a:xfrm>
              <a:off x="6296775" y="2062625"/>
              <a:ext cx="15775" cy="48675"/>
            </a:xfrm>
            <a:custGeom>
              <a:avLst/>
              <a:gdLst/>
              <a:ahLst/>
              <a:cxnLst/>
              <a:rect l="l" t="t" r="r" b="b"/>
              <a:pathLst>
                <a:path w="631" h="1947" extrusionOk="0">
                  <a:moveTo>
                    <a:pt x="315" y="1"/>
                  </a:moveTo>
                  <a:cubicBezTo>
                    <a:pt x="144" y="1"/>
                    <a:pt x="5" y="137"/>
                    <a:pt x="0" y="309"/>
                  </a:cubicBezTo>
                  <a:lnTo>
                    <a:pt x="0" y="1631"/>
                  </a:lnTo>
                  <a:cubicBezTo>
                    <a:pt x="0" y="1805"/>
                    <a:pt x="141" y="1946"/>
                    <a:pt x="316" y="1946"/>
                  </a:cubicBezTo>
                  <a:cubicBezTo>
                    <a:pt x="490" y="1946"/>
                    <a:pt x="631" y="1805"/>
                    <a:pt x="631" y="1631"/>
                  </a:cubicBezTo>
                  <a:lnTo>
                    <a:pt x="631" y="309"/>
                  </a:lnTo>
                  <a:cubicBezTo>
                    <a:pt x="627" y="137"/>
                    <a:pt x="487" y="1"/>
                    <a:pt x="3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772;p66"/>
            <p:cNvSpPr/>
            <p:nvPr/>
          </p:nvSpPr>
          <p:spPr>
            <a:xfrm>
              <a:off x="6212475" y="2062625"/>
              <a:ext cx="15825" cy="48675"/>
            </a:xfrm>
            <a:custGeom>
              <a:avLst/>
              <a:gdLst/>
              <a:ahLst/>
              <a:cxnLst/>
              <a:rect l="l" t="t" r="r" b="b"/>
              <a:pathLst>
                <a:path w="633" h="1947" extrusionOk="0">
                  <a:moveTo>
                    <a:pt x="316" y="1"/>
                  </a:moveTo>
                  <a:cubicBezTo>
                    <a:pt x="144" y="1"/>
                    <a:pt x="5" y="137"/>
                    <a:pt x="0" y="309"/>
                  </a:cubicBezTo>
                  <a:lnTo>
                    <a:pt x="0" y="1631"/>
                  </a:lnTo>
                  <a:cubicBezTo>
                    <a:pt x="0" y="1805"/>
                    <a:pt x="141" y="1946"/>
                    <a:pt x="316" y="1946"/>
                  </a:cubicBezTo>
                  <a:cubicBezTo>
                    <a:pt x="491" y="1946"/>
                    <a:pt x="633" y="1805"/>
                    <a:pt x="633" y="1631"/>
                  </a:cubicBezTo>
                  <a:lnTo>
                    <a:pt x="633" y="309"/>
                  </a:lnTo>
                  <a:cubicBezTo>
                    <a:pt x="628" y="137"/>
                    <a:pt x="488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773;p66"/>
            <p:cNvSpPr/>
            <p:nvPr/>
          </p:nvSpPr>
          <p:spPr>
            <a:xfrm>
              <a:off x="6381025" y="2062625"/>
              <a:ext cx="15825" cy="48675"/>
            </a:xfrm>
            <a:custGeom>
              <a:avLst/>
              <a:gdLst/>
              <a:ahLst/>
              <a:cxnLst/>
              <a:rect l="l" t="t" r="r" b="b"/>
              <a:pathLst>
                <a:path w="633" h="1947" extrusionOk="0">
                  <a:moveTo>
                    <a:pt x="317" y="1"/>
                  </a:moveTo>
                  <a:cubicBezTo>
                    <a:pt x="145" y="1"/>
                    <a:pt x="5" y="137"/>
                    <a:pt x="1" y="309"/>
                  </a:cubicBezTo>
                  <a:lnTo>
                    <a:pt x="1" y="1631"/>
                  </a:lnTo>
                  <a:cubicBezTo>
                    <a:pt x="1" y="1805"/>
                    <a:pt x="142" y="1946"/>
                    <a:pt x="317" y="1946"/>
                  </a:cubicBezTo>
                  <a:cubicBezTo>
                    <a:pt x="490" y="1946"/>
                    <a:pt x="633" y="1805"/>
                    <a:pt x="633" y="1631"/>
                  </a:cubicBezTo>
                  <a:lnTo>
                    <a:pt x="633" y="309"/>
                  </a:lnTo>
                  <a:cubicBezTo>
                    <a:pt x="628" y="137"/>
                    <a:pt x="489" y="1"/>
                    <a:pt x="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774;p66"/>
            <p:cNvSpPr/>
            <p:nvPr/>
          </p:nvSpPr>
          <p:spPr>
            <a:xfrm>
              <a:off x="6146600" y="2036700"/>
              <a:ext cx="316150" cy="43500"/>
            </a:xfrm>
            <a:custGeom>
              <a:avLst/>
              <a:gdLst/>
              <a:ahLst/>
              <a:cxnLst/>
              <a:rect l="l" t="t" r="r" b="b"/>
              <a:pathLst>
                <a:path w="12646" h="1740" extrusionOk="0">
                  <a:moveTo>
                    <a:pt x="224" y="1"/>
                  </a:moveTo>
                  <a:cubicBezTo>
                    <a:pt x="100" y="1"/>
                    <a:pt x="2" y="101"/>
                    <a:pt x="0" y="224"/>
                  </a:cubicBezTo>
                  <a:lnTo>
                    <a:pt x="0" y="1517"/>
                  </a:lnTo>
                  <a:cubicBezTo>
                    <a:pt x="2" y="1639"/>
                    <a:pt x="100" y="1739"/>
                    <a:pt x="224" y="1739"/>
                  </a:cubicBezTo>
                  <a:lnTo>
                    <a:pt x="12422" y="1739"/>
                  </a:lnTo>
                  <a:cubicBezTo>
                    <a:pt x="12545" y="1739"/>
                    <a:pt x="12645" y="1639"/>
                    <a:pt x="12645" y="1517"/>
                  </a:cubicBezTo>
                  <a:lnTo>
                    <a:pt x="12645" y="224"/>
                  </a:lnTo>
                  <a:cubicBezTo>
                    <a:pt x="12644" y="101"/>
                    <a:pt x="12545" y="1"/>
                    <a:pt x="124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775;p66"/>
            <p:cNvSpPr/>
            <p:nvPr/>
          </p:nvSpPr>
          <p:spPr>
            <a:xfrm>
              <a:off x="6200325" y="2139750"/>
              <a:ext cx="40100" cy="66875"/>
            </a:xfrm>
            <a:custGeom>
              <a:avLst/>
              <a:gdLst/>
              <a:ahLst/>
              <a:cxnLst/>
              <a:rect l="l" t="t" r="r" b="b"/>
              <a:pathLst>
                <a:path w="1604" h="2675" extrusionOk="0">
                  <a:moveTo>
                    <a:pt x="447" y="1"/>
                  </a:moveTo>
                  <a:cubicBezTo>
                    <a:pt x="199" y="1"/>
                    <a:pt x="1" y="201"/>
                    <a:pt x="1" y="446"/>
                  </a:cubicBezTo>
                  <a:lnTo>
                    <a:pt x="1" y="2229"/>
                  </a:lnTo>
                  <a:cubicBezTo>
                    <a:pt x="1" y="2474"/>
                    <a:pt x="201" y="2674"/>
                    <a:pt x="447" y="2674"/>
                  </a:cubicBezTo>
                  <a:lnTo>
                    <a:pt x="1158" y="2674"/>
                  </a:lnTo>
                  <a:cubicBezTo>
                    <a:pt x="1404" y="2674"/>
                    <a:pt x="1604" y="2474"/>
                    <a:pt x="1604" y="2229"/>
                  </a:cubicBezTo>
                  <a:lnTo>
                    <a:pt x="1604" y="446"/>
                  </a:lnTo>
                  <a:cubicBezTo>
                    <a:pt x="1604" y="201"/>
                    <a:pt x="1405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776;p66"/>
            <p:cNvSpPr/>
            <p:nvPr/>
          </p:nvSpPr>
          <p:spPr>
            <a:xfrm>
              <a:off x="6284600" y="2139750"/>
              <a:ext cx="40125" cy="66875"/>
            </a:xfrm>
            <a:custGeom>
              <a:avLst/>
              <a:gdLst/>
              <a:ahLst/>
              <a:cxnLst/>
              <a:rect l="l" t="t" r="r" b="b"/>
              <a:pathLst>
                <a:path w="1605" h="2675" extrusionOk="0">
                  <a:moveTo>
                    <a:pt x="446" y="1"/>
                  </a:moveTo>
                  <a:cubicBezTo>
                    <a:pt x="200" y="1"/>
                    <a:pt x="0" y="201"/>
                    <a:pt x="0" y="446"/>
                  </a:cubicBezTo>
                  <a:lnTo>
                    <a:pt x="0" y="2229"/>
                  </a:lnTo>
                  <a:cubicBezTo>
                    <a:pt x="2" y="2474"/>
                    <a:pt x="200" y="2674"/>
                    <a:pt x="446" y="2674"/>
                  </a:cubicBezTo>
                  <a:lnTo>
                    <a:pt x="1159" y="2674"/>
                  </a:lnTo>
                  <a:cubicBezTo>
                    <a:pt x="1405" y="2674"/>
                    <a:pt x="1603" y="2474"/>
                    <a:pt x="1605" y="2229"/>
                  </a:cubicBezTo>
                  <a:lnTo>
                    <a:pt x="1605" y="446"/>
                  </a:lnTo>
                  <a:cubicBezTo>
                    <a:pt x="1603" y="201"/>
                    <a:pt x="1405" y="1"/>
                    <a:pt x="1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777;p66"/>
            <p:cNvSpPr/>
            <p:nvPr/>
          </p:nvSpPr>
          <p:spPr>
            <a:xfrm>
              <a:off x="6368900" y="2139750"/>
              <a:ext cx="40100" cy="66875"/>
            </a:xfrm>
            <a:custGeom>
              <a:avLst/>
              <a:gdLst/>
              <a:ahLst/>
              <a:cxnLst/>
              <a:rect l="l" t="t" r="r" b="b"/>
              <a:pathLst>
                <a:path w="1604" h="2675" extrusionOk="0">
                  <a:moveTo>
                    <a:pt x="446" y="1"/>
                  </a:moveTo>
                  <a:cubicBezTo>
                    <a:pt x="199" y="1"/>
                    <a:pt x="0" y="201"/>
                    <a:pt x="0" y="446"/>
                  </a:cubicBezTo>
                  <a:lnTo>
                    <a:pt x="0" y="2229"/>
                  </a:lnTo>
                  <a:cubicBezTo>
                    <a:pt x="0" y="2474"/>
                    <a:pt x="199" y="2674"/>
                    <a:pt x="446" y="2674"/>
                  </a:cubicBezTo>
                  <a:lnTo>
                    <a:pt x="1158" y="2674"/>
                  </a:lnTo>
                  <a:cubicBezTo>
                    <a:pt x="1403" y="2674"/>
                    <a:pt x="1603" y="2474"/>
                    <a:pt x="1603" y="2229"/>
                  </a:cubicBezTo>
                  <a:lnTo>
                    <a:pt x="1603" y="446"/>
                  </a:lnTo>
                  <a:cubicBezTo>
                    <a:pt x="1603" y="201"/>
                    <a:pt x="1403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778;p66"/>
            <p:cNvSpPr/>
            <p:nvPr/>
          </p:nvSpPr>
          <p:spPr>
            <a:xfrm>
              <a:off x="6212475" y="1986225"/>
              <a:ext cx="15825" cy="32175"/>
            </a:xfrm>
            <a:custGeom>
              <a:avLst/>
              <a:gdLst/>
              <a:ahLst/>
              <a:cxnLst/>
              <a:rect l="l" t="t" r="r" b="b"/>
              <a:pathLst>
                <a:path w="633" h="1287" extrusionOk="0">
                  <a:moveTo>
                    <a:pt x="0" y="1"/>
                  </a:moveTo>
                  <a:lnTo>
                    <a:pt x="0" y="1286"/>
                  </a:lnTo>
                  <a:lnTo>
                    <a:pt x="633" y="128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779;p66"/>
            <p:cNvSpPr/>
            <p:nvPr/>
          </p:nvSpPr>
          <p:spPr>
            <a:xfrm>
              <a:off x="6253675" y="1986225"/>
              <a:ext cx="15825" cy="32175"/>
            </a:xfrm>
            <a:custGeom>
              <a:avLst/>
              <a:gdLst/>
              <a:ahLst/>
              <a:cxnLst/>
              <a:rect l="l" t="t" r="r" b="b"/>
              <a:pathLst>
                <a:path w="633" h="1287" extrusionOk="0">
                  <a:moveTo>
                    <a:pt x="1" y="1"/>
                  </a:moveTo>
                  <a:lnTo>
                    <a:pt x="1" y="1286"/>
                  </a:lnTo>
                  <a:lnTo>
                    <a:pt x="633" y="128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780;p66"/>
            <p:cNvSpPr/>
            <p:nvPr/>
          </p:nvSpPr>
          <p:spPr>
            <a:xfrm>
              <a:off x="6339825" y="1986225"/>
              <a:ext cx="15825" cy="32175"/>
            </a:xfrm>
            <a:custGeom>
              <a:avLst/>
              <a:gdLst/>
              <a:ahLst/>
              <a:cxnLst/>
              <a:rect l="l" t="t" r="r" b="b"/>
              <a:pathLst>
                <a:path w="633" h="1287" extrusionOk="0">
                  <a:moveTo>
                    <a:pt x="0" y="1"/>
                  </a:moveTo>
                  <a:lnTo>
                    <a:pt x="0" y="1286"/>
                  </a:lnTo>
                  <a:lnTo>
                    <a:pt x="632" y="1286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781;p66"/>
            <p:cNvSpPr/>
            <p:nvPr/>
          </p:nvSpPr>
          <p:spPr>
            <a:xfrm>
              <a:off x="6296775" y="1986225"/>
              <a:ext cx="15775" cy="32175"/>
            </a:xfrm>
            <a:custGeom>
              <a:avLst/>
              <a:gdLst/>
              <a:ahLst/>
              <a:cxnLst/>
              <a:rect l="l" t="t" r="r" b="b"/>
              <a:pathLst>
                <a:path w="631" h="1287" extrusionOk="0">
                  <a:moveTo>
                    <a:pt x="0" y="1"/>
                  </a:moveTo>
                  <a:lnTo>
                    <a:pt x="0" y="1286"/>
                  </a:lnTo>
                  <a:lnTo>
                    <a:pt x="631" y="1286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782;p66"/>
            <p:cNvSpPr/>
            <p:nvPr/>
          </p:nvSpPr>
          <p:spPr>
            <a:xfrm>
              <a:off x="6381025" y="1986225"/>
              <a:ext cx="15825" cy="32175"/>
            </a:xfrm>
            <a:custGeom>
              <a:avLst/>
              <a:gdLst/>
              <a:ahLst/>
              <a:cxnLst/>
              <a:rect l="l" t="t" r="r" b="b"/>
              <a:pathLst>
                <a:path w="633" h="1287" extrusionOk="0">
                  <a:moveTo>
                    <a:pt x="1" y="1"/>
                  </a:moveTo>
                  <a:lnTo>
                    <a:pt x="1" y="1286"/>
                  </a:lnTo>
                  <a:lnTo>
                    <a:pt x="633" y="128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783;p66"/>
            <p:cNvSpPr/>
            <p:nvPr/>
          </p:nvSpPr>
          <p:spPr>
            <a:xfrm>
              <a:off x="6200325" y="2247800"/>
              <a:ext cx="40100" cy="66850"/>
            </a:xfrm>
            <a:custGeom>
              <a:avLst/>
              <a:gdLst/>
              <a:ahLst/>
              <a:cxnLst/>
              <a:rect l="l" t="t" r="r" b="b"/>
              <a:pathLst>
                <a:path w="1604" h="2674" extrusionOk="0">
                  <a:moveTo>
                    <a:pt x="447" y="1"/>
                  </a:moveTo>
                  <a:cubicBezTo>
                    <a:pt x="201" y="1"/>
                    <a:pt x="1" y="201"/>
                    <a:pt x="1" y="446"/>
                  </a:cubicBezTo>
                  <a:lnTo>
                    <a:pt x="1" y="2228"/>
                  </a:lnTo>
                  <a:cubicBezTo>
                    <a:pt x="1" y="2474"/>
                    <a:pt x="199" y="2674"/>
                    <a:pt x="447" y="2674"/>
                  </a:cubicBezTo>
                  <a:lnTo>
                    <a:pt x="1158" y="2674"/>
                  </a:lnTo>
                  <a:cubicBezTo>
                    <a:pt x="1405" y="2674"/>
                    <a:pt x="1604" y="2474"/>
                    <a:pt x="1604" y="2228"/>
                  </a:cubicBezTo>
                  <a:lnTo>
                    <a:pt x="1604" y="446"/>
                  </a:lnTo>
                  <a:cubicBezTo>
                    <a:pt x="1604" y="201"/>
                    <a:pt x="1404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784;p66"/>
            <p:cNvSpPr/>
            <p:nvPr/>
          </p:nvSpPr>
          <p:spPr>
            <a:xfrm>
              <a:off x="6284600" y="2247800"/>
              <a:ext cx="40125" cy="66850"/>
            </a:xfrm>
            <a:custGeom>
              <a:avLst/>
              <a:gdLst/>
              <a:ahLst/>
              <a:cxnLst/>
              <a:rect l="l" t="t" r="r" b="b"/>
              <a:pathLst>
                <a:path w="1605" h="2674" extrusionOk="0">
                  <a:moveTo>
                    <a:pt x="446" y="1"/>
                  </a:moveTo>
                  <a:cubicBezTo>
                    <a:pt x="200" y="1"/>
                    <a:pt x="2" y="201"/>
                    <a:pt x="0" y="446"/>
                  </a:cubicBezTo>
                  <a:lnTo>
                    <a:pt x="0" y="2228"/>
                  </a:lnTo>
                  <a:cubicBezTo>
                    <a:pt x="0" y="2474"/>
                    <a:pt x="200" y="2674"/>
                    <a:pt x="446" y="2674"/>
                  </a:cubicBezTo>
                  <a:lnTo>
                    <a:pt x="1159" y="2674"/>
                  </a:lnTo>
                  <a:cubicBezTo>
                    <a:pt x="1405" y="2674"/>
                    <a:pt x="1603" y="2474"/>
                    <a:pt x="1605" y="2228"/>
                  </a:cubicBezTo>
                  <a:lnTo>
                    <a:pt x="1605" y="446"/>
                  </a:lnTo>
                  <a:cubicBezTo>
                    <a:pt x="1603" y="201"/>
                    <a:pt x="1405" y="1"/>
                    <a:pt x="1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785;p66"/>
            <p:cNvSpPr/>
            <p:nvPr/>
          </p:nvSpPr>
          <p:spPr>
            <a:xfrm>
              <a:off x="6368900" y="2247800"/>
              <a:ext cx="40100" cy="66850"/>
            </a:xfrm>
            <a:custGeom>
              <a:avLst/>
              <a:gdLst/>
              <a:ahLst/>
              <a:cxnLst/>
              <a:rect l="l" t="t" r="r" b="b"/>
              <a:pathLst>
                <a:path w="1604" h="2674" extrusionOk="0">
                  <a:moveTo>
                    <a:pt x="446" y="1"/>
                  </a:moveTo>
                  <a:cubicBezTo>
                    <a:pt x="199" y="1"/>
                    <a:pt x="0" y="201"/>
                    <a:pt x="0" y="446"/>
                  </a:cubicBezTo>
                  <a:lnTo>
                    <a:pt x="0" y="2228"/>
                  </a:lnTo>
                  <a:cubicBezTo>
                    <a:pt x="0" y="2474"/>
                    <a:pt x="199" y="2674"/>
                    <a:pt x="446" y="2674"/>
                  </a:cubicBezTo>
                  <a:lnTo>
                    <a:pt x="1158" y="2674"/>
                  </a:lnTo>
                  <a:cubicBezTo>
                    <a:pt x="1403" y="2674"/>
                    <a:pt x="1603" y="2474"/>
                    <a:pt x="1603" y="2228"/>
                  </a:cubicBezTo>
                  <a:lnTo>
                    <a:pt x="1603" y="446"/>
                  </a:lnTo>
                  <a:cubicBezTo>
                    <a:pt x="1603" y="201"/>
                    <a:pt x="1403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786;p66"/>
            <p:cNvSpPr/>
            <p:nvPr/>
          </p:nvSpPr>
          <p:spPr>
            <a:xfrm>
              <a:off x="6058025" y="2431900"/>
              <a:ext cx="493325" cy="23750"/>
            </a:xfrm>
            <a:custGeom>
              <a:avLst/>
              <a:gdLst/>
              <a:ahLst/>
              <a:cxnLst/>
              <a:rect l="l" t="t" r="r" b="b"/>
              <a:pathLst>
                <a:path w="19733" h="950" extrusionOk="0">
                  <a:moveTo>
                    <a:pt x="171" y="1"/>
                  </a:moveTo>
                  <a:cubicBezTo>
                    <a:pt x="77" y="1"/>
                    <a:pt x="2" y="76"/>
                    <a:pt x="1" y="170"/>
                  </a:cubicBezTo>
                  <a:lnTo>
                    <a:pt x="1" y="779"/>
                  </a:lnTo>
                  <a:cubicBezTo>
                    <a:pt x="2" y="873"/>
                    <a:pt x="77" y="949"/>
                    <a:pt x="171" y="949"/>
                  </a:cubicBezTo>
                  <a:lnTo>
                    <a:pt x="19561" y="949"/>
                  </a:lnTo>
                  <a:cubicBezTo>
                    <a:pt x="19654" y="949"/>
                    <a:pt x="19731" y="873"/>
                    <a:pt x="19731" y="779"/>
                  </a:cubicBezTo>
                  <a:lnTo>
                    <a:pt x="19732" y="170"/>
                  </a:lnTo>
                  <a:cubicBezTo>
                    <a:pt x="19731" y="76"/>
                    <a:pt x="19656" y="1"/>
                    <a:pt x="19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787;p66"/>
            <p:cNvSpPr/>
            <p:nvPr/>
          </p:nvSpPr>
          <p:spPr>
            <a:xfrm>
              <a:off x="6103350" y="2391550"/>
              <a:ext cx="80200" cy="40375"/>
            </a:xfrm>
            <a:custGeom>
              <a:avLst/>
              <a:gdLst/>
              <a:ahLst/>
              <a:cxnLst/>
              <a:rect l="l" t="t" r="r" b="b"/>
              <a:pathLst>
                <a:path w="3208" h="1615" extrusionOk="0">
                  <a:moveTo>
                    <a:pt x="1605" y="0"/>
                  </a:moveTo>
                  <a:cubicBezTo>
                    <a:pt x="717" y="0"/>
                    <a:pt x="1" y="727"/>
                    <a:pt x="15" y="1615"/>
                  </a:cubicBezTo>
                  <a:lnTo>
                    <a:pt x="3195" y="1615"/>
                  </a:lnTo>
                  <a:cubicBezTo>
                    <a:pt x="3208" y="727"/>
                    <a:pt x="2493" y="0"/>
                    <a:pt x="1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788;p66"/>
            <p:cNvSpPr/>
            <p:nvPr/>
          </p:nvSpPr>
          <p:spPr>
            <a:xfrm>
              <a:off x="6425775" y="2391550"/>
              <a:ext cx="80150" cy="40375"/>
            </a:xfrm>
            <a:custGeom>
              <a:avLst/>
              <a:gdLst/>
              <a:ahLst/>
              <a:cxnLst/>
              <a:rect l="l" t="t" r="r" b="b"/>
              <a:pathLst>
                <a:path w="3206" h="1615" extrusionOk="0">
                  <a:moveTo>
                    <a:pt x="1603" y="0"/>
                  </a:moveTo>
                  <a:cubicBezTo>
                    <a:pt x="715" y="0"/>
                    <a:pt x="0" y="727"/>
                    <a:pt x="13" y="1615"/>
                  </a:cubicBezTo>
                  <a:lnTo>
                    <a:pt x="3193" y="1615"/>
                  </a:lnTo>
                  <a:cubicBezTo>
                    <a:pt x="3206" y="727"/>
                    <a:pt x="2491" y="0"/>
                    <a:pt x="1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" grpId="0"/>
      <p:bldP spid="1262" grpId="0"/>
      <p:bldP spid="1271" grpId="0"/>
      <p:bldP spid="2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8"/>
          <p:cNvSpPr txBox="1">
            <a:spLocks noGrp="1"/>
          </p:cNvSpPr>
          <p:nvPr>
            <p:ph type="title"/>
          </p:nvPr>
        </p:nvSpPr>
        <p:spPr>
          <a:xfrm>
            <a:off x="2355359" y="1020972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KẾT LUẬN VÀ </a:t>
            </a:r>
            <a:b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HƯỚNG PHÁT TRIỂN</a:t>
            </a:r>
            <a:endParaRPr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82" name="Google Shape;1382;p48"/>
          <p:cNvSpPr txBox="1">
            <a:spLocks noGrp="1"/>
          </p:cNvSpPr>
          <p:nvPr>
            <p:ph type="title" idx="2"/>
          </p:nvPr>
        </p:nvSpPr>
        <p:spPr>
          <a:xfrm>
            <a:off x="3201035" y="455349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163" name="Google Shape;1381;p48"/>
          <p:cNvSpPr txBox="1">
            <a:spLocks/>
          </p:cNvSpPr>
          <p:nvPr/>
        </p:nvSpPr>
        <p:spPr>
          <a:xfrm>
            <a:off x="252712" y="2801946"/>
            <a:ext cx="226549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Righteous"/>
              <a:buNone/>
              <a:defRPr sz="4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dirty="0" smtClean="0">
                <a:solidFill>
                  <a:srgbClr val="4A88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HƯỚNG PHÁT TRIỂN</a:t>
            </a:r>
            <a:endParaRPr lang="vi-VN" sz="2500" b="1" dirty="0">
              <a:solidFill>
                <a:srgbClr val="4A88C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Google Shape;2139;p63"/>
          <p:cNvSpPr/>
          <p:nvPr/>
        </p:nvSpPr>
        <p:spPr>
          <a:xfrm>
            <a:off x="3737371" y="2188543"/>
            <a:ext cx="259665" cy="24293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40;p63"/>
          <p:cNvSpPr/>
          <p:nvPr/>
        </p:nvSpPr>
        <p:spPr>
          <a:xfrm>
            <a:off x="3737371" y="2233384"/>
            <a:ext cx="211717" cy="1980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381;p48"/>
          <p:cNvSpPr txBox="1">
            <a:spLocks/>
          </p:cNvSpPr>
          <p:nvPr/>
        </p:nvSpPr>
        <p:spPr>
          <a:xfrm>
            <a:off x="4149522" y="2085110"/>
            <a:ext cx="5846532" cy="139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Righteous"/>
              <a:buNone/>
              <a:defRPr sz="4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Phát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triển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thêm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chức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năng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hắn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tin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trực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tiếp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trên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ứng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dụng</a:t>
            </a:r>
            <a:endParaRPr lang="en-US" sz="15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hống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kê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số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sinh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viên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ứng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tuyển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thành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công</a:t>
            </a:r>
            <a:endParaRPr lang="en-US" sz="15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X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ác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minh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doanh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nghiệp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tự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động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 lang="en-US" sz="15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uản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lý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danh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mục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dữ</a:t>
            </a:r>
            <a:r>
              <a:rPr lang="en-US" sz="15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liệu</a:t>
            </a:r>
            <a:endParaRPr lang="vi-VN" sz="1500" b="1" dirty="0">
              <a:solidFill>
                <a:srgbClr val="4A88C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Google Shape;1381;p48"/>
          <p:cNvSpPr txBox="1">
            <a:spLocks/>
          </p:cNvSpPr>
          <p:nvPr/>
        </p:nvSpPr>
        <p:spPr>
          <a:xfrm>
            <a:off x="4149522" y="4078576"/>
            <a:ext cx="2869913" cy="39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Righteous"/>
              <a:buNone/>
              <a:defRPr sz="4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Đưa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website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vào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chạy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thực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tế</a:t>
            </a:r>
            <a:endParaRPr lang="vi-VN" sz="1500" b="1" dirty="0">
              <a:solidFill>
                <a:srgbClr val="4A88C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4" name="Google Shape;1381;p48"/>
          <p:cNvSpPr txBox="1">
            <a:spLocks/>
          </p:cNvSpPr>
          <p:nvPr/>
        </p:nvSpPr>
        <p:spPr>
          <a:xfrm>
            <a:off x="4149522" y="3580335"/>
            <a:ext cx="4473281" cy="39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Righteous"/>
              <a:buNone/>
              <a:defRPr sz="4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Phát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triển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giao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diện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đẹp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mắt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thu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hút</a:t>
            </a:r>
            <a:r>
              <a:rPr lang="en-US" sz="15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hơn</a:t>
            </a:r>
            <a:endParaRPr lang="vi-VN" sz="1500" b="1" dirty="0">
              <a:solidFill>
                <a:srgbClr val="4A88C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5" name="Google Shape;2148;p63"/>
          <p:cNvSpPr/>
          <p:nvPr/>
        </p:nvSpPr>
        <p:spPr>
          <a:xfrm>
            <a:off x="3751174" y="3643746"/>
            <a:ext cx="245862" cy="21146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149;p63"/>
          <p:cNvSpPr/>
          <p:nvPr/>
        </p:nvSpPr>
        <p:spPr>
          <a:xfrm>
            <a:off x="3751175" y="3718736"/>
            <a:ext cx="129791" cy="1364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150;p63"/>
          <p:cNvSpPr/>
          <p:nvPr/>
        </p:nvSpPr>
        <p:spPr>
          <a:xfrm>
            <a:off x="3759126" y="4129712"/>
            <a:ext cx="237910" cy="229134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152;p63"/>
          <p:cNvSpPr/>
          <p:nvPr/>
        </p:nvSpPr>
        <p:spPr>
          <a:xfrm>
            <a:off x="3759125" y="4247354"/>
            <a:ext cx="115636" cy="1113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2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9" grpId="0" animBg="1"/>
      <p:bldP spid="20" grpId="0" animBg="1"/>
      <p:bldP spid="21" grpId="0"/>
      <p:bldP spid="23" grpId="0"/>
      <p:bldP spid="24" grpId="0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2055" y="3054948"/>
            <a:ext cx="3726872" cy="120405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Google Shape;2169;p65"/>
          <p:cNvSpPr txBox="1">
            <a:spLocks noGrp="1"/>
          </p:cNvSpPr>
          <p:nvPr>
            <p:ph type="title"/>
          </p:nvPr>
        </p:nvSpPr>
        <p:spPr>
          <a:xfrm>
            <a:off x="402424" y="378170"/>
            <a:ext cx="4387200" cy="3180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CẢM ƠN THẦY CÔ </a:t>
            </a:r>
            <a:br>
              <a:rPr lang="en-US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VÀ CÁC BẠN ĐÃ CHÚ Ý LẮNG NGHE</a:t>
            </a:r>
            <a:r>
              <a:rPr lang="en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!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2188" name="Google Shape;2188;p65"/>
          <p:cNvGrpSpPr/>
          <p:nvPr/>
        </p:nvGrpSpPr>
        <p:grpSpPr>
          <a:xfrm>
            <a:off x="5442430" y="813210"/>
            <a:ext cx="3000080" cy="3806939"/>
            <a:chOff x="5442430" y="813210"/>
            <a:chExt cx="3000080" cy="3806939"/>
          </a:xfrm>
        </p:grpSpPr>
        <p:sp>
          <p:nvSpPr>
            <p:cNvPr id="2189" name="Google Shape;2189;p65"/>
            <p:cNvSpPr/>
            <p:nvPr/>
          </p:nvSpPr>
          <p:spPr>
            <a:xfrm>
              <a:off x="6330500" y="2239825"/>
              <a:ext cx="95100" cy="28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0" name="Google Shape;2190;p65"/>
            <p:cNvGrpSpPr/>
            <p:nvPr/>
          </p:nvGrpSpPr>
          <p:grpSpPr>
            <a:xfrm>
              <a:off x="5442430" y="813210"/>
              <a:ext cx="3000080" cy="3806939"/>
              <a:chOff x="-6932175" y="-1440125"/>
              <a:chExt cx="2009700" cy="2550200"/>
            </a:xfrm>
          </p:grpSpPr>
          <p:sp>
            <p:nvSpPr>
              <p:cNvPr id="2191" name="Google Shape;2191;p65"/>
              <p:cNvSpPr/>
              <p:nvPr/>
            </p:nvSpPr>
            <p:spPr>
              <a:xfrm>
                <a:off x="-5175000" y="134675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65"/>
              <p:cNvSpPr/>
              <p:nvPr/>
            </p:nvSpPr>
            <p:spPr>
              <a:xfrm>
                <a:off x="-5175000" y="576375"/>
                <a:ext cx="12112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4" extrusionOk="0">
                    <a:moveTo>
                      <a:pt x="1" y="0"/>
                    </a:moveTo>
                    <a:lnTo>
                      <a:pt x="1" y="2784"/>
                    </a:lnTo>
                    <a:lnTo>
                      <a:pt x="4845" y="2784"/>
                    </a:lnTo>
                    <a:lnTo>
                      <a:pt x="4845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65"/>
              <p:cNvSpPr/>
              <p:nvPr/>
            </p:nvSpPr>
            <p:spPr>
              <a:xfrm>
                <a:off x="-5175000" y="-307000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65"/>
              <p:cNvSpPr/>
              <p:nvPr/>
            </p:nvSpPr>
            <p:spPr>
              <a:xfrm>
                <a:off x="-5145025" y="-307550"/>
                <a:ext cx="13280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832" extrusionOk="0">
                    <a:moveTo>
                      <a:pt x="4845" y="467"/>
                    </a:moveTo>
                    <a:lnTo>
                      <a:pt x="4845" y="2363"/>
                    </a:lnTo>
                    <a:lnTo>
                      <a:pt x="467" y="2363"/>
                    </a:lnTo>
                    <a:lnTo>
                      <a:pt x="469" y="467"/>
                    </a:lnTo>
                    <a:close/>
                    <a:moveTo>
                      <a:pt x="1" y="0"/>
                    </a:moveTo>
                    <a:lnTo>
                      <a:pt x="1" y="2831"/>
                    </a:lnTo>
                    <a:lnTo>
                      <a:pt x="5312" y="2831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65"/>
              <p:cNvSpPr/>
              <p:nvPr/>
            </p:nvSpPr>
            <p:spPr>
              <a:xfrm>
                <a:off x="-6478475" y="-903300"/>
                <a:ext cx="673750" cy="588625"/>
              </a:xfrm>
              <a:custGeom>
                <a:avLst/>
                <a:gdLst/>
                <a:ahLst/>
                <a:cxnLst/>
                <a:rect l="l" t="t" r="r" b="b"/>
                <a:pathLst>
                  <a:path w="26950" h="23545" extrusionOk="0">
                    <a:moveTo>
                      <a:pt x="3032" y="0"/>
                    </a:moveTo>
                    <a:cubicBezTo>
                      <a:pt x="1351" y="0"/>
                      <a:pt x="1" y="1471"/>
                      <a:pt x="732" y="4553"/>
                    </a:cubicBezTo>
                    <a:cubicBezTo>
                      <a:pt x="2116" y="10389"/>
                      <a:pt x="7460" y="17469"/>
                      <a:pt x="9128" y="18745"/>
                    </a:cubicBezTo>
                    <a:cubicBezTo>
                      <a:pt x="11966" y="20916"/>
                      <a:pt x="21728" y="23544"/>
                      <a:pt x="24644" y="23544"/>
                    </a:cubicBezTo>
                    <a:cubicBezTo>
                      <a:pt x="24797" y="23544"/>
                      <a:pt x="24931" y="23537"/>
                      <a:pt x="25045" y="23522"/>
                    </a:cubicBezTo>
                    <a:cubicBezTo>
                      <a:pt x="26950" y="23272"/>
                      <a:pt x="26621" y="20417"/>
                      <a:pt x="25468" y="19327"/>
                    </a:cubicBezTo>
                    <a:cubicBezTo>
                      <a:pt x="24316" y="18236"/>
                      <a:pt x="13086" y="13406"/>
                      <a:pt x="12837" y="12695"/>
                    </a:cubicBezTo>
                    <a:cubicBezTo>
                      <a:pt x="12473" y="11659"/>
                      <a:pt x="8980" y="5747"/>
                      <a:pt x="6339" y="1953"/>
                    </a:cubicBezTo>
                    <a:cubicBezTo>
                      <a:pt x="5442" y="665"/>
                      <a:pt x="4163" y="0"/>
                      <a:pt x="30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65"/>
              <p:cNvSpPr/>
              <p:nvPr/>
            </p:nvSpPr>
            <p:spPr>
              <a:xfrm>
                <a:off x="-5943400" y="-442825"/>
                <a:ext cx="242975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5580" extrusionOk="0">
                    <a:moveTo>
                      <a:pt x="1100" y="1"/>
                    </a:moveTo>
                    <a:cubicBezTo>
                      <a:pt x="741" y="1"/>
                      <a:pt x="475" y="31"/>
                      <a:pt x="332" y="34"/>
                    </a:cubicBezTo>
                    <a:cubicBezTo>
                      <a:pt x="332" y="34"/>
                      <a:pt x="1" y="4640"/>
                      <a:pt x="171" y="4718"/>
                    </a:cubicBezTo>
                    <a:cubicBezTo>
                      <a:pt x="359" y="4796"/>
                      <a:pt x="4019" y="5332"/>
                      <a:pt x="5065" y="5501"/>
                    </a:cubicBezTo>
                    <a:cubicBezTo>
                      <a:pt x="5407" y="5556"/>
                      <a:pt x="5754" y="5579"/>
                      <a:pt x="6098" y="5579"/>
                    </a:cubicBezTo>
                    <a:cubicBezTo>
                      <a:pt x="7778" y="5579"/>
                      <a:pt x="9354" y="5022"/>
                      <a:pt x="9613" y="4874"/>
                    </a:cubicBezTo>
                    <a:cubicBezTo>
                      <a:pt x="9704" y="4819"/>
                      <a:pt x="9719" y="4620"/>
                      <a:pt x="9676" y="4365"/>
                    </a:cubicBezTo>
                    <a:cubicBezTo>
                      <a:pt x="9673" y="4331"/>
                      <a:pt x="9665" y="4296"/>
                      <a:pt x="9655" y="4262"/>
                    </a:cubicBezTo>
                    <a:cubicBezTo>
                      <a:pt x="9620" y="4084"/>
                      <a:pt x="9569" y="3907"/>
                      <a:pt x="9503" y="3737"/>
                    </a:cubicBezTo>
                    <a:cubicBezTo>
                      <a:pt x="9493" y="3702"/>
                      <a:pt x="9480" y="3669"/>
                      <a:pt x="9463" y="3636"/>
                    </a:cubicBezTo>
                    <a:cubicBezTo>
                      <a:pt x="9393" y="3455"/>
                      <a:pt x="9312" y="3285"/>
                      <a:pt x="9219" y="3145"/>
                    </a:cubicBezTo>
                    <a:cubicBezTo>
                      <a:pt x="9198" y="3105"/>
                      <a:pt x="9174" y="3066"/>
                      <a:pt x="9146" y="3030"/>
                    </a:cubicBezTo>
                    <a:cubicBezTo>
                      <a:pt x="9053" y="2903"/>
                      <a:pt x="8962" y="2812"/>
                      <a:pt x="8867" y="2771"/>
                    </a:cubicBezTo>
                    <a:cubicBezTo>
                      <a:pt x="8469" y="2603"/>
                      <a:pt x="7963" y="2582"/>
                      <a:pt x="7483" y="2582"/>
                    </a:cubicBezTo>
                    <a:cubicBezTo>
                      <a:pt x="7319" y="2582"/>
                      <a:pt x="7157" y="2584"/>
                      <a:pt x="7004" y="2584"/>
                    </a:cubicBezTo>
                    <a:cubicBezTo>
                      <a:pt x="6657" y="2584"/>
                      <a:pt x="6352" y="2571"/>
                      <a:pt x="6151" y="2487"/>
                    </a:cubicBezTo>
                    <a:cubicBezTo>
                      <a:pt x="5122" y="2053"/>
                      <a:pt x="4962" y="1152"/>
                      <a:pt x="3449" y="488"/>
                    </a:cubicBezTo>
                    <a:cubicBezTo>
                      <a:pt x="2513" y="81"/>
                      <a:pt x="1684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65"/>
              <p:cNvSpPr/>
              <p:nvPr/>
            </p:nvSpPr>
            <p:spPr>
              <a:xfrm>
                <a:off x="-5782600" y="-336300"/>
                <a:ext cx="811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48" extrusionOk="0">
                    <a:moveTo>
                      <a:pt x="3224" y="1"/>
                    </a:moveTo>
                    <a:cubicBezTo>
                      <a:pt x="2171" y="198"/>
                      <a:pt x="1114" y="356"/>
                      <a:pt x="64" y="558"/>
                    </a:cubicBezTo>
                    <a:cubicBezTo>
                      <a:pt x="1" y="568"/>
                      <a:pt x="14" y="647"/>
                      <a:pt x="74" y="647"/>
                    </a:cubicBezTo>
                    <a:cubicBezTo>
                      <a:pt x="1128" y="644"/>
                      <a:pt x="2227" y="426"/>
                      <a:pt x="3244" y="104"/>
                    </a:cubicBezTo>
                    <a:cubicBezTo>
                      <a:pt x="3241" y="70"/>
                      <a:pt x="3235" y="35"/>
                      <a:pt x="32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65"/>
              <p:cNvSpPr/>
              <p:nvPr/>
            </p:nvSpPr>
            <p:spPr>
              <a:xfrm>
                <a:off x="-5786950" y="-351925"/>
                <a:ext cx="811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3246" h="641" extrusionOk="0">
                    <a:moveTo>
                      <a:pt x="3205" y="0"/>
                    </a:moveTo>
                    <a:cubicBezTo>
                      <a:pt x="2158" y="198"/>
                      <a:pt x="1101" y="351"/>
                      <a:pt x="58" y="551"/>
                    </a:cubicBezTo>
                    <a:cubicBezTo>
                      <a:pt x="0" y="563"/>
                      <a:pt x="13" y="641"/>
                      <a:pt x="70" y="641"/>
                    </a:cubicBezTo>
                    <a:cubicBezTo>
                      <a:pt x="70" y="641"/>
                      <a:pt x="71" y="641"/>
                      <a:pt x="71" y="641"/>
                    </a:cubicBezTo>
                    <a:cubicBezTo>
                      <a:pt x="1132" y="638"/>
                      <a:pt x="2229" y="422"/>
                      <a:pt x="3245" y="102"/>
                    </a:cubicBezTo>
                    <a:cubicBezTo>
                      <a:pt x="3235" y="66"/>
                      <a:pt x="3222" y="33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65"/>
              <p:cNvSpPr/>
              <p:nvPr/>
            </p:nvSpPr>
            <p:spPr>
              <a:xfrm>
                <a:off x="-5791325" y="-367075"/>
                <a:ext cx="784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617" extrusionOk="0">
                    <a:moveTo>
                      <a:pt x="3063" y="0"/>
                    </a:moveTo>
                    <a:cubicBezTo>
                      <a:pt x="2062" y="187"/>
                      <a:pt x="1056" y="335"/>
                      <a:pt x="58" y="527"/>
                    </a:cubicBezTo>
                    <a:cubicBezTo>
                      <a:pt x="1" y="540"/>
                      <a:pt x="13" y="617"/>
                      <a:pt x="68" y="617"/>
                    </a:cubicBezTo>
                    <a:cubicBezTo>
                      <a:pt x="69" y="617"/>
                      <a:pt x="70" y="617"/>
                      <a:pt x="71" y="617"/>
                    </a:cubicBezTo>
                    <a:cubicBezTo>
                      <a:pt x="1089" y="617"/>
                      <a:pt x="2150" y="413"/>
                      <a:pt x="3136" y="115"/>
                    </a:cubicBezTo>
                    <a:cubicBezTo>
                      <a:pt x="3115" y="75"/>
                      <a:pt x="3091" y="36"/>
                      <a:pt x="3063" y="0"/>
                    </a:cubicBezTo>
                    <a:close/>
                  </a:path>
                </a:pathLst>
              </a:custGeom>
              <a:solidFill>
                <a:srgbClr val="E0BE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65"/>
              <p:cNvSpPr/>
              <p:nvPr/>
            </p:nvSpPr>
            <p:spPr>
              <a:xfrm>
                <a:off x="-5876050" y="-437950"/>
                <a:ext cx="10497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850" extrusionOk="0">
                    <a:moveTo>
                      <a:pt x="1" y="1"/>
                    </a:moveTo>
                    <a:lnTo>
                      <a:pt x="656" y="1849"/>
                    </a:lnTo>
                    <a:cubicBezTo>
                      <a:pt x="656" y="1849"/>
                      <a:pt x="2271" y="1608"/>
                      <a:pt x="2146" y="1400"/>
                    </a:cubicBezTo>
                    <a:cubicBezTo>
                      <a:pt x="2024" y="1191"/>
                      <a:pt x="3653" y="1453"/>
                      <a:pt x="4017" y="757"/>
                    </a:cubicBezTo>
                    <a:cubicBezTo>
                      <a:pt x="4199" y="406"/>
                      <a:pt x="3731" y="218"/>
                      <a:pt x="3032" y="218"/>
                    </a:cubicBezTo>
                    <a:cubicBezTo>
                      <a:pt x="2919" y="218"/>
                      <a:pt x="2801" y="223"/>
                      <a:pt x="2679" y="233"/>
                    </a:cubicBezTo>
                    <a:cubicBezTo>
                      <a:pt x="2548" y="243"/>
                      <a:pt x="2401" y="248"/>
                      <a:pt x="2244" y="248"/>
                    </a:cubicBezTo>
                    <a:cubicBezTo>
                      <a:pt x="1348" y="248"/>
                      <a:pt x="150" y="98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65"/>
              <p:cNvSpPr/>
              <p:nvPr/>
            </p:nvSpPr>
            <p:spPr>
              <a:xfrm>
                <a:off x="-6504125" y="-935025"/>
                <a:ext cx="629100" cy="632850"/>
              </a:xfrm>
              <a:custGeom>
                <a:avLst/>
                <a:gdLst/>
                <a:ahLst/>
                <a:cxnLst/>
                <a:rect l="l" t="t" r="r" b="b"/>
                <a:pathLst>
                  <a:path w="25164" h="25314" extrusionOk="0">
                    <a:moveTo>
                      <a:pt x="2727" y="1"/>
                    </a:moveTo>
                    <a:cubicBezTo>
                      <a:pt x="931" y="1"/>
                      <a:pt x="1" y="2476"/>
                      <a:pt x="646" y="5293"/>
                    </a:cubicBezTo>
                    <a:cubicBezTo>
                      <a:pt x="1722" y="10000"/>
                      <a:pt x="6576" y="16517"/>
                      <a:pt x="8875" y="19145"/>
                    </a:cubicBezTo>
                    <a:cubicBezTo>
                      <a:pt x="11172" y="21772"/>
                      <a:pt x="22882" y="25313"/>
                      <a:pt x="22882" y="25313"/>
                    </a:cubicBezTo>
                    <a:cubicBezTo>
                      <a:pt x="25164" y="21876"/>
                      <a:pt x="24321" y="18476"/>
                      <a:pt x="24321" y="18476"/>
                    </a:cubicBezTo>
                    <a:cubicBezTo>
                      <a:pt x="24321" y="18476"/>
                      <a:pt x="15708" y="14019"/>
                      <a:pt x="15272" y="13534"/>
                    </a:cubicBezTo>
                    <a:cubicBezTo>
                      <a:pt x="14837" y="13048"/>
                      <a:pt x="11772" y="11233"/>
                      <a:pt x="7293" y="3978"/>
                    </a:cubicBezTo>
                    <a:cubicBezTo>
                      <a:pt x="5524" y="1113"/>
                      <a:pt x="3931" y="1"/>
                      <a:pt x="2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65"/>
              <p:cNvSpPr/>
              <p:nvPr/>
            </p:nvSpPr>
            <p:spPr>
              <a:xfrm>
                <a:off x="-6510125" y="-950425"/>
                <a:ext cx="599900" cy="654650"/>
              </a:xfrm>
              <a:custGeom>
                <a:avLst/>
                <a:gdLst/>
                <a:ahLst/>
                <a:cxnLst/>
                <a:rect l="l" t="t" r="r" b="b"/>
                <a:pathLst>
                  <a:path w="23996" h="26186" extrusionOk="0">
                    <a:moveTo>
                      <a:pt x="3058" y="1"/>
                    </a:moveTo>
                    <a:cubicBezTo>
                      <a:pt x="1009" y="1"/>
                      <a:pt x="0" y="2997"/>
                      <a:pt x="428" y="5849"/>
                    </a:cubicBezTo>
                    <a:cubicBezTo>
                      <a:pt x="1061" y="10084"/>
                      <a:pt x="6780" y="17853"/>
                      <a:pt x="8461" y="19674"/>
                    </a:cubicBezTo>
                    <a:cubicBezTo>
                      <a:pt x="10141" y="21494"/>
                      <a:pt x="12798" y="23541"/>
                      <a:pt x="14297" y="24334"/>
                    </a:cubicBezTo>
                    <a:cubicBezTo>
                      <a:pt x="15609" y="25028"/>
                      <a:pt x="18196" y="26185"/>
                      <a:pt x="19825" y="26185"/>
                    </a:cubicBezTo>
                    <a:cubicBezTo>
                      <a:pt x="20309" y="26185"/>
                      <a:pt x="20709" y="26083"/>
                      <a:pt x="20965" y="25835"/>
                    </a:cubicBezTo>
                    <a:cubicBezTo>
                      <a:pt x="22703" y="24153"/>
                      <a:pt x="23996" y="19978"/>
                      <a:pt x="23093" y="18053"/>
                    </a:cubicBezTo>
                    <a:cubicBezTo>
                      <a:pt x="22508" y="16808"/>
                      <a:pt x="16190" y="14358"/>
                      <a:pt x="15666" y="13871"/>
                    </a:cubicBezTo>
                    <a:cubicBezTo>
                      <a:pt x="15143" y="13383"/>
                      <a:pt x="10010" y="6502"/>
                      <a:pt x="6729" y="2472"/>
                    </a:cubicBezTo>
                    <a:cubicBezTo>
                      <a:pt x="5291" y="705"/>
                      <a:pt x="4052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65"/>
              <p:cNvSpPr/>
              <p:nvPr/>
            </p:nvSpPr>
            <p:spPr>
              <a:xfrm>
                <a:off x="-6671275" y="869050"/>
                <a:ext cx="373575" cy="167700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6708" extrusionOk="0">
                    <a:moveTo>
                      <a:pt x="1195" y="0"/>
                    </a:moveTo>
                    <a:cubicBezTo>
                      <a:pt x="1195" y="0"/>
                      <a:pt x="1" y="4412"/>
                      <a:pt x="541" y="4856"/>
                    </a:cubicBezTo>
                    <a:cubicBezTo>
                      <a:pt x="945" y="5191"/>
                      <a:pt x="8581" y="6708"/>
                      <a:pt x="12472" y="6708"/>
                    </a:cubicBezTo>
                    <a:cubicBezTo>
                      <a:pt x="13767" y="6708"/>
                      <a:pt x="14648" y="6539"/>
                      <a:pt x="14706" y="6103"/>
                    </a:cubicBezTo>
                    <a:cubicBezTo>
                      <a:pt x="14943" y="4355"/>
                      <a:pt x="8691" y="1010"/>
                      <a:pt x="8691" y="1010"/>
                    </a:cubicBez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65"/>
              <p:cNvSpPr/>
              <p:nvPr/>
            </p:nvSpPr>
            <p:spPr>
              <a:xfrm>
                <a:off x="-6681650" y="984350"/>
                <a:ext cx="39812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15925" h="2721" extrusionOk="0">
                    <a:moveTo>
                      <a:pt x="780" y="0"/>
                    </a:moveTo>
                    <a:cubicBezTo>
                      <a:pt x="274" y="0"/>
                      <a:pt x="0" y="763"/>
                      <a:pt x="549" y="924"/>
                    </a:cubicBezTo>
                    <a:cubicBezTo>
                      <a:pt x="3165" y="1691"/>
                      <a:pt x="5774" y="2124"/>
                      <a:pt x="8474" y="2440"/>
                    </a:cubicBezTo>
                    <a:cubicBezTo>
                      <a:pt x="9707" y="2585"/>
                      <a:pt x="10955" y="2720"/>
                      <a:pt x="12196" y="2720"/>
                    </a:cubicBezTo>
                    <a:cubicBezTo>
                      <a:pt x="13284" y="2720"/>
                      <a:pt x="14367" y="2617"/>
                      <a:pt x="15434" y="2324"/>
                    </a:cubicBezTo>
                    <a:cubicBezTo>
                      <a:pt x="15925" y="2189"/>
                      <a:pt x="15735" y="1402"/>
                      <a:pt x="15278" y="1402"/>
                    </a:cubicBezTo>
                    <a:cubicBezTo>
                      <a:pt x="15249" y="1402"/>
                      <a:pt x="15219" y="1405"/>
                      <a:pt x="15187" y="1412"/>
                    </a:cubicBezTo>
                    <a:cubicBezTo>
                      <a:pt x="14152" y="1638"/>
                      <a:pt x="13124" y="1723"/>
                      <a:pt x="12095" y="1723"/>
                    </a:cubicBezTo>
                    <a:cubicBezTo>
                      <a:pt x="10861" y="1723"/>
                      <a:pt x="9628" y="1601"/>
                      <a:pt x="8383" y="1455"/>
                    </a:cubicBezTo>
                    <a:cubicBezTo>
                      <a:pt x="5846" y="1157"/>
                      <a:pt x="3394" y="744"/>
                      <a:pt x="933" y="23"/>
                    </a:cubicBezTo>
                    <a:cubicBezTo>
                      <a:pt x="880" y="7"/>
                      <a:pt x="829" y="0"/>
                      <a:pt x="7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65"/>
              <p:cNvSpPr/>
              <p:nvPr/>
            </p:nvSpPr>
            <p:spPr>
              <a:xfrm>
                <a:off x="-6478325" y="892700"/>
                <a:ext cx="656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1602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3" y="1057"/>
                    </a:cubicBezTo>
                    <a:cubicBezTo>
                      <a:pt x="0" y="1328"/>
                      <a:pt x="262" y="1602"/>
                      <a:pt x="525" y="1602"/>
                    </a:cubicBezTo>
                    <a:cubicBezTo>
                      <a:pt x="602" y="1602"/>
                      <a:pt x="679" y="1578"/>
                      <a:pt x="747" y="1523"/>
                    </a:cubicBezTo>
                    <a:cubicBezTo>
                      <a:pt x="999" y="1317"/>
                      <a:pt x="1185" y="1070"/>
                      <a:pt x="1490" y="928"/>
                    </a:cubicBezTo>
                    <a:cubicBezTo>
                      <a:pt x="1796" y="786"/>
                      <a:pt x="2140" y="775"/>
                      <a:pt x="2453" y="653"/>
                    </a:cubicBezTo>
                    <a:cubicBezTo>
                      <a:pt x="2574" y="605"/>
                      <a:pt x="2625" y="434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65"/>
              <p:cNvSpPr/>
              <p:nvPr/>
            </p:nvSpPr>
            <p:spPr>
              <a:xfrm>
                <a:off x="-6454475" y="909550"/>
                <a:ext cx="656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4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4" y="1056"/>
                    </a:cubicBezTo>
                    <a:cubicBezTo>
                      <a:pt x="1" y="1329"/>
                      <a:pt x="263" y="1603"/>
                      <a:pt x="525" y="1603"/>
                    </a:cubicBezTo>
                    <a:cubicBezTo>
                      <a:pt x="603" y="1603"/>
                      <a:pt x="680" y="1579"/>
                      <a:pt x="747" y="1524"/>
                    </a:cubicBezTo>
                    <a:cubicBezTo>
                      <a:pt x="999" y="1318"/>
                      <a:pt x="1184" y="1071"/>
                      <a:pt x="1490" y="929"/>
                    </a:cubicBezTo>
                    <a:cubicBezTo>
                      <a:pt x="1795" y="787"/>
                      <a:pt x="2141" y="776"/>
                      <a:pt x="2453" y="652"/>
                    </a:cubicBezTo>
                    <a:cubicBezTo>
                      <a:pt x="2575" y="606"/>
                      <a:pt x="2624" y="435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65"/>
              <p:cNvSpPr/>
              <p:nvPr/>
            </p:nvSpPr>
            <p:spPr>
              <a:xfrm>
                <a:off x="-6430600" y="926450"/>
                <a:ext cx="65600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3" extrusionOk="0">
                    <a:moveTo>
                      <a:pt x="1812" y="0"/>
                    </a:moveTo>
                    <a:cubicBezTo>
                      <a:pt x="1160" y="0"/>
                      <a:pt x="412" y="548"/>
                      <a:pt x="144" y="1055"/>
                    </a:cubicBezTo>
                    <a:cubicBezTo>
                      <a:pt x="1" y="1328"/>
                      <a:pt x="262" y="1602"/>
                      <a:pt x="524" y="1602"/>
                    </a:cubicBezTo>
                    <a:cubicBezTo>
                      <a:pt x="602" y="1602"/>
                      <a:pt x="679" y="1578"/>
                      <a:pt x="746" y="1523"/>
                    </a:cubicBezTo>
                    <a:cubicBezTo>
                      <a:pt x="998" y="1317"/>
                      <a:pt x="1184" y="1070"/>
                      <a:pt x="1489" y="928"/>
                    </a:cubicBezTo>
                    <a:cubicBezTo>
                      <a:pt x="1795" y="786"/>
                      <a:pt x="2139" y="775"/>
                      <a:pt x="2452" y="652"/>
                    </a:cubicBezTo>
                    <a:cubicBezTo>
                      <a:pt x="2574" y="604"/>
                      <a:pt x="2624" y="434"/>
                      <a:pt x="2538" y="332"/>
                    </a:cubicBezTo>
                    <a:cubicBezTo>
                      <a:pt x="2341" y="97"/>
                      <a:pt x="2085" y="0"/>
                      <a:pt x="1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65"/>
              <p:cNvSpPr/>
              <p:nvPr/>
            </p:nvSpPr>
            <p:spPr>
              <a:xfrm>
                <a:off x="-6664100" y="-252525"/>
                <a:ext cx="367650" cy="1154875"/>
              </a:xfrm>
              <a:custGeom>
                <a:avLst/>
                <a:gdLst/>
                <a:ahLst/>
                <a:cxnLst/>
                <a:rect l="l" t="t" r="r" b="b"/>
                <a:pathLst>
                  <a:path w="14706" h="46195" extrusionOk="0">
                    <a:moveTo>
                      <a:pt x="3275" y="0"/>
                    </a:moveTo>
                    <a:cubicBezTo>
                      <a:pt x="3275" y="0"/>
                      <a:pt x="261" y="6946"/>
                      <a:pt x="2126" y="13656"/>
                    </a:cubicBezTo>
                    <a:cubicBezTo>
                      <a:pt x="3372" y="18148"/>
                      <a:pt x="4267" y="23473"/>
                      <a:pt x="4710" y="25589"/>
                    </a:cubicBezTo>
                    <a:cubicBezTo>
                      <a:pt x="5153" y="27703"/>
                      <a:pt x="1" y="43527"/>
                      <a:pt x="1336" y="44996"/>
                    </a:cubicBezTo>
                    <a:cubicBezTo>
                      <a:pt x="2103" y="45840"/>
                      <a:pt x="4060" y="46195"/>
                      <a:pt x="5725" y="46195"/>
                    </a:cubicBezTo>
                    <a:cubicBezTo>
                      <a:pt x="6957" y="46195"/>
                      <a:pt x="8029" y="46001"/>
                      <a:pt x="8342" y="45668"/>
                    </a:cubicBezTo>
                    <a:cubicBezTo>
                      <a:pt x="9078" y="44886"/>
                      <a:pt x="14018" y="28920"/>
                      <a:pt x="14361" y="25539"/>
                    </a:cubicBezTo>
                    <a:cubicBezTo>
                      <a:pt x="14705" y="22159"/>
                      <a:pt x="14005" y="57"/>
                      <a:pt x="14005" y="57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65"/>
              <p:cNvSpPr/>
              <p:nvPr/>
            </p:nvSpPr>
            <p:spPr>
              <a:xfrm>
                <a:off x="-6668775" y="-294700"/>
                <a:ext cx="394400" cy="1217650"/>
              </a:xfrm>
              <a:custGeom>
                <a:avLst/>
                <a:gdLst/>
                <a:ahLst/>
                <a:cxnLst/>
                <a:rect l="l" t="t" r="r" b="b"/>
                <a:pathLst>
                  <a:path w="15776" h="48706" extrusionOk="0">
                    <a:moveTo>
                      <a:pt x="3034" y="1"/>
                    </a:moveTo>
                    <a:cubicBezTo>
                      <a:pt x="3034" y="1"/>
                      <a:pt x="396" y="7696"/>
                      <a:pt x="1609" y="14240"/>
                    </a:cubicBezTo>
                    <a:cubicBezTo>
                      <a:pt x="2823" y="20782"/>
                      <a:pt x="4580" y="26602"/>
                      <a:pt x="4553" y="27497"/>
                    </a:cubicBezTo>
                    <a:cubicBezTo>
                      <a:pt x="4526" y="28394"/>
                      <a:pt x="1" y="46956"/>
                      <a:pt x="487" y="47842"/>
                    </a:cubicBezTo>
                    <a:cubicBezTo>
                      <a:pt x="770" y="48355"/>
                      <a:pt x="3510" y="48705"/>
                      <a:pt x="5945" y="48705"/>
                    </a:cubicBezTo>
                    <a:cubicBezTo>
                      <a:pt x="7716" y="48705"/>
                      <a:pt x="9326" y="48520"/>
                      <a:pt x="9710" y="48077"/>
                    </a:cubicBezTo>
                    <a:cubicBezTo>
                      <a:pt x="10623" y="47026"/>
                      <a:pt x="15271" y="29859"/>
                      <a:pt x="15524" y="26358"/>
                    </a:cubicBezTo>
                    <a:cubicBezTo>
                      <a:pt x="15775" y="22858"/>
                      <a:pt x="15290" y="840"/>
                      <a:pt x="15290" y="84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65"/>
              <p:cNvSpPr/>
              <p:nvPr/>
            </p:nvSpPr>
            <p:spPr>
              <a:xfrm>
                <a:off x="-6816500" y="936425"/>
                <a:ext cx="373250" cy="157350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6294" extrusionOk="0">
                    <a:moveTo>
                      <a:pt x="1028" y="0"/>
                    </a:moveTo>
                    <a:cubicBezTo>
                      <a:pt x="1028" y="0"/>
                      <a:pt x="0" y="4452"/>
                      <a:pt x="555" y="4877"/>
                    </a:cubicBezTo>
                    <a:cubicBezTo>
                      <a:pt x="950" y="5179"/>
                      <a:pt x="7833" y="6294"/>
                      <a:pt x="11871" y="6294"/>
                    </a:cubicBezTo>
                    <a:cubicBezTo>
                      <a:pt x="13531" y="6294"/>
                      <a:pt x="14710" y="6105"/>
                      <a:pt x="14760" y="5594"/>
                    </a:cubicBezTo>
                    <a:cubicBezTo>
                      <a:pt x="14929" y="3840"/>
                      <a:pt x="8557" y="731"/>
                      <a:pt x="8557" y="731"/>
                    </a:cubicBez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65"/>
              <p:cNvSpPr/>
              <p:nvPr/>
            </p:nvSpPr>
            <p:spPr>
              <a:xfrm>
                <a:off x="-6826175" y="1052400"/>
                <a:ext cx="39925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2307" extrusionOk="0">
                    <a:moveTo>
                      <a:pt x="777" y="1"/>
                    </a:moveTo>
                    <a:cubicBezTo>
                      <a:pt x="259" y="1"/>
                      <a:pt x="1" y="791"/>
                      <a:pt x="564" y="933"/>
                    </a:cubicBezTo>
                    <a:cubicBezTo>
                      <a:pt x="3205" y="1603"/>
                      <a:pt x="5830" y="1937"/>
                      <a:pt x="8539" y="2152"/>
                    </a:cubicBezTo>
                    <a:cubicBezTo>
                      <a:pt x="9544" y="2233"/>
                      <a:pt x="10558" y="2306"/>
                      <a:pt x="11568" y="2306"/>
                    </a:cubicBezTo>
                    <a:cubicBezTo>
                      <a:pt x="12891" y="2306"/>
                      <a:pt x="14208" y="2180"/>
                      <a:pt x="15490" y="1777"/>
                    </a:cubicBezTo>
                    <a:cubicBezTo>
                      <a:pt x="15970" y="1625"/>
                      <a:pt x="15762" y="861"/>
                      <a:pt x="15314" y="861"/>
                    </a:cubicBezTo>
                    <a:cubicBezTo>
                      <a:pt x="15280" y="861"/>
                      <a:pt x="15245" y="865"/>
                      <a:pt x="15208" y="874"/>
                    </a:cubicBezTo>
                    <a:cubicBezTo>
                      <a:pt x="13930" y="1204"/>
                      <a:pt x="12654" y="1314"/>
                      <a:pt x="11371" y="1314"/>
                    </a:cubicBezTo>
                    <a:cubicBezTo>
                      <a:pt x="10389" y="1314"/>
                      <a:pt x="9404" y="1250"/>
                      <a:pt x="8411" y="1171"/>
                    </a:cubicBezTo>
                    <a:cubicBezTo>
                      <a:pt x="5864" y="969"/>
                      <a:pt x="3398" y="649"/>
                      <a:pt x="914" y="18"/>
                    </a:cubicBezTo>
                    <a:cubicBezTo>
                      <a:pt x="867" y="6"/>
                      <a:pt x="821" y="1"/>
                      <a:pt x="7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65"/>
              <p:cNvSpPr/>
              <p:nvPr/>
            </p:nvSpPr>
            <p:spPr>
              <a:xfrm>
                <a:off x="-6625625" y="952225"/>
                <a:ext cx="64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1" extrusionOk="0">
                    <a:moveTo>
                      <a:pt x="1802" y="1"/>
                    </a:moveTo>
                    <a:cubicBezTo>
                      <a:pt x="1140" y="1"/>
                      <a:pt x="386" y="590"/>
                      <a:pt x="132" y="1119"/>
                    </a:cubicBezTo>
                    <a:cubicBezTo>
                      <a:pt x="0" y="1392"/>
                      <a:pt x="260" y="1651"/>
                      <a:pt x="517" y="1651"/>
                    </a:cubicBezTo>
                    <a:cubicBezTo>
                      <a:pt x="599" y="1651"/>
                      <a:pt x="681" y="1625"/>
                      <a:pt x="750" y="1564"/>
                    </a:cubicBezTo>
                    <a:cubicBezTo>
                      <a:pt x="995" y="1348"/>
                      <a:pt x="1170" y="1094"/>
                      <a:pt x="1471" y="941"/>
                    </a:cubicBezTo>
                    <a:cubicBezTo>
                      <a:pt x="1771" y="787"/>
                      <a:pt x="2115" y="763"/>
                      <a:pt x="2423" y="628"/>
                    </a:cubicBezTo>
                    <a:cubicBezTo>
                      <a:pt x="2543" y="578"/>
                      <a:pt x="2586" y="406"/>
                      <a:pt x="2496" y="305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65"/>
              <p:cNvSpPr/>
              <p:nvPr/>
            </p:nvSpPr>
            <p:spPr>
              <a:xfrm>
                <a:off x="-6601175" y="968225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2" y="1"/>
                    </a:moveTo>
                    <a:cubicBezTo>
                      <a:pt x="1140" y="1"/>
                      <a:pt x="387" y="589"/>
                      <a:pt x="133" y="1118"/>
                    </a:cubicBezTo>
                    <a:cubicBezTo>
                      <a:pt x="1" y="1391"/>
                      <a:pt x="261" y="1650"/>
                      <a:pt x="517" y="1650"/>
                    </a:cubicBezTo>
                    <a:cubicBezTo>
                      <a:pt x="599" y="1650"/>
                      <a:pt x="681" y="1624"/>
                      <a:pt x="749" y="1563"/>
                    </a:cubicBezTo>
                    <a:cubicBezTo>
                      <a:pt x="995" y="1347"/>
                      <a:pt x="1171" y="1093"/>
                      <a:pt x="1470" y="940"/>
                    </a:cubicBezTo>
                    <a:cubicBezTo>
                      <a:pt x="1770" y="786"/>
                      <a:pt x="2114" y="762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65"/>
              <p:cNvSpPr/>
              <p:nvPr/>
            </p:nvSpPr>
            <p:spPr>
              <a:xfrm>
                <a:off x="-6576700" y="984200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1" y="1"/>
                    </a:moveTo>
                    <a:cubicBezTo>
                      <a:pt x="1140" y="1"/>
                      <a:pt x="387" y="589"/>
                      <a:pt x="132" y="1118"/>
                    </a:cubicBezTo>
                    <a:cubicBezTo>
                      <a:pt x="1" y="1391"/>
                      <a:pt x="260" y="1650"/>
                      <a:pt x="517" y="1650"/>
                    </a:cubicBezTo>
                    <a:cubicBezTo>
                      <a:pt x="599" y="1650"/>
                      <a:pt x="680" y="1624"/>
                      <a:pt x="749" y="1563"/>
                    </a:cubicBezTo>
                    <a:cubicBezTo>
                      <a:pt x="994" y="1347"/>
                      <a:pt x="1171" y="1094"/>
                      <a:pt x="1470" y="940"/>
                    </a:cubicBezTo>
                    <a:cubicBezTo>
                      <a:pt x="1769" y="788"/>
                      <a:pt x="2114" y="764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8" y="1"/>
                      <a:pt x="1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65"/>
              <p:cNvSpPr/>
              <p:nvPr/>
            </p:nvSpPr>
            <p:spPr>
              <a:xfrm>
                <a:off x="-6843525" y="-193275"/>
                <a:ext cx="337250" cy="1159875"/>
              </a:xfrm>
              <a:custGeom>
                <a:avLst/>
                <a:gdLst/>
                <a:ahLst/>
                <a:cxnLst/>
                <a:rect l="l" t="t" r="r" b="b"/>
                <a:pathLst>
                  <a:path w="13490" h="46395" extrusionOk="0">
                    <a:moveTo>
                      <a:pt x="13490" y="1"/>
                    </a:moveTo>
                    <a:lnTo>
                      <a:pt x="2706" y="239"/>
                    </a:lnTo>
                    <a:cubicBezTo>
                      <a:pt x="2706" y="239"/>
                      <a:pt x="1" y="7271"/>
                      <a:pt x="2186" y="13933"/>
                    </a:cubicBezTo>
                    <a:cubicBezTo>
                      <a:pt x="3648" y="18393"/>
                      <a:pt x="2919" y="23748"/>
                      <a:pt x="3462" y="25853"/>
                    </a:cubicBezTo>
                    <a:cubicBezTo>
                      <a:pt x="4004" y="27957"/>
                      <a:pt x="1439" y="43879"/>
                      <a:pt x="2847" y="45311"/>
                    </a:cubicBezTo>
                    <a:cubicBezTo>
                      <a:pt x="3605" y="46082"/>
                      <a:pt x="5387" y="46395"/>
                      <a:pt x="6984" y="46395"/>
                    </a:cubicBezTo>
                    <a:cubicBezTo>
                      <a:pt x="8357" y="46395"/>
                      <a:pt x="9592" y="46163"/>
                      <a:pt x="9918" y="45792"/>
                    </a:cubicBezTo>
                    <a:cubicBezTo>
                      <a:pt x="10624" y="44988"/>
                      <a:pt x="12968" y="28929"/>
                      <a:pt x="13156" y="25538"/>
                    </a:cubicBezTo>
                    <a:cubicBezTo>
                      <a:pt x="13345" y="22146"/>
                      <a:pt x="13490" y="1"/>
                      <a:pt x="13490" y="1"/>
                    </a:cubicBez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65"/>
              <p:cNvSpPr/>
              <p:nvPr/>
            </p:nvSpPr>
            <p:spPr>
              <a:xfrm>
                <a:off x="-6845875" y="-229225"/>
                <a:ext cx="366125" cy="1216100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48644" extrusionOk="0">
                    <a:moveTo>
                      <a:pt x="2292" y="1"/>
                    </a:moveTo>
                    <a:cubicBezTo>
                      <a:pt x="2292" y="1"/>
                      <a:pt x="0" y="7773"/>
                      <a:pt x="1522" y="14286"/>
                    </a:cubicBezTo>
                    <a:cubicBezTo>
                      <a:pt x="3044" y="20800"/>
                      <a:pt x="3206" y="26625"/>
                      <a:pt x="3219" y="27522"/>
                    </a:cubicBezTo>
                    <a:cubicBezTo>
                      <a:pt x="3233" y="28419"/>
                      <a:pt x="1424" y="47063"/>
                      <a:pt x="1955" y="47937"/>
                    </a:cubicBezTo>
                    <a:cubicBezTo>
                      <a:pt x="2228" y="48385"/>
                      <a:pt x="4435" y="48644"/>
                      <a:pt x="6637" y="48644"/>
                    </a:cubicBezTo>
                    <a:cubicBezTo>
                      <a:pt x="8726" y="48644"/>
                      <a:pt x="10810" y="48411"/>
                      <a:pt x="11233" y="47886"/>
                    </a:cubicBezTo>
                    <a:cubicBezTo>
                      <a:pt x="12101" y="46809"/>
                      <a:pt x="14097" y="29591"/>
                      <a:pt x="14189" y="26081"/>
                    </a:cubicBezTo>
                    <a:cubicBezTo>
                      <a:pt x="14280" y="22572"/>
                      <a:pt x="14645" y="505"/>
                      <a:pt x="14645" y="505"/>
                    </a:cubicBezTo>
                    <a:lnTo>
                      <a:pt x="22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65"/>
              <p:cNvSpPr/>
              <p:nvPr/>
            </p:nvSpPr>
            <p:spPr>
              <a:xfrm>
                <a:off x="-6704600" y="-190575"/>
                <a:ext cx="13455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4380" extrusionOk="0">
                    <a:moveTo>
                      <a:pt x="5250" y="1"/>
                    </a:moveTo>
                    <a:cubicBezTo>
                      <a:pt x="5207" y="1"/>
                      <a:pt x="5164" y="23"/>
                      <a:pt x="5144" y="74"/>
                    </a:cubicBezTo>
                    <a:cubicBezTo>
                      <a:pt x="4665" y="1244"/>
                      <a:pt x="4145" y="2358"/>
                      <a:pt x="3034" y="3049"/>
                    </a:cubicBezTo>
                    <a:cubicBezTo>
                      <a:pt x="2145" y="3603"/>
                      <a:pt x="1121" y="3716"/>
                      <a:pt x="160" y="4073"/>
                    </a:cubicBezTo>
                    <a:cubicBezTo>
                      <a:pt x="15" y="4127"/>
                      <a:pt x="1" y="4380"/>
                      <a:pt x="178" y="4380"/>
                    </a:cubicBezTo>
                    <a:cubicBezTo>
                      <a:pt x="182" y="4380"/>
                      <a:pt x="186" y="4380"/>
                      <a:pt x="190" y="4379"/>
                    </a:cubicBezTo>
                    <a:cubicBezTo>
                      <a:pt x="1277" y="4302"/>
                      <a:pt x="2492" y="3930"/>
                      <a:pt x="3399" y="3312"/>
                    </a:cubicBezTo>
                    <a:cubicBezTo>
                      <a:pt x="4511" y="2557"/>
                      <a:pt x="4953" y="1368"/>
                      <a:pt x="5355" y="140"/>
                    </a:cubicBezTo>
                    <a:cubicBezTo>
                      <a:pt x="5382" y="56"/>
                      <a:pt x="5317" y="1"/>
                      <a:pt x="5250" y="1"/>
                    </a:cubicBezTo>
                    <a:close/>
                  </a:path>
                </a:pathLst>
              </a:custGeom>
              <a:solidFill>
                <a:srgbClr val="BC93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65"/>
              <p:cNvSpPr/>
              <p:nvPr/>
            </p:nvSpPr>
            <p:spPr>
              <a:xfrm>
                <a:off x="-6650175" y="-13375"/>
                <a:ext cx="217500" cy="1506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6026" extrusionOk="0">
                    <a:moveTo>
                      <a:pt x="1978" y="1451"/>
                    </a:moveTo>
                    <a:cubicBezTo>
                      <a:pt x="1985" y="1451"/>
                      <a:pt x="1992" y="1451"/>
                      <a:pt x="2000" y="1452"/>
                    </a:cubicBezTo>
                    <a:lnTo>
                      <a:pt x="6908" y="1826"/>
                    </a:lnTo>
                    <a:cubicBezTo>
                      <a:pt x="7071" y="1839"/>
                      <a:pt x="7193" y="1980"/>
                      <a:pt x="7181" y="2144"/>
                    </a:cubicBezTo>
                    <a:lnTo>
                      <a:pt x="7017" y="4301"/>
                    </a:lnTo>
                    <a:cubicBezTo>
                      <a:pt x="7005" y="4456"/>
                      <a:pt x="6875" y="4574"/>
                      <a:pt x="6721" y="4574"/>
                    </a:cubicBezTo>
                    <a:cubicBezTo>
                      <a:pt x="6714" y="4574"/>
                      <a:pt x="6706" y="4574"/>
                      <a:pt x="6699" y="4573"/>
                    </a:cubicBezTo>
                    <a:lnTo>
                      <a:pt x="1792" y="4199"/>
                    </a:lnTo>
                    <a:cubicBezTo>
                      <a:pt x="1629" y="4187"/>
                      <a:pt x="1506" y="4045"/>
                      <a:pt x="1518" y="3882"/>
                    </a:cubicBezTo>
                    <a:lnTo>
                      <a:pt x="1683" y="1725"/>
                    </a:lnTo>
                    <a:cubicBezTo>
                      <a:pt x="1694" y="1570"/>
                      <a:pt x="1824" y="1451"/>
                      <a:pt x="1978" y="1451"/>
                    </a:cubicBezTo>
                    <a:close/>
                    <a:moveTo>
                      <a:pt x="1979" y="1"/>
                    </a:moveTo>
                    <a:cubicBezTo>
                      <a:pt x="1074" y="1"/>
                      <a:pt x="307" y="698"/>
                      <a:pt x="237" y="1615"/>
                    </a:cubicBezTo>
                    <a:lnTo>
                      <a:pt x="72" y="3771"/>
                    </a:lnTo>
                    <a:cubicBezTo>
                      <a:pt x="1" y="4733"/>
                      <a:pt x="719" y="5571"/>
                      <a:pt x="1681" y="5646"/>
                    </a:cubicBezTo>
                    <a:lnTo>
                      <a:pt x="6588" y="6020"/>
                    </a:lnTo>
                    <a:cubicBezTo>
                      <a:pt x="6632" y="6024"/>
                      <a:pt x="6676" y="6025"/>
                      <a:pt x="6720" y="6025"/>
                    </a:cubicBezTo>
                    <a:cubicBezTo>
                      <a:pt x="7626" y="6025"/>
                      <a:pt x="8392" y="5328"/>
                      <a:pt x="8463" y="4412"/>
                    </a:cubicBezTo>
                    <a:lnTo>
                      <a:pt x="8628" y="2254"/>
                    </a:lnTo>
                    <a:cubicBezTo>
                      <a:pt x="8700" y="1293"/>
                      <a:pt x="7980" y="455"/>
                      <a:pt x="7017" y="380"/>
                    </a:cubicBezTo>
                    <a:lnTo>
                      <a:pt x="2111" y="6"/>
                    </a:lnTo>
                    <a:cubicBezTo>
                      <a:pt x="2066" y="3"/>
                      <a:pt x="2022" y="1"/>
                      <a:pt x="1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65"/>
              <p:cNvSpPr/>
              <p:nvPr/>
            </p:nvSpPr>
            <p:spPr>
              <a:xfrm>
                <a:off x="-6888525" y="155650"/>
                <a:ext cx="645425" cy="405075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16203" extrusionOk="0">
                    <a:moveTo>
                      <a:pt x="1093" y="0"/>
                    </a:moveTo>
                    <a:lnTo>
                      <a:pt x="1" y="14317"/>
                    </a:lnTo>
                    <a:lnTo>
                      <a:pt x="24725" y="16202"/>
                    </a:lnTo>
                    <a:lnTo>
                      <a:pt x="25816" y="1886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65"/>
              <p:cNvSpPr/>
              <p:nvPr/>
            </p:nvSpPr>
            <p:spPr>
              <a:xfrm>
                <a:off x="-6898250" y="53025"/>
                <a:ext cx="683050" cy="371900"/>
              </a:xfrm>
              <a:custGeom>
                <a:avLst/>
                <a:gdLst/>
                <a:ahLst/>
                <a:cxnLst/>
                <a:rect l="l" t="t" r="r" b="b"/>
                <a:pathLst>
                  <a:path w="27322" h="14876" extrusionOk="0">
                    <a:moveTo>
                      <a:pt x="981" y="0"/>
                    </a:moveTo>
                    <a:lnTo>
                      <a:pt x="0" y="12867"/>
                    </a:lnTo>
                    <a:lnTo>
                      <a:pt x="26341" y="14875"/>
                    </a:lnTo>
                    <a:lnTo>
                      <a:pt x="27322" y="2008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65"/>
              <p:cNvSpPr/>
              <p:nvPr/>
            </p:nvSpPr>
            <p:spPr>
              <a:xfrm>
                <a:off x="-6815125" y="339625"/>
                <a:ext cx="421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7" extrusionOk="0">
                    <a:moveTo>
                      <a:pt x="236" y="1"/>
                    </a:moveTo>
                    <a:lnTo>
                      <a:pt x="1" y="3097"/>
                    </a:lnTo>
                    <a:lnTo>
                      <a:pt x="1449" y="3206"/>
                    </a:lnTo>
                    <a:lnTo>
                      <a:pt x="1686" y="110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65"/>
              <p:cNvSpPr/>
              <p:nvPr/>
            </p:nvSpPr>
            <p:spPr>
              <a:xfrm>
                <a:off x="-6364575" y="373975"/>
                <a:ext cx="42150" cy="8020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8" extrusionOk="0">
                    <a:moveTo>
                      <a:pt x="236" y="0"/>
                    </a:moveTo>
                    <a:lnTo>
                      <a:pt x="1" y="3097"/>
                    </a:lnTo>
                    <a:lnTo>
                      <a:pt x="1449" y="3207"/>
                    </a:lnTo>
                    <a:lnTo>
                      <a:pt x="1686" y="1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65"/>
              <p:cNvSpPr/>
              <p:nvPr/>
            </p:nvSpPr>
            <p:spPr>
              <a:xfrm>
                <a:off x="-6867025" y="-1018325"/>
                <a:ext cx="600750" cy="878125"/>
              </a:xfrm>
              <a:custGeom>
                <a:avLst/>
                <a:gdLst/>
                <a:ahLst/>
                <a:cxnLst/>
                <a:rect l="l" t="t" r="r" b="b"/>
                <a:pathLst>
                  <a:path w="24030" h="35125" extrusionOk="0">
                    <a:moveTo>
                      <a:pt x="11843" y="0"/>
                    </a:moveTo>
                    <a:cubicBezTo>
                      <a:pt x="11319" y="0"/>
                      <a:pt x="10824" y="67"/>
                      <a:pt x="10375" y="197"/>
                    </a:cubicBezTo>
                    <a:cubicBezTo>
                      <a:pt x="3913" y="2066"/>
                      <a:pt x="3096" y="21488"/>
                      <a:pt x="2937" y="22899"/>
                    </a:cubicBezTo>
                    <a:cubicBezTo>
                      <a:pt x="2777" y="24308"/>
                      <a:pt x="1074" y="28977"/>
                      <a:pt x="746" y="29974"/>
                    </a:cubicBezTo>
                    <a:cubicBezTo>
                      <a:pt x="420" y="30971"/>
                      <a:pt x="1" y="34648"/>
                      <a:pt x="10117" y="35098"/>
                    </a:cubicBezTo>
                    <a:cubicBezTo>
                      <a:pt x="10531" y="35116"/>
                      <a:pt x="10965" y="35125"/>
                      <a:pt x="11402" y="35125"/>
                    </a:cubicBezTo>
                    <a:cubicBezTo>
                      <a:pt x="12449" y="35125"/>
                      <a:pt x="13511" y="35077"/>
                      <a:pt x="14339" y="35010"/>
                    </a:cubicBezTo>
                    <a:cubicBezTo>
                      <a:pt x="14695" y="34980"/>
                      <a:pt x="15974" y="34957"/>
                      <a:pt x="16570" y="34830"/>
                    </a:cubicBezTo>
                    <a:cubicBezTo>
                      <a:pt x="21667" y="33739"/>
                      <a:pt x="24030" y="31010"/>
                      <a:pt x="23413" y="29980"/>
                    </a:cubicBezTo>
                    <a:cubicBezTo>
                      <a:pt x="22574" y="28575"/>
                      <a:pt x="22705" y="13321"/>
                      <a:pt x="20087" y="6452"/>
                    </a:cubicBezTo>
                    <a:cubicBezTo>
                      <a:pt x="18381" y="1979"/>
                      <a:pt x="14694" y="0"/>
                      <a:pt x="11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65"/>
              <p:cNvSpPr/>
              <p:nvPr/>
            </p:nvSpPr>
            <p:spPr>
              <a:xfrm>
                <a:off x="-6481100" y="-898725"/>
                <a:ext cx="82800" cy="74240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9696" extrusionOk="0">
                    <a:moveTo>
                      <a:pt x="30" y="0"/>
                    </a:moveTo>
                    <a:cubicBezTo>
                      <a:pt x="15" y="0"/>
                      <a:pt x="0" y="12"/>
                      <a:pt x="5" y="31"/>
                    </a:cubicBezTo>
                    <a:cubicBezTo>
                      <a:pt x="1148" y="4889"/>
                      <a:pt x="1986" y="9857"/>
                      <a:pt x="2415" y="14830"/>
                    </a:cubicBezTo>
                    <a:cubicBezTo>
                      <a:pt x="2861" y="19984"/>
                      <a:pt x="2679" y="24412"/>
                      <a:pt x="2448" y="29566"/>
                    </a:cubicBezTo>
                    <a:cubicBezTo>
                      <a:pt x="2444" y="29652"/>
                      <a:pt x="2507" y="29695"/>
                      <a:pt x="2572" y="29695"/>
                    </a:cubicBezTo>
                    <a:cubicBezTo>
                      <a:pt x="2632" y="29695"/>
                      <a:pt x="2694" y="29657"/>
                      <a:pt x="2704" y="29579"/>
                    </a:cubicBezTo>
                    <a:cubicBezTo>
                      <a:pt x="3312" y="24641"/>
                      <a:pt x="3206" y="20145"/>
                      <a:pt x="2790" y="15195"/>
                    </a:cubicBezTo>
                    <a:cubicBezTo>
                      <a:pt x="2359" y="10044"/>
                      <a:pt x="1461" y="4995"/>
                      <a:pt x="55" y="19"/>
                    </a:cubicBezTo>
                    <a:cubicBezTo>
                      <a:pt x="52" y="6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65"/>
              <p:cNvSpPr/>
              <p:nvPr/>
            </p:nvSpPr>
            <p:spPr>
              <a:xfrm>
                <a:off x="-6489575" y="-789750"/>
                <a:ext cx="2207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38" extrusionOk="0">
                    <a:moveTo>
                      <a:pt x="388" y="1"/>
                    </a:moveTo>
                    <a:cubicBezTo>
                      <a:pt x="202" y="1"/>
                      <a:pt x="26" y="124"/>
                      <a:pt x="14" y="349"/>
                    </a:cubicBezTo>
                    <a:cubicBezTo>
                      <a:pt x="1" y="592"/>
                      <a:pt x="191" y="737"/>
                      <a:pt x="393" y="737"/>
                    </a:cubicBezTo>
                    <a:cubicBezTo>
                      <a:pt x="481" y="737"/>
                      <a:pt x="571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2" y="235"/>
                      <a:pt x="685" y="115"/>
                    </a:cubicBezTo>
                    <a:lnTo>
                      <a:pt x="676" y="115"/>
                    </a:lnTo>
                    <a:cubicBezTo>
                      <a:pt x="594" y="38"/>
                      <a:pt x="489" y="1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65"/>
              <p:cNvSpPr/>
              <p:nvPr/>
            </p:nvSpPr>
            <p:spPr>
              <a:xfrm>
                <a:off x="-6476325" y="-5662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4" y="125"/>
                      <a:pt x="13" y="350"/>
                    </a:cubicBezTo>
                    <a:cubicBezTo>
                      <a:pt x="0" y="592"/>
                      <a:pt x="190" y="737"/>
                      <a:pt x="391" y="737"/>
                    </a:cubicBezTo>
                    <a:cubicBezTo>
                      <a:pt x="479" y="737"/>
                      <a:pt x="569" y="710"/>
                      <a:pt x="646" y="651"/>
                    </a:cubicBezTo>
                    <a:lnTo>
                      <a:pt x="655" y="652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5"/>
              <p:cNvSpPr/>
              <p:nvPr/>
            </p:nvSpPr>
            <p:spPr>
              <a:xfrm>
                <a:off x="-6465550" y="-208725"/>
                <a:ext cx="2202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9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1" y="738"/>
                    </a:cubicBezTo>
                    <a:cubicBezTo>
                      <a:pt x="479" y="738"/>
                      <a:pt x="569" y="711"/>
                      <a:pt x="646" y="652"/>
                    </a:cubicBezTo>
                    <a:lnTo>
                      <a:pt x="655" y="653"/>
                    </a:lnTo>
                    <a:cubicBezTo>
                      <a:pt x="864" y="556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7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5"/>
              <p:cNvSpPr/>
              <p:nvPr/>
            </p:nvSpPr>
            <p:spPr>
              <a:xfrm>
                <a:off x="-6465550" y="-4510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2" y="738"/>
                    </a:cubicBezTo>
                    <a:cubicBezTo>
                      <a:pt x="480" y="738"/>
                      <a:pt x="570" y="711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65"/>
              <p:cNvSpPr/>
              <p:nvPr/>
            </p:nvSpPr>
            <p:spPr>
              <a:xfrm>
                <a:off x="-6480300" y="-6848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5" y="124"/>
                      <a:pt x="13" y="349"/>
                    </a:cubicBezTo>
                    <a:cubicBezTo>
                      <a:pt x="0" y="592"/>
                      <a:pt x="190" y="738"/>
                      <a:pt x="392" y="738"/>
                    </a:cubicBezTo>
                    <a:cubicBezTo>
                      <a:pt x="480" y="738"/>
                      <a:pt x="570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65"/>
              <p:cNvSpPr/>
              <p:nvPr/>
            </p:nvSpPr>
            <p:spPr>
              <a:xfrm>
                <a:off x="-6461275" y="-338775"/>
                <a:ext cx="220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38" extrusionOk="0">
                    <a:moveTo>
                      <a:pt x="387" y="1"/>
                    </a:moveTo>
                    <a:cubicBezTo>
                      <a:pt x="202" y="1"/>
                      <a:pt x="25" y="124"/>
                      <a:pt x="14" y="350"/>
                    </a:cubicBezTo>
                    <a:cubicBezTo>
                      <a:pt x="0" y="592"/>
                      <a:pt x="191" y="738"/>
                      <a:pt x="393" y="738"/>
                    </a:cubicBezTo>
                    <a:cubicBezTo>
                      <a:pt x="481" y="738"/>
                      <a:pt x="570" y="710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2" y="236"/>
                      <a:pt x="684" y="115"/>
                    </a:cubicBezTo>
                    <a:lnTo>
                      <a:pt x="675" y="115"/>
                    </a:lnTo>
                    <a:cubicBezTo>
                      <a:pt x="593" y="38"/>
                      <a:pt x="489" y="1"/>
                      <a:pt x="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65"/>
              <p:cNvSpPr/>
              <p:nvPr/>
            </p:nvSpPr>
            <p:spPr>
              <a:xfrm>
                <a:off x="-6850775" y="-1027175"/>
                <a:ext cx="668375" cy="999450"/>
              </a:xfrm>
              <a:custGeom>
                <a:avLst/>
                <a:gdLst/>
                <a:ahLst/>
                <a:cxnLst/>
                <a:rect l="l" t="t" r="r" b="b"/>
                <a:pathLst>
                  <a:path w="26735" h="39978" extrusionOk="0">
                    <a:moveTo>
                      <a:pt x="13144" y="0"/>
                    </a:moveTo>
                    <a:cubicBezTo>
                      <a:pt x="12168" y="0"/>
                      <a:pt x="11046" y="202"/>
                      <a:pt x="9742" y="671"/>
                    </a:cubicBezTo>
                    <a:cubicBezTo>
                      <a:pt x="6043" y="2000"/>
                      <a:pt x="4384" y="6531"/>
                      <a:pt x="3445" y="13024"/>
                    </a:cubicBezTo>
                    <a:cubicBezTo>
                      <a:pt x="2506" y="19519"/>
                      <a:pt x="361" y="32258"/>
                      <a:pt x="171" y="34430"/>
                    </a:cubicBezTo>
                    <a:cubicBezTo>
                      <a:pt x="0" y="36382"/>
                      <a:pt x="6801" y="39977"/>
                      <a:pt x="11260" y="39977"/>
                    </a:cubicBezTo>
                    <a:cubicBezTo>
                      <a:pt x="11762" y="39977"/>
                      <a:pt x="12233" y="39932"/>
                      <a:pt x="12662" y="39834"/>
                    </a:cubicBezTo>
                    <a:cubicBezTo>
                      <a:pt x="13216" y="39706"/>
                      <a:pt x="9611" y="3816"/>
                      <a:pt x="10091" y="2298"/>
                    </a:cubicBezTo>
                    <a:cubicBezTo>
                      <a:pt x="10328" y="1549"/>
                      <a:pt x="11387" y="1112"/>
                      <a:pt x="12668" y="1112"/>
                    </a:cubicBezTo>
                    <a:cubicBezTo>
                      <a:pt x="13986" y="1112"/>
                      <a:pt x="15539" y="1575"/>
                      <a:pt x="16671" y="2640"/>
                    </a:cubicBezTo>
                    <a:cubicBezTo>
                      <a:pt x="18902" y="4740"/>
                      <a:pt x="21482" y="15912"/>
                      <a:pt x="22184" y="23972"/>
                    </a:cubicBezTo>
                    <a:cubicBezTo>
                      <a:pt x="22884" y="32031"/>
                      <a:pt x="22102" y="37429"/>
                      <a:pt x="22711" y="38012"/>
                    </a:cubicBezTo>
                    <a:cubicBezTo>
                      <a:pt x="22775" y="38074"/>
                      <a:pt x="22863" y="38102"/>
                      <a:pt x="22970" y="38102"/>
                    </a:cubicBezTo>
                    <a:cubicBezTo>
                      <a:pt x="23877" y="38102"/>
                      <a:pt x="26129" y="36064"/>
                      <a:pt x="26415" y="35248"/>
                    </a:cubicBezTo>
                    <a:cubicBezTo>
                      <a:pt x="26735" y="34336"/>
                      <a:pt x="21680" y="8104"/>
                      <a:pt x="19865" y="5181"/>
                    </a:cubicBezTo>
                    <a:cubicBezTo>
                      <a:pt x="18430" y="2872"/>
                      <a:pt x="16823" y="0"/>
                      <a:pt x="13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65"/>
              <p:cNvSpPr/>
              <p:nvPr/>
            </p:nvSpPr>
            <p:spPr>
              <a:xfrm>
                <a:off x="-6622650" y="-1404175"/>
                <a:ext cx="314550" cy="505550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0222" extrusionOk="0">
                    <a:moveTo>
                      <a:pt x="6030" y="1"/>
                    </a:moveTo>
                    <a:cubicBezTo>
                      <a:pt x="3990" y="1"/>
                      <a:pt x="1969" y="512"/>
                      <a:pt x="1219" y="1256"/>
                    </a:cubicBezTo>
                    <a:cubicBezTo>
                      <a:pt x="1" y="2461"/>
                      <a:pt x="459" y="7543"/>
                      <a:pt x="604" y="9606"/>
                    </a:cubicBezTo>
                    <a:cubicBezTo>
                      <a:pt x="679" y="10801"/>
                      <a:pt x="638" y="14051"/>
                      <a:pt x="818" y="14985"/>
                    </a:cubicBezTo>
                    <a:cubicBezTo>
                      <a:pt x="921" y="15528"/>
                      <a:pt x="2942" y="20040"/>
                      <a:pt x="5014" y="20216"/>
                    </a:cubicBezTo>
                    <a:cubicBezTo>
                      <a:pt x="5057" y="20220"/>
                      <a:pt x="5099" y="20222"/>
                      <a:pt x="5140" y="20222"/>
                    </a:cubicBezTo>
                    <a:cubicBezTo>
                      <a:pt x="7235" y="20222"/>
                      <a:pt x="5975" y="15539"/>
                      <a:pt x="6056" y="15121"/>
                    </a:cubicBezTo>
                    <a:cubicBezTo>
                      <a:pt x="6077" y="15018"/>
                      <a:pt x="6092" y="14910"/>
                      <a:pt x="6108" y="14802"/>
                    </a:cubicBezTo>
                    <a:cubicBezTo>
                      <a:pt x="6135" y="14629"/>
                      <a:pt x="6154" y="14459"/>
                      <a:pt x="6168" y="14292"/>
                    </a:cubicBezTo>
                    <a:cubicBezTo>
                      <a:pt x="6234" y="13623"/>
                      <a:pt x="6241" y="13042"/>
                      <a:pt x="6241" y="13042"/>
                    </a:cubicBezTo>
                    <a:cubicBezTo>
                      <a:pt x="6241" y="13042"/>
                      <a:pt x="6273" y="13051"/>
                      <a:pt x="6334" y="13068"/>
                    </a:cubicBezTo>
                    <a:cubicBezTo>
                      <a:pt x="6588" y="13135"/>
                      <a:pt x="7313" y="13304"/>
                      <a:pt x="8164" y="13304"/>
                    </a:cubicBezTo>
                    <a:cubicBezTo>
                      <a:pt x="9461" y="13304"/>
                      <a:pt x="11051" y="12911"/>
                      <a:pt x="11708" y="11164"/>
                    </a:cubicBezTo>
                    <a:cubicBezTo>
                      <a:pt x="12582" y="8848"/>
                      <a:pt x="12386" y="3064"/>
                      <a:pt x="10535" y="1311"/>
                    </a:cubicBezTo>
                    <a:cubicBezTo>
                      <a:pt x="9549" y="378"/>
                      <a:pt x="7783" y="1"/>
                      <a:pt x="6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65"/>
              <p:cNvSpPr/>
              <p:nvPr/>
            </p:nvSpPr>
            <p:spPr>
              <a:xfrm>
                <a:off x="-6442725" y="-1162650"/>
                <a:ext cx="39000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900" extrusionOk="0">
                    <a:moveTo>
                      <a:pt x="64" y="1"/>
                    </a:moveTo>
                    <a:cubicBezTo>
                      <a:pt x="31" y="1"/>
                      <a:pt x="0" y="25"/>
                      <a:pt x="8" y="70"/>
                    </a:cubicBezTo>
                    <a:cubicBezTo>
                      <a:pt x="97" y="586"/>
                      <a:pt x="512" y="899"/>
                      <a:pt x="964" y="899"/>
                    </a:cubicBezTo>
                    <a:cubicBezTo>
                      <a:pt x="1152" y="899"/>
                      <a:pt x="1347" y="845"/>
                      <a:pt x="1527" y="728"/>
                    </a:cubicBezTo>
                    <a:cubicBezTo>
                      <a:pt x="1559" y="707"/>
                      <a:pt x="1545" y="660"/>
                      <a:pt x="1512" y="660"/>
                    </a:cubicBezTo>
                    <a:cubicBezTo>
                      <a:pt x="1507" y="660"/>
                      <a:pt x="1501" y="661"/>
                      <a:pt x="1495" y="664"/>
                    </a:cubicBezTo>
                    <a:cubicBezTo>
                      <a:pt x="1358" y="723"/>
                      <a:pt x="1218" y="751"/>
                      <a:pt x="1081" y="751"/>
                    </a:cubicBezTo>
                    <a:cubicBezTo>
                      <a:pt x="656" y="751"/>
                      <a:pt x="266" y="482"/>
                      <a:pt x="125" y="46"/>
                    </a:cubicBezTo>
                    <a:cubicBezTo>
                      <a:pt x="114" y="15"/>
                      <a:pt x="89" y="1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65"/>
              <p:cNvSpPr/>
              <p:nvPr/>
            </p:nvSpPr>
            <p:spPr>
              <a:xfrm>
                <a:off x="-6356825" y="-1223150"/>
                <a:ext cx="1730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9" extrusionOk="0">
                    <a:moveTo>
                      <a:pt x="360" y="0"/>
                    </a:moveTo>
                    <a:cubicBezTo>
                      <a:pt x="187" y="0"/>
                      <a:pt x="37" y="172"/>
                      <a:pt x="20" y="397"/>
                    </a:cubicBezTo>
                    <a:cubicBezTo>
                      <a:pt x="0" y="632"/>
                      <a:pt x="132" y="834"/>
                      <a:pt x="313" y="848"/>
                    </a:cubicBezTo>
                    <a:cubicBezTo>
                      <a:pt x="320" y="848"/>
                      <a:pt x="327" y="849"/>
                      <a:pt x="334" y="849"/>
                    </a:cubicBezTo>
                    <a:cubicBezTo>
                      <a:pt x="506" y="849"/>
                      <a:pt x="655" y="674"/>
                      <a:pt x="674" y="450"/>
                    </a:cubicBezTo>
                    <a:cubicBezTo>
                      <a:pt x="692" y="215"/>
                      <a:pt x="562" y="13"/>
                      <a:pt x="379" y="1"/>
                    </a:cubicBezTo>
                    <a:cubicBezTo>
                      <a:pt x="372" y="0"/>
                      <a:pt x="366" y="0"/>
                      <a:pt x="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65"/>
              <p:cNvSpPr/>
              <p:nvPr/>
            </p:nvSpPr>
            <p:spPr>
              <a:xfrm>
                <a:off x="-6458175" y="-1220475"/>
                <a:ext cx="1735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51" extrusionOk="0">
                    <a:moveTo>
                      <a:pt x="361" y="1"/>
                    </a:moveTo>
                    <a:cubicBezTo>
                      <a:pt x="188" y="1"/>
                      <a:pt x="37" y="175"/>
                      <a:pt x="20" y="401"/>
                    </a:cubicBezTo>
                    <a:cubicBezTo>
                      <a:pt x="0" y="635"/>
                      <a:pt x="132" y="837"/>
                      <a:pt x="313" y="850"/>
                    </a:cubicBezTo>
                    <a:cubicBezTo>
                      <a:pt x="320" y="851"/>
                      <a:pt x="326" y="851"/>
                      <a:pt x="332" y="851"/>
                    </a:cubicBezTo>
                    <a:cubicBezTo>
                      <a:pt x="506" y="851"/>
                      <a:pt x="657" y="677"/>
                      <a:pt x="674" y="452"/>
                    </a:cubicBezTo>
                    <a:cubicBezTo>
                      <a:pt x="693" y="219"/>
                      <a:pt x="560" y="17"/>
                      <a:pt x="381" y="2"/>
                    </a:cubicBezTo>
                    <a:cubicBezTo>
                      <a:pt x="374" y="1"/>
                      <a:pt x="368" y="1"/>
                      <a:pt x="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65"/>
              <p:cNvSpPr/>
              <p:nvPr/>
            </p:nvSpPr>
            <p:spPr>
              <a:xfrm>
                <a:off x="-6367425" y="-1278200"/>
                <a:ext cx="4302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840" extrusionOk="0">
                    <a:moveTo>
                      <a:pt x="697" y="1"/>
                    </a:moveTo>
                    <a:cubicBezTo>
                      <a:pt x="336" y="1"/>
                      <a:pt x="55" y="125"/>
                      <a:pt x="31" y="311"/>
                    </a:cubicBezTo>
                    <a:cubicBezTo>
                      <a:pt x="1" y="536"/>
                      <a:pt x="348" y="765"/>
                      <a:pt x="807" y="825"/>
                    </a:cubicBezTo>
                    <a:cubicBezTo>
                      <a:pt x="882" y="834"/>
                      <a:pt x="956" y="839"/>
                      <a:pt x="1026" y="839"/>
                    </a:cubicBezTo>
                    <a:cubicBezTo>
                      <a:pt x="1386" y="839"/>
                      <a:pt x="1667" y="716"/>
                      <a:pt x="1690" y="530"/>
                    </a:cubicBezTo>
                    <a:cubicBezTo>
                      <a:pt x="1720" y="305"/>
                      <a:pt x="1373" y="76"/>
                      <a:pt x="914" y="15"/>
                    </a:cubicBezTo>
                    <a:cubicBezTo>
                      <a:pt x="839" y="5"/>
                      <a:pt x="766" y="1"/>
                      <a:pt x="6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65"/>
              <p:cNvSpPr/>
              <p:nvPr/>
            </p:nvSpPr>
            <p:spPr>
              <a:xfrm>
                <a:off x="-6475275" y="-1273875"/>
                <a:ext cx="433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883" extrusionOk="0">
                    <a:moveTo>
                      <a:pt x="1140" y="1"/>
                    </a:moveTo>
                    <a:cubicBezTo>
                      <a:pt x="1026" y="1"/>
                      <a:pt x="902" y="15"/>
                      <a:pt x="774" y="46"/>
                    </a:cubicBezTo>
                    <a:cubicBezTo>
                      <a:pt x="324" y="152"/>
                      <a:pt x="1" y="414"/>
                      <a:pt x="53" y="634"/>
                    </a:cubicBezTo>
                    <a:cubicBezTo>
                      <a:pt x="89" y="791"/>
                      <a:pt x="310" y="883"/>
                      <a:pt x="598" y="883"/>
                    </a:cubicBezTo>
                    <a:cubicBezTo>
                      <a:pt x="711" y="883"/>
                      <a:pt x="834" y="869"/>
                      <a:pt x="961" y="839"/>
                    </a:cubicBezTo>
                    <a:cubicBezTo>
                      <a:pt x="1410" y="732"/>
                      <a:pt x="1733" y="471"/>
                      <a:pt x="1683" y="251"/>
                    </a:cubicBezTo>
                    <a:cubicBezTo>
                      <a:pt x="1646" y="93"/>
                      <a:pt x="1427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65"/>
              <p:cNvSpPr/>
              <p:nvPr/>
            </p:nvSpPr>
            <p:spPr>
              <a:xfrm>
                <a:off x="-6397275" y="-1260025"/>
                <a:ext cx="31675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3614" extrusionOk="0">
                    <a:moveTo>
                      <a:pt x="553" y="0"/>
                    </a:moveTo>
                    <a:cubicBezTo>
                      <a:pt x="526" y="0"/>
                      <a:pt x="499" y="21"/>
                      <a:pt x="502" y="56"/>
                    </a:cubicBezTo>
                    <a:cubicBezTo>
                      <a:pt x="562" y="659"/>
                      <a:pt x="894" y="3138"/>
                      <a:pt x="725" y="3318"/>
                    </a:cubicBezTo>
                    <a:cubicBezTo>
                      <a:pt x="687" y="3358"/>
                      <a:pt x="637" y="3373"/>
                      <a:pt x="580" y="3373"/>
                    </a:cubicBezTo>
                    <a:cubicBezTo>
                      <a:pt x="432" y="3373"/>
                      <a:pt x="245" y="3266"/>
                      <a:pt x="158" y="3216"/>
                    </a:cubicBezTo>
                    <a:cubicBezTo>
                      <a:pt x="142" y="3207"/>
                      <a:pt x="126" y="3203"/>
                      <a:pt x="111" y="3203"/>
                    </a:cubicBezTo>
                    <a:cubicBezTo>
                      <a:pt x="42" y="3203"/>
                      <a:pt x="0" y="3294"/>
                      <a:pt x="64" y="3351"/>
                    </a:cubicBezTo>
                    <a:cubicBezTo>
                      <a:pt x="217" y="3488"/>
                      <a:pt x="478" y="3614"/>
                      <a:pt x="724" y="3614"/>
                    </a:cubicBezTo>
                    <a:cubicBezTo>
                      <a:pt x="750" y="3614"/>
                      <a:pt x="775" y="3613"/>
                      <a:pt x="800" y="3610"/>
                    </a:cubicBezTo>
                    <a:cubicBezTo>
                      <a:pt x="1267" y="3559"/>
                      <a:pt x="849" y="994"/>
                      <a:pt x="601" y="38"/>
                    </a:cubicBezTo>
                    <a:cubicBezTo>
                      <a:pt x="594" y="12"/>
                      <a:pt x="573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65"/>
              <p:cNvSpPr/>
              <p:nvPr/>
            </p:nvSpPr>
            <p:spPr>
              <a:xfrm>
                <a:off x="-6642925" y="-1440125"/>
                <a:ext cx="323800" cy="252450"/>
              </a:xfrm>
              <a:custGeom>
                <a:avLst/>
                <a:gdLst/>
                <a:ahLst/>
                <a:cxnLst/>
                <a:rect l="l" t="t" r="r" b="b"/>
                <a:pathLst>
                  <a:path w="12952" h="10098" extrusionOk="0">
                    <a:moveTo>
                      <a:pt x="8982" y="1"/>
                    </a:moveTo>
                    <a:cubicBezTo>
                      <a:pt x="6692" y="1"/>
                      <a:pt x="1826" y="1952"/>
                      <a:pt x="932" y="3140"/>
                    </a:cubicBezTo>
                    <a:cubicBezTo>
                      <a:pt x="1" y="4376"/>
                      <a:pt x="586" y="9763"/>
                      <a:pt x="1270" y="10033"/>
                    </a:cubicBezTo>
                    <a:cubicBezTo>
                      <a:pt x="1382" y="10077"/>
                      <a:pt x="1492" y="10097"/>
                      <a:pt x="1601" y="10097"/>
                    </a:cubicBezTo>
                    <a:cubicBezTo>
                      <a:pt x="3343" y="10097"/>
                      <a:pt x="4647" y="4776"/>
                      <a:pt x="4647" y="4776"/>
                    </a:cubicBezTo>
                    <a:lnTo>
                      <a:pt x="4647" y="4776"/>
                    </a:lnTo>
                    <a:cubicBezTo>
                      <a:pt x="4647" y="4776"/>
                      <a:pt x="4312" y="6400"/>
                      <a:pt x="5473" y="6400"/>
                    </a:cubicBezTo>
                    <a:cubicBezTo>
                      <a:pt x="5491" y="6400"/>
                      <a:pt x="5509" y="6400"/>
                      <a:pt x="5527" y="6399"/>
                    </a:cubicBezTo>
                    <a:cubicBezTo>
                      <a:pt x="6668" y="6351"/>
                      <a:pt x="8520" y="4539"/>
                      <a:pt x="10660" y="4349"/>
                    </a:cubicBezTo>
                    <a:cubicBezTo>
                      <a:pt x="10702" y="4345"/>
                      <a:pt x="10743" y="4344"/>
                      <a:pt x="10784" y="4344"/>
                    </a:cubicBezTo>
                    <a:cubicBezTo>
                      <a:pt x="11937" y="4344"/>
                      <a:pt x="12709" y="5763"/>
                      <a:pt x="12709" y="5763"/>
                    </a:cubicBezTo>
                    <a:cubicBezTo>
                      <a:pt x="12709" y="5763"/>
                      <a:pt x="12951" y="4089"/>
                      <a:pt x="12787" y="3293"/>
                    </a:cubicBezTo>
                    <a:cubicBezTo>
                      <a:pt x="12622" y="2495"/>
                      <a:pt x="11824" y="2161"/>
                      <a:pt x="11824" y="2161"/>
                    </a:cubicBezTo>
                    <a:cubicBezTo>
                      <a:pt x="11824" y="2161"/>
                      <a:pt x="11401" y="181"/>
                      <a:pt x="9249" y="11"/>
                    </a:cubicBezTo>
                    <a:cubicBezTo>
                      <a:pt x="9165" y="4"/>
                      <a:pt x="9075" y="1"/>
                      <a:pt x="8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65"/>
              <p:cNvSpPr/>
              <p:nvPr/>
            </p:nvSpPr>
            <p:spPr>
              <a:xfrm>
                <a:off x="-6664575" y="-1243825"/>
                <a:ext cx="94050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3358" extrusionOk="0">
                    <a:moveTo>
                      <a:pt x="2258" y="0"/>
                    </a:moveTo>
                    <a:cubicBezTo>
                      <a:pt x="2137" y="0"/>
                      <a:pt x="2009" y="11"/>
                      <a:pt x="1875" y="35"/>
                    </a:cubicBezTo>
                    <a:cubicBezTo>
                      <a:pt x="484" y="282"/>
                      <a:pt x="0" y="2501"/>
                      <a:pt x="1729" y="3230"/>
                    </a:cubicBezTo>
                    <a:cubicBezTo>
                      <a:pt x="1954" y="3324"/>
                      <a:pt x="2197" y="3357"/>
                      <a:pt x="2426" y="3357"/>
                    </a:cubicBezTo>
                    <a:cubicBezTo>
                      <a:pt x="2966" y="3357"/>
                      <a:pt x="3433" y="3173"/>
                      <a:pt x="3433" y="3173"/>
                    </a:cubicBezTo>
                    <a:lnTo>
                      <a:pt x="3761" y="650"/>
                    </a:lnTo>
                    <a:cubicBezTo>
                      <a:pt x="3761" y="650"/>
                      <a:pt x="3208" y="0"/>
                      <a:pt x="22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65"/>
              <p:cNvSpPr/>
              <p:nvPr/>
            </p:nvSpPr>
            <p:spPr>
              <a:xfrm>
                <a:off x="-6630775" y="-1226500"/>
                <a:ext cx="410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2102" extrusionOk="0">
                    <a:moveTo>
                      <a:pt x="405" y="0"/>
                    </a:moveTo>
                    <a:cubicBezTo>
                      <a:pt x="372" y="0"/>
                      <a:pt x="350" y="53"/>
                      <a:pt x="389" y="63"/>
                    </a:cubicBezTo>
                    <a:cubicBezTo>
                      <a:pt x="1013" y="252"/>
                      <a:pt x="1231" y="1018"/>
                      <a:pt x="1287" y="1518"/>
                    </a:cubicBezTo>
                    <a:cubicBezTo>
                      <a:pt x="1098" y="1408"/>
                      <a:pt x="868" y="1334"/>
                      <a:pt x="648" y="1334"/>
                    </a:cubicBezTo>
                    <a:cubicBezTo>
                      <a:pt x="399" y="1334"/>
                      <a:pt x="162" y="1429"/>
                      <a:pt x="15" y="1672"/>
                    </a:cubicBezTo>
                    <a:cubicBezTo>
                      <a:pt x="1" y="1684"/>
                      <a:pt x="14" y="1703"/>
                      <a:pt x="28" y="1703"/>
                    </a:cubicBezTo>
                    <a:cubicBezTo>
                      <a:pt x="33" y="1703"/>
                      <a:pt x="37" y="1701"/>
                      <a:pt x="42" y="1697"/>
                    </a:cubicBezTo>
                    <a:cubicBezTo>
                      <a:pt x="170" y="1614"/>
                      <a:pt x="324" y="1578"/>
                      <a:pt x="480" y="1578"/>
                    </a:cubicBezTo>
                    <a:cubicBezTo>
                      <a:pt x="820" y="1578"/>
                      <a:pt x="1172" y="1751"/>
                      <a:pt x="1306" y="2000"/>
                    </a:cubicBezTo>
                    <a:cubicBezTo>
                      <a:pt x="1343" y="2069"/>
                      <a:pt x="1382" y="2101"/>
                      <a:pt x="1419" y="2101"/>
                    </a:cubicBezTo>
                    <a:cubicBezTo>
                      <a:pt x="1503" y="2101"/>
                      <a:pt x="1576" y="1929"/>
                      <a:pt x="1595" y="1630"/>
                    </a:cubicBezTo>
                    <a:cubicBezTo>
                      <a:pt x="1640" y="930"/>
                      <a:pt x="1201" y="33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65"/>
              <p:cNvSpPr/>
              <p:nvPr/>
            </p:nvSpPr>
            <p:spPr>
              <a:xfrm>
                <a:off x="-6646500" y="-1030325"/>
                <a:ext cx="165725" cy="22442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8977" extrusionOk="0">
                    <a:moveTo>
                      <a:pt x="1754" y="1"/>
                    </a:moveTo>
                    <a:cubicBezTo>
                      <a:pt x="1754" y="1"/>
                      <a:pt x="376" y="1060"/>
                      <a:pt x="296" y="1747"/>
                    </a:cubicBezTo>
                    <a:cubicBezTo>
                      <a:pt x="0" y="4309"/>
                      <a:pt x="4464" y="8977"/>
                      <a:pt x="4464" y="8977"/>
                    </a:cubicBezTo>
                    <a:cubicBezTo>
                      <a:pt x="4464" y="8977"/>
                      <a:pt x="5266" y="5997"/>
                      <a:pt x="6628" y="5144"/>
                    </a:cubicBezTo>
                    <a:cubicBezTo>
                      <a:pt x="6628" y="5144"/>
                      <a:pt x="4377" y="4670"/>
                      <a:pt x="1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65"/>
              <p:cNvSpPr/>
              <p:nvPr/>
            </p:nvSpPr>
            <p:spPr>
              <a:xfrm>
                <a:off x="-6480850" y="-1007150"/>
                <a:ext cx="698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7044" extrusionOk="0">
                    <a:moveTo>
                      <a:pt x="469" y="0"/>
                    </a:moveTo>
                    <a:lnTo>
                      <a:pt x="469" y="0"/>
                    </a:lnTo>
                    <a:cubicBezTo>
                      <a:pt x="469" y="0"/>
                      <a:pt x="860" y="2390"/>
                      <a:pt x="1" y="4216"/>
                    </a:cubicBezTo>
                    <a:cubicBezTo>
                      <a:pt x="1" y="4216"/>
                      <a:pt x="1516" y="5199"/>
                      <a:pt x="1967" y="7044"/>
                    </a:cubicBezTo>
                    <a:cubicBezTo>
                      <a:pt x="1967" y="7044"/>
                      <a:pt x="2794" y="4072"/>
                      <a:pt x="2096" y="1830"/>
                    </a:cubicBezTo>
                    <a:cubicBezTo>
                      <a:pt x="1843" y="1019"/>
                      <a:pt x="469" y="0"/>
                      <a:pt x="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65"/>
              <p:cNvSpPr/>
              <p:nvPr/>
            </p:nvSpPr>
            <p:spPr>
              <a:xfrm>
                <a:off x="-6644000" y="-989500"/>
                <a:ext cx="243875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9755" h="7757" extrusionOk="0">
                    <a:moveTo>
                      <a:pt x="228" y="1"/>
                    </a:moveTo>
                    <a:cubicBezTo>
                      <a:pt x="216" y="1"/>
                      <a:pt x="198" y="47"/>
                      <a:pt x="193" y="84"/>
                    </a:cubicBezTo>
                    <a:cubicBezTo>
                      <a:pt x="0" y="1462"/>
                      <a:pt x="1052" y="4593"/>
                      <a:pt x="4490" y="7671"/>
                    </a:cubicBezTo>
                    <a:cubicBezTo>
                      <a:pt x="4511" y="7728"/>
                      <a:pt x="4568" y="7757"/>
                      <a:pt x="4627" y="7757"/>
                    </a:cubicBezTo>
                    <a:cubicBezTo>
                      <a:pt x="4699" y="7757"/>
                      <a:pt x="4775" y="7712"/>
                      <a:pt x="4786" y="7620"/>
                    </a:cubicBezTo>
                    <a:cubicBezTo>
                      <a:pt x="4973" y="6096"/>
                      <a:pt x="5644" y="4879"/>
                      <a:pt x="6501" y="3637"/>
                    </a:cubicBezTo>
                    <a:lnTo>
                      <a:pt x="6501" y="3635"/>
                    </a:lnTo>
                    <a:cubicBezTo>
                      <a:pt x="7656" y="4613"/>
                      <a:pt x="8152" y="6145"/>
                      <a:pt x="8409" y="6684"/>
                    </a:cubicBezTo>
                    <a:cubicBezTo>
                      <a:pt x="8410" y="6686"/>
                      <a:pt x="8412" y="6687"/>
                      <a:pt x="8413" y="6687"/>
                    </a:cubicBezTo>
                    <a:cubicBezTo>
                      <a:pt x="8515" y="6687"/>
                      <a:pt x="9755" y="2817"/>
                      <a:pt x="8695" y="1042"/>
                    </a:cubicBezTo>
                    <a:cubicBezTo>
                      <a:pt x="8672" y="1003"/>
                      <a:pt x="8632" y="986"/>
                      <a:pt x="8595" y="986"/>
                    </a:cubicBezTo>
                    <a:cubicBezTo>
                      <a:pt x="8542" y="986"/>
                      <a:pt x="8497" y="1022"/>
                      <a:pt x="8527" y="1079"/>
                    </a:cubicBezTo>
                    <a:cubicBezTo>
                      <a:pt x="9256" y="2441"/>
                      <a:pt x="8527" y="5507"/>
                      <a:pt x="8436" y="6139"/>
                    </a:cubicBezTo>
                    <a:cubicBezTo>
                      <a:pt x="8128" y="5142"/>
                      <a:pt x="7508" y="3897"/>
                      <a:pt x="6506" y="3608"/>
                    </a:cubicBezTo>
                    <a:cubicBezTo>
                      <a:pt x="6505" y="3608"/>
                      <a:pt x="6505" y="3608"/>
                      <a:pt x="6504" y="3608"/>
                    </a:cubicBezTo>
                    <a:cubicBezTo>
                      <a:pt x="6500" y="3608"/>
                      <a:pt x="6501" y="3615"/>
                      <a:pt x="6498" y="3619"/>
                    </a:cubicBezTo>
                    <a:cubicBezTo>
                      <a:pt x="6495" y="3610"/>
                      <a:pt x="6488" y="3602"/>
                      <a:pt x="6478" y="3602"/>
                    </a:cubicBezTo>
                    <a:cubicBezTo>
                      <a:pt x="6474" y="3602"/>
                      <a:pt x="6470" y="3603"/>
                      <a:pt x="6465" y="3607"/>
                    </a:cubicBezTo>
                    <a:cubicBezTo>
                      <a:pt x="5338" y="4520"/>
                      <a:pt x="4744" y="5916"/>
                      <a:pt x="4527" y="7326"/>
                    </a:cubicBezTo>
                    <a:cubicBezTo>
                      <a:pt x="3460" y="6396"/>
                      <a:pt x="2525" y="5006"/>
                      <a:pt x="1784" y="3840"/>
                    </a:cubicBezTo>
                    <a:cubicBezTo>
                      <a:pt x="1043" y="2678"/>
                      <a:pt x="363" y="1412"/>
                      <a:pt x="235" y="20"/>
                    </a:cubicBezTo>
                    <a:cubicBezTo>
                      <a:pt x="234" y="6"/>
                      <a:pt x="231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65"/>
              <p:cNvSpPr/>
              <p:nvPr/>
            </p:nvSpPr>
            <p:spPr>
              <a:xfrm>
                <a:off x="-6919125" y="-900425"/>
                <a:ext cx="348200" cy="857500"/>
              </a:xfrm>
              <a:custGeom>
                <a:avLst/>
                <a:gdLst/>
                <a:ahLst/>
                <a:cxnLst/>
                <a:rect l="l" t="t" r="r" b="b"/>
                <a:pathLst>
                  <a:path w="13928" h="34300" extrusionOk="0">
                    <a:moveTo>
                      <a:pt x="8718" y="1"/>
                    </a:moveTo>
                    <a:cubicBezTo>
                      <a:pt x="7626" y="1"/>
                      <a:pt x="6398" y="773"/>
                      <a:pt x="5424" y="2642"/>
                    </a:cubicBezTo>
                    <a:cubicBezTo>
                      <a:pt x="2630" y="7998"/>
                      <a:pt x="0" y="18198"/>
                      <a:pt x="389" y="20263"/>
                    </a:cubicBezTo>
                    <a:cubicBezTo>
                      <a:pt x="1087" y="23959"/>
                      <a:pt x="8334" y="33620"/>
                      <a:pt x="10167" y="34195"/>
                    </a:cubicBezTo>
                    <a:cubicBezTo>
                      <a:pt x="10395" y="34266"/>
                      <a:pt x="10625" y="34299"/>
                      <a:pt x="10852" y="34299"/>
                    </a:cubicBezTo>
                    <a:cubicBezTo>
                      <a:pt x="12451" y="34299"/>
                      <a:pt x="13927" y="32664"/>
                      <a:pt x="13814" y="31278"/>
                    </a:cubicBezTo>
                    <a:cubicBezTo>
                      <a:pt x="13684" y="29698"/>
                      <a:pt x="7426" y="18998"/>
                      <a:pt x="7713" y="18301"/>
                    </a:cubicBezTo>
                    <a:cubicBezTo>
                      <a:pt x="8134" y="17288"/>
                      <a:pt x="10721" y="9309"/>
                      <a:pt x="11396" y="4182"/>
                    </a:cubicBezTo>
                    <a:cubicBezTo>
                      <a:pt x="11714" y="1769"/>
                      <a:pt x="10371" y="1"/>
                      <a:pt x="8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65"/>
              <p:cNvSpPr/>
              <p:nvPr/>
            </p:nvSpPr>
            <p:spPr>
              <a:xfrm>
                <a:off x="-6713375" y="-141600"/>
                <a:ext cx="223125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8257" extrusionOk="0">
                    <a:moveTo>
                      <a:pt x="5211" y="0"/>
                    </a:moveTo>
                    <a:cubicBezTo>
                      <a:pt x="4693" y="0"/>
                      <a:pt x="1" y="1341"/>
                      <a:pt x="1" y="1341"/>
                    </a:cubicBezTo>
                    <a:cubicBezTo>
                      <a:pt x="166" y="1704"/>
                      <a:pt x="559" y="2952"/>
                      <a:pt x="1887" y="4065"/>
                    </a:cubicBezTo>
                    <a:cubicBezTo>
                      <a:pt x="3217" y="5172"/>
                      <a:pt x="4148" y="4900"/>
                      <a:pt x="5037" y="5665"/>
                    </a:cubicBezTo>
                    <a:cubicBezTo>
                      <a:pt x="5511" y="6072"/>
                      <a:pt x="5843" y="7460"/>
                      <a:pt x="6576" y="8089"/>
                    </a:cubicBezTo>
                    <a:cubicBezTo>
                      <a:pt x="6680" y="8179"/>
                      <a:pt x="6874" y="8231"/>
                      <a:pt x="7106" y="8251"/>
                    </a:cubicBezTo>
                    <a:cubicBezTo>
                      <a:pt x="7148" y="8253"/>
                      <a:pt x="7194" y="8255"/>
                      <a:pt x="7243" y="8255"/>
                    </a:cubicBezTo>
                    <a:cubicBezTo>
                      <a:pt x="7254" y="8255"/>
                      <a:pt x="7266" y="8255"/>
                      <a:pt x="7277" y="8255"/>
                    </a:cubicBezTo>
                    <a:cubicBezTo>
                      <a:pt x="7311" y="8256"/>
                      <a:pt x="7344" y="8257"/>
                      <a:pt x="7378" y="8257"/>
                    </a:cubicBezTo>
                    <a:cubicBezTo>
                      <a:pt x="7501" y="8257"/>
                      <a:pt x="7624" y="8250"/>
                      <a:pt x="7747" y="8237"/>
                    </a:cubicBezTo>
                    <a:cubicBezTo>
                      <a:pt x="7801" y="8230"/>
                      <a:pt x="7850" y="8225"/>
                      <a:pt x="7904" y="8218"/>
                    </a:cubicBezTo>
                    <a:cubicBezTo>
                      <a:pt x="8064" y="8195"/>
                      <a:pt x="8221" y="8168"/>
                      <a:pt x="8357" y="8126"/>
                    </a:cubicBezTo>
                    <a:cubicBezTo>
                      <a:pt x="8410" y="8114"/>
                      <a:pt x="8462" y="8098"/>
                      <a:pt x="8513" y="8078"/>
                    </a:cubicBezTo>
                    <a:cubicBezTo>
                      <a:pt x="8740" y="7999"/>
                      <a:pt x="8892" y="7908"/>
                      <a:pt x="8898" y="7800"/>
                    </a:cubicBezTo>
                    <a:cubicBezTo>
                      <a:pt x="8924" y="7428"/>
                      <a:pt x="8612" y="4970"/>
                      <a:pt x="7358" y="3233"/>
                    </a:cubicBezTo>
                    <a:cubicBezTo>
                      <a:pt x="6710" y="2328"/>
                      <a:pt x="5412" y="144"/>
                      <a:pt x="5254" y="8"/>
                    </a:cubicBezTo>
                    <a:cubicBezTo>
                      <a:pt x="5247" y="3"/>
                      <a:pt x="5233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65"/>
              <p:cNvSpPr/>
              <p:nvPr/>
            </p:nvSpPr>
            <p:spPr>
              <a:xfrm>
                <a:off x="-6527125" y="-18750"/>
                <a:ext cx="265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13" extrusionOk="0">
                    <a:moveTo>
                      <a:pt x="31" y="1"/>
                    </a:moveTo>
                    <a:cubicBezTo>
                      <a:pt x="16" y="1"/>
                      <a:pt x="0" y="15"/>
                      <a:pt x="6" y="29"/>
                    </a:cubicBezTo>
                    <a:cubicBezTo>
                      <a:pt x="412" y="1053"/>
                      <a:pt x="674" y="2135"/>
                      <a:pt x="907" y="3212"/>
                    </a:cubicBezTo>
                    <a:cubicBezTo>
                      <a:pt x="960" y="3200"/>
                      <a:pt x="1012" y="3184"/>
                      <a:pt x="1063" y="3164"/>
                    </a:cubicBezTo>
                    <a:cubicBezTo>
                      <a:pt x="820" y="2074"/>
                      <a:pt x="560" y="1020"/>
                      <a:pt x="48" y="11"/>
                    </a:cubicBezTo>
                    <a:cubicBezTo>
                      <a:pt x="44" y="4"/>
                      <a:pt x="37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65"/>
              <p:cNvSpPr/>
              <p:nvPr/>
            </p:nvSpPr>
            <p:spPr>
              <a:xfrm>
                <a:off x="-6542325" y="-15525"/>
                <a:ext cx="26550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195" extrusionOk="0">
                    <a:moveTo>
                      <a:pt x="26" y="0"/>
                    </a:moveTo>
                    <a:cubicBezTo>
                      <a:pt x="13" y="0"/>
                      <a:pt x="0" y="13"/>
                      <a:pt x="8" y="29"/>
                    </a:cubicBezTo>
                    <a:cubicBezTo>
                      <a:pt x="403" y="1050"/>
                      <a:pt x="671" y="2124"/>
                      <a:pt x="905" y="3194"/>
                    </a:cubicBezTo>
                    <a:cubicBezTo>
                      <a:pt x="959" y="3187"/>
                      <a:pt x="1008" y="3182"/>
                      <a:pt x="1062" y="3175"/>
                    </a:cubicBezTo>
                    <a:cubicBezTo>
                      <a:pt x="816" y="2081"/>
                      <a:pt x="556" y="1021"/>
                      <a:pt x="43" y="11"/>
                    </a:cubicBezTo>
                    <a:cubicBezTo>
                      <a:pt x="39" y="4"/>
                      <a:pt x="32" y="0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65"/>
              <p:cNvSpPr/>
              <p:nvPr/>
            </p:nvSpPr>
            <p:spPr>
              <a:xfrm>
                <a:off x="-6557625" y="-12325"/>
                <a:ext cx="26175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085" extrusionOk="0">
                    <a:moveTo>
                      <a:pt x="32" y="0"/>
                    </a:moveTo>
                    <a:cubicBezTo>
                      <a:pt x="18" y="0"/>
                      <a:pt x="0" y="15"/>
                      <a:pt x="7" y="30"/>
                    </a:cubicBezTo>
                    <a:cubicBezTo>
                      <a:pt x="388" y="1013"/>
                      <a:pt x="653" y="2044"/>
                      <a:pt x="876" y="3080"/>
                    </a:cubicBezTo>
                    <a:cubicBezTo>
                      <a:pt x="918" y="3082"/>
                      <a:pt x="964" y="3084"/>
                      <a:pt x="1013" y="3084"/>
                    </a:cubicBezTo>
                    <a:cubicBezTo>
                      <a:pt x="1024" y="3084"/>
                      <a:pt x="1036" y="3084"/>
                      <a:pt x="1047" y="3084"/>
                    </a:cubicBezTo>
                    <a:cubicBezTo>
                      <a:pt x="807" y="2022"/>
                      <a:pt x="546" y="993"/>
                      <a:pt x="44" y="9"/>
                    </a:cubicBezTo>
                    <a:cubicBezTo>
                      <a:pt x="42" y="3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65"/>
              <p:cNvSpPr/>
              <p:nvPr/>
            </p:nvSpPr>
            <p:spPr>
              <a:xfrm>
                <a:off x="-6921925" y="-885250"/>
                <a:ext cx="340800" cy="819850"/>
              </a:xfrm>
              <a:custGeom>
                <a:avLst/>
                <a:gdLst/>
                <a:ahLst/>
                <a:cxnLst/>
                <a:rect l="l" t="t" r="r" b="b"/>
                <a:pathLst>
                  <a:path w="13632" h="32794" extrusionOk="0">
                    <a:moveTo>
                      <a:pt x="9279" y="0"/>
                    </a:moveTo>
                    <a:cubicBezTo>
                      <a:pt x="7752" y="0"/>
                      <a:pt x="5907" y="1133"/>
                      <a:pt x="4847" y="3037"/>
                    </a:cubicBezTo>
                    <a:cubicBezTo>
                      <a:pt x="2501" y="7256"/>
                      <a:pt x="99" y="15677"/>
                      <a:pt x="50" y="19166"/>
                    </a:cubicBezTo>
                    <a:cubicBezTo>
                      <a:pt x="0" y="22656"/>
                      <a:pt x="7987" y="32793"/>
                      <a:pt x="7987" y="32793"/>
                    </a:cubicBezTo>
                    <a:cubicBezTo>
                      <a:pt x="11982" y="31764"/>
                      <a:pt x="13632" y="28674"/>
                      <a:pt x="13632" y="28674"/>
                    </a:cubicBezTo>
                    <a:cubicBezTo>
                      <a:pt x="13632" y="28674"/>
                      <a:pt x="7842" y="18064"/>
                      <a:pt x="7843" y="17411"/>
                    </a:cubicBezTo>
                    <a:cubicBezTo>
                      <a:pt x="7843" y="16760"/>
                      <a:pt x="9283" y="13900"/>
                      <a:pt x="11465" y="5656"/>
                    </a:cubicBezTo>
                    <a:cubicBezTo>
                      <a:pt x="12520" y="1671"/>
                      <a:pt x="11134" y="0"/>
                      <a:pt x="9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65"/>
              <p:cNvSpPr/>
              <p:nvPr/>
            </p:nvSpPr>
            <p:spPr>
              <a:xfrm>
                <a:off x="-6932175" y="-930050"/>
                <a:ext cx="351100" cy="84390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33756" extrusionOk="0">
                    <a:moveTo>
                      <a:pt x="10308" y="1"/>
                    </a:moveTo>
                    <a:cubicBezTo>
                      <a:pt x="8460" y="1"/>
                      <a:pt x="6109" y="1783"/>
                      <a:pt x="4958" y="4478"/>
                    </a:cubicBezTo>
                    <a:cubicBezTo>
                      <a:pt x="3276" y="8416"/>
                      <a:pt x="0" y="17979"/>
                      <a:pt x="32" y="20457"/>
                    </a:cubicBezTo>
                    <a:cubicBezTo>
                      <a:pt x="64" y="22934"/>
                      <a:pt x="2128" y="25988"/>
                      <a:pt x="2905" y="27497"/>
                    </a:cubicBezTo>
                    <a:cubicBezTo>
                      <a:pt x="3681" y="29006"/>
                      <a:pt x="4377" y="33668"/>
                      <a:pt x="6796" y="33753"/>
                    </a:cubicBezTo>
                    <a:cubicBezTo>
                      <a:pt x="6828" y="33754"/>
                      <a:pt x="6861" y="33755"/>
                      <a:pt x="6895" y="33755"/>
                    </a:cubicBezTo>
                    <a:cubicBezTo>
                      <a:pt x="9317" y="33755"/>
                      <a:pt x="13037" y="30718"/>
                      <a:pt x="13645" y="28710"/>
                    </a:cubicBezTo>
                    <a:cubicBezTo>
                      <a:pt x="14043" y="27395"/>
                      <a:pt x="8955" y="19785"/>
                      <a:pt x="8892" y="19073"/>
                    </a:cubicBezTo>
                    <a:cubicBezTo>
                      <a:pt x="8829" y="18359"/>
                      <a:pt x="12277" y="10356"/>
                      <a:pt x="12843" y="4843"/>
                    </a:cubicBezTo>
                    <a:cubicBezTo>
                      <a:pt x="13196" y="1411"/>
                      <a:pt x="11951" y="1"/>
                      <a:pt x="10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65"/>
              <p:cNvSpPr/>
              <p:nvPr/>
            </p:nvSpPr>
            <p:spPr>
              <a:xfrm>
                <a:off x="-6709700" y="-730225"/>
                <a:ext cx="121425" cy="537725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1509" extrusionOk="0">
                    <a:moveTo>
                      <a:pt x="2933" y="1"/>
                    </a:moveTo>
                    <a:cubicBezTo>
                      <a:pt x="2910" y="1"/>
                      <a:pt x="2888" y="14"/>
                      <a:pt x="2881" y="45"/>
                    </a:cubicBezTo>
                    <a:cubicBezTo>
                      <a:pt x="2476" y="2013"/>
                      <a:pt x="1989" y="3963"/>
                      <a:pt x="1422" y="5895"/>
                    </a:cubicBezTo>
                    <a:cubicBezTo>
                      <a:pt x="1180" y="6722"/>
                      <a:pt x="919" y="7544"/>
                      <a:pt x="641" y="8359"/>
                    </a:cubicBezTo>
                    <a:cubicBezTo>
                      <a:pt x="427" y="8986"/>
                      <a:pt x="1" y="9726"/>
                      <a:pt x="31" y="10403"/>
                    </a:cubicBezTo>
                    <a:cubicBezTo>
                      <a:pt x="69" y="11250"/>
                      <a:pt x="4786" y="20454"/>
                      <a:pt x="4421" y="21346"/>
                    </a:cubicBezTo>
                    <a:cubicBezTo>
                      <a:pt x="4385" y="21436"/>
                      <a:pt x="4473" y="21508"/>
                      <a:pt x="4555" y="21508"/>
                    </a:cubicBezTo>
                    <a:cubicBezTo>
                      <a:pt x="4596" y="21508"/>
                      <a:pt x="4636" y="21490"/>
                      <a:pt x="4658" y="21446"/>
                    </a:cubicBezTo>
                    <a:cubicBezTo>
                      <a:pt x="4857" y="21045"/>
                      <a:pt x="4821" y="20804"/>
                      <a:pt x="4671" y="20385"/>
                    </a:cubicBezTo>
                    <a:cubicBezTo>
                      <a:pt x="4354" y="19498"/>
                      <a:pt x="423" y="11089"/>
                      <a:pt x="355" y="10698"/>
                    </a:cubicBezTo>
                    <a:cubicBezTo>
                      <a:pt x="239" y="10025"/>
                      <a:pt x="550" y="9453"/>
                      <a:pt x="764" y="8840"/>
                    </a:cubicBezTo>
                    <a:cubicBezTo>
                      <a:pt x="1096" y="7891"/>
                      <a:pt x="1404" y="6933"/>
                      <a:pt x="1687" y="5968"/>
                    </a:cubicBezTo>
                    <a:cubicBezTo>
                      <a:pt x="1811" y="5535"/>
                      <a:pt x="1928" y="5103"/>
                      <a:pt x="2040" y="4669"/>
                    </a:cubicBezTo>
                    <a:cubicBezTo>
                      <a:pt x="2055" y="4663"/>
                      <a:pt x="2069" y="4654"/>
                      <a:pt x="2078" y="4639"/>
                    </a:cubicBezTo>
                    <a:cubicBezTo>
                      <a:pt x="2552" y="3913"/>
                      <a:pt x="2898" y="2909"/>
                      <a:pt x="3151" y="2085"/>
                    </a:cubicBezTo>
                    <a:cubicBezTo>
                      <a:pt x="3166" y="2036"/>
                      <a:pt x="3123" y="2000"/>
                      <a:pt x="3082" y="2000"/>
                    </a:cubicBezTo>
                    <a:cubicBezTo>
                      <a:pt x="3061" y="2000"/>
                      <a:pt x="3040" y="2009"/>
                      <a:pt x="3028" y="2032"/>
                    </a:cubicBezTo>
                    <a:cubicBezTo>
                      <a:pt x="2793" y="2463"/>
                      <a:pt x="2542" y="2957"/>
                      <a:pt x="2332" y="3458"/>
                    </a:cubicBezTo>
                    <a:cubicBezTo>
                      <a:pt x="2590" y="2339"/>
                      <a:pt x="2811" y="1212"/>
                      <a:pt x="2998" y="76"/>
                    </a:cubicBezTo>
                    <a:cubicBezTo>
                      <a:pt x="3005" y="31"/>
                      <a:pt x="2967" y="1"/>
                      <a:pt x="2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65"/>
              <p:cNvSpPr/>
              <p:nvPr/>
            </p:nvSpPr>
            <p:spPr>
              <a:xfrm>
                <a:off x="-6311350" y="-768475"/>
                <a:ext cx="96975" cy="452325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093" extrusionOk="0">
                    <a:moveTo>
                      <a:pt x="51" y="1"/>
                    </a:moveTo>
                    <a:cubicBezTo>
                      <a:pt x="26" y="1"/>
                      <a:pt x="0" y="21"/>
                      <a:pt x="9" y="53"/>
                    </a:cubicBezTo>
                    <a:cubicBezTo>
                      <a:pt x="1451" y="6009"/>
                      <a:pt x="2807" y="12046"/>
                      <a:pt x="3853" y="18082"/>
                    </a:cubicBezTo>
                    <a:cubicBezTo>
                      <a:pt x="3854" y="18089"/>
                      <a:pt x="3859" y="18092"/>
                      <a:pt x="3864" y="18092"/>
                    </a:cubicBezTo>
                    <a:cubicBezTo>
                      <a:pt x="3871" y="18092"/>
                      <a:pt x="3879" y="18086"/>
                      <a:pt x="3877" y="18076"/>
                    </a:cubicBezTo>
                    <a:cubicBezTo>
                      <a:pt x="2969" y="11957"/>
                      <a:pt x="1783" y="5986"/>
                      <a:pt x="89" y="30"/>
                    </a:cubicBezTo>
                    <a:cubicBezTo>
                      <a:pt x="83" y="10"/>
                      <a:pt x="67" y="1"/>
                      <a:pt x="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65"/>
              <p:cNvSpPr/>
              <p:nvPr/>
            </p:nvSpPr>
            <p:spPr>
              <a:xfrm>
                <a:off x="-6840125" y="-196700"/>
                <a:ext cx="9592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495" extrusionOk="0">
                    <a:moveTo>
                      <a:pt x="36" y="1"/>
                    </a:moveTo>
                    <a:cubicBezTo>
                      <a:pt x="19" y="1"/>
                      <a:pt x="1" y="16"/>
                      <a:pt x="7" y="35"/>
                    </a:cubicBezTo>
                    <a:cubicBezTo>
                      <a:pt x="263" y="835"/>
                      <a:pt x="552" y="1615"/>
                      <a:pt x="855" y="2398"/>
                    </a:cubicBezTo>
                    <a:cubicBezTo>
                      <a:pt x="1045" y="2887"/>
                      <a:pt x="1180" y="3472"/>
                      <a:pt x="1482" y="3906"/>
                    </a:cubicBezTo>
                    <a:cubicBezTo>
                      <a:pt x="1772" y="4322"/>
                      <a:pt x="2261" y="4495"/>
                      <a:pt x="2760" y="4495"/>
                    </a:cubicBezTo>
                    <a:cubicBezTo>
                      <a:pt x="3117" y="4495"/>
                      <a:pt x="3479" y="4407"/>
                      <a:pt x="3777" y="4256"/>
                    </a:cubicBezTo>
                    <a:cubicBezTo>
                      <a:pt x="3836" y="4228"/>
                      <a:pt x="3805" y="4139"/>
                      <a:pt x="3745" y="4138"/>
                    </a:cubicBezTo>
                    <a:cubicBezTo>
                      <a:pt x="3718" y="4137"/>
                      <a:pt x="3692" y="4137"/>
                      <a:pt x="3665" y="4137"/>
                    </a:cubicBezTo>
                    <a:cubicBezTo>
                      <a:pt x="3414" y="4137"/>
                      <a:pt x="3169" y="4163"/>
                      <a:pt x="2927" y="4163"/>
                    </a:cubicBezTo>
                    <a:cubicBezTo>
                      <a:pt x="2663" y="4163"/>
                      <a:pt x="2404" y="4132"/>
                      <a:pt x="2148" y="4002"/>
                    </a:cubicBezTo>
                    <a:cubicBezTo>
                      <a:pt x="1607" y="3726"/>
                      <a:pt x="1447" y="3135"/>
                      <a:pt x="1219" y="2603"/>
                    </a:cubicBezTo>
                    <a:cubicBezTo>
                      <a:pt x="846" y="1730"/>
                      <a:pt x="478" y="865"/>
                      <a:pt x="58" y="14"/>
                    </a:cubicBezTo>
                    <a:cubicBezTo>
                      <a:pt x="53" y="5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65"/>
              <p:cNvSpPr/>
              <p:nvPr/>
            </p:nvSpPr>
            <p:spPr>
              <a:xfrm>
                <a:off x="-5442675" y="-960475"/>
                <a:ext cx="300775" cy="646575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25863" extrusionOk="0">
                    <a:moveTo>
                      <a:pt x="6398" y="1"/>
                    </a:moveTo>
                    <a:cubicBezTo>
                      <a:pt x="4573" y="1"/>
                      <a:pt x="2809" y="2048"/>
                      <a:pt x="3363" y="4222"/>
                    </a:cubicBezTo>
                    <a:cubicBezTo>
                      <a:pt x="4574" y="8975"/>
                      <a:pt x="5635" y="13144"/>
                      <a:pt x="5687" y="13518"/>
                    </a:cubicBezTo>
                    <a:cubicBezTo>
                      <a:pt x="5779" y="14180"/>
                      <a:pt x="236" y="22988"/>
                      <a:pt x="92" y="24387"/>
                    </a:cubicBezTo>
                    <a:cubicBezTo>
                      <a:pt x="0" y="25273"/>
                      <a:pt x="1409" y="25863"/>
                      <a:pt x="2753" y="25863"/>
                    </a:cubicBezTo>
                    <a:cubicBezTo>
                      <a:pt x="3532" y="25863"/>
                      <a:pt x="4290" y="25664"/>
                      <a:pt x="4719" y="25209"/>
                    </a:cubicBezTo>
                    <a:cubicBezTo>
                      <a:pt x="5912" y="23946"/>
                      <a:pt x="11277" y="17677"/>
                      <a:pt x="11751" y="14558"/>
                    </a:cubicBezTo>
                    <a:cubicBezTo>
                      <a:pt x="12031" y="12716"/>
                      <a:pt x="11583" y="7820"/>
                      <a:pt x="9057" y="2106"/>
                    </a:cubicBezTo>
                    <a:cubicBezTo>
                      <a:pt x="8392" y="601"/>
                      <a:pt x="7386" y="1"/>
                      <a:pt x="6398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65"/>
              <p:cNvSpPr/>
              <p:nvPr/>
            </p:nvSpPr>
            <p:spPr>
              <a:xfrm>
                <a:off x="-5506225" y="-351100"/>
                <a:ext cx="18157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941" extrusionOk="0">
                    <a:moveTo>
                      <a:pt x="2708" y="0"/>
                    </a:moveTo>
                    <a:cubicBezTo>
                      <a:pt x="2667" y="0"/>
                      <a:pt x="2642" y="4"/>
                      <a:pt x="2634" y="12"/>
                    </a:cubicBezTo>
                    <a:cubicBezTo>
                      <a:pt x="2510" y="135"/>
                      <a:pt x="1438" y="2311"/>
                      <a:pt x="944" y="3168"/>
                    </a:cubicBezTo>
                    <a:cubicBezTo>
                      <a:pt x="0" y="4819"/>
                      <a:pt x="1120" y="7587"/>
                      <a:pt x="1316" y="7855"/>
                    </a:cubicBezTo>
                    <a:cubicBezTo>
                      <a:pt x="1361" y="7916"/>
                      <a:pt x="1454" y="7941"/>
                      <a:pt x="1577" y="7941"/>
                    </a:cubicBezTo>
                    <a:cubicBezTo>
                      <a:pt x="1613" y="7941"/>
                      <a:pt x="1651" y="7939"/>
                      <a:pt x="1691" y="7935"/>
                    </a:cubicBezTo>
                    <a:cubicBezTo>
                      <a:pt x="1732" y="7933"/>
                      <a:pt x="1770" y="7929"/>
                      <a:pt x="1809" y="7918"/>
                    </a:cubicBezTo>
                    <a:cubicBezTo>
                      <a:pt x="1986" y="7890"/>
                      <a:pt x="2160" y="7840"/>
                      <a:pt x="2326" y="7774"/>
                    </a:cubicBezTo>
                    <a:cubicBezTo>
                      <a:pt x="2362" y="7762"/>
                      <a:pt x="2396" y="7749"/>
                      <a:pt x="2430" y="7734"/>
                    </a:cubicBezTo>
                    <a:cubicBezTo>
                      <a:pt x="2608" y="7665"/>
                      <a:pt x="2779" y="7580"/>
                      <a:pt x="2942" y="7481"/>
                    </a:cubicBezTo>
                    <a:cubicBezTo>
                      <a:pt x="2980" y="7457"/>
                      <a:pt x="3016" y="7435"/>
                      <a:pt x="3050" y="7412"/>
                    </a:cubicBezTo>
                    <a:cubicBezTo>
                      <a:pt x="3239" y="7276"/>
                      <a:pt x="3367" y="7137"/>
                      <a:pt x="3381" y="7010"/>
                    </a:cubicBezTo>
                    <a:cubicBezTo>
                      <a:pt x="3436" y="6473"/>
                      <a:pt x="3274" y="5150"/>
                      <a:pt x="3655" y="4747"/>
                    </a:cubicBezTo>
                    <a:cubicBezTo>
                      <a:pt x="4371" y="3993"/>
                      <a:pt x="5114" y="3994"/>
                      <a:pt x="5845" y="3402"/>
                    </a:cubicBezTo>
                    <a:cubicBezTo>
                      <a:pt x="7041" y="2440"/>
                      <a:pt x="7150" y="1162"/>
                      <a:pt x="7263" y="834"/>
                    </a:cubicBezTo>
                    <a:cubicBezTo>
                      <a:pt x="7263" y="834"/>
                      <a:pt x="3310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65"/>
              <p:cNvSpPr/>
              <p:nvPr/>
            </p:nvSpPr>
            <p:spPr>
              <a:xfrm>
                <a:off x="-5478700" y="-213700"/>
                <a:ext cx="177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39" extrusionOk="0">
                    <a:moveTo>
                      <a:pt x="48" y="1"/>
                    </a:moveTo>
                    <a:cubicBezTo>
                      <a:pt x="25" y="1"/>
                      <a:pt x="1" y="16"/>
                      <a:pt x="1" y="44"/>
                    </a:cubicBezTo>
                    <a:cubicBezTo>
                      <a:pt x="83" y="882"/>
                      <a:pt x="247" y="1675"/>
                      <a:pt x="590" y="2439"/>
                    </a:cubicBezTo>
                    <a:cubicBezTo>
                      <a:pt x="631" y="2437"/>
                      <a:pt x="669" y="2433"/>
                      <a:pt x="708" y="2424"/>
                    </a:cubicBezTo>
                    <a:cubicBezTo>
                      <a:pt x="479" y="1635"/>
                      <a:pt x="247" y="839"/>
                      <a:pt x="90" y="32"/>
                    </a:cubicBezTo>
                    <a:cubicBezTo>
                      <a:pt x="86" y="11"/>
                      <a:pt x="67" y="1"/>
                      <a:pt x="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65"/>
              <p:cNvSpPr/>
              <p:nvPr/>
            </p:nvSpPr>
            <p:spPr>
              <a:xfrm>
                <a:off x="-5462950" y="-217825"/>
                <a:ext cx="175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444" extrusionOk="0">
                    <a:moveTo>
                      <a:pt x="46" y="0"/>
                    </a:moveTo>
                    <a:cubicBezTo>
                      <a:pt x="23" y="0"/>
                      <a:pt x="0" y="15"/>
                      <a:pt x="2" y="40"/>
                    </a:cubicBezTo>
                    <a:cubicBezTo>
                      <a:pt x="77" y="884"/>
                      <a:pt x="247" y="1679"/>
                      <a:pt x="595" y="2443"/>
                    </a:cubicBezTo>
                    <a:cubicBezTo>
                      <a:pt x="631" y="2431"/>
                      <a:pt x="665" y="2418"/>
                      <a:pt x="699" y="2403"/>
                    </a:cubicBezTo>
                    <a:cubicBezTo>
                      <a:pt x="475" y="1619"/>
                      <a:pt x="246" y="832"/>
                      <a:pt x="87" y="31"/>
                    </a:cubicBezTo>
                    <a:cubicBezTo>
                      <a:pt x="83" y="10"/>
                      <a:pt x="65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65"/>
              <p:cNvSpPr/>
              <p:nvPr/>
            </p:nvSpPr>
            <p:spPr>
              <a:xfrm>
                <a:off x="-5446825" y="-223450"/>
                <a:ext cx="1685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376" extrusionOk="0">
                    <a:moveTo>
                      <a:pt x="46" y="1"/>
                    </a:moveTo>
                    <a:cubicBezTo>
                      <a:pt x="23" y="1"/>
                      <a:pt x="0" y="15"/>
                      <a:pt x="4" y="44"/>
                    </a:cubicBezTo>
                    <a:cubicBezTo>
                      <a:pt x="77" y="858"/>
                      <a:pt x="238" y="1630"/>
                      <a:pt x="565" y="2375"/>
                    </a:cubicBezTo>
                    <a:cubicBezTo>
                      <a:pt x="604" y="2351"/>
                      <a:pt x="640" y="2329"/>
                      <a:pt x="674" y="2306"/>
                    </a:cubicBezTo>
                    <a:cubicBezTo>
                      <a:pt x="458" y="1557"/>
                      <a:pt x="240" y="798"/>
                      <a:pt x="90" y="33"/>
                    </a:cubicBezTo>
                    <a:cubicBezTo>
                      <a:pt x="86" y="11"/>
                      <a:pt x="66" y="1"/>
                      <a:pt x="46" y="1"/>
                    </a:cubicBezTo>
                    <a:close/>
                  </a:path>
                </a:pathLst>
              </a:custGeom>
              <a:solidFill>
                <a:srgbClr val="EF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65"/>
              <p:cNvSpPr/>
              <p:nvPr/>
            </p:nvSpPr>
            <p:spPr>
              <a:xfrm>
                <a:off x="-5456325" y="-969000"/>
                <a:ext cx="328200" cy="676025"/>
              </a:xfrm>
              <a:custGeom>
                <a:avLst/>
                <a:gdLst/>
                <a:ahLst/>
                <a:cxnLst/>
                <a:rect l="l" t="t" r="r" b="b"/>
                <a:pathLst>
                  <a:path w="13128" h="27041" extrusionOk="0">
                    <a:moveTo>
                      <a:pt x="6797" y="1"/>
                    </a:moveTo>
                    <a:cubicBezTo>
                      <a:pt x="5091" y="1"/>
                      <a:pt x="3355" y="1286"/>
                      <a:pt x="3433" y="3914"/>
                    </a:cubicBezTo>
                    <a:cubicBezTo>
                      <a:pt x="3487" y="5690"/>
                      <a:pt x="5991" y="13150"/>
                      <a:pt x="5974" y="13876"/>
                    </a:cubicBezTo>
                    <a:cubicBezTo>
                      <a:pt x="5958" y="14600"/>
                      <a:pt x="90" y="23607"/>
                      <a:pt x="39" y="24764"/>
                    </a:cubicBezTo>
                    <a:cubicBezTo>
                      <a:pt x="0" y="25651"/>
                      <a:pt x="2697" y="27041"/>
                      <a:pt x="4906" y="27041"/>
                    </a:cubicBezTo>
                    <a:cubicBezTo>
                      <a:pt x="5582" y="27041"/>
                      <a:pt x="6212" y="26910"/>
                      <a:pt x="6705" y="26596"/>
                    </a:cubicBezTo>
                    <a:cubicBezTo>
                      <a:pt x="7296" y="26219"/>
                      <a:pt x="12318" y="18018"/>
                      <a:pt x="12722" y="14878"/>
                    </a:cubicBezTo>
                    <a:cubicBezTo>
                      <a:pt x="13127" y="11739"/>
                      <a:pt x="11031" y="4508"/>
                      <a:pt x="9621" y="1696"/>
                    </a:cubicBezTo>
                    <a:cubicBezTo>
                      <a:pt x="9057" y="572"/>
                      <a:pt x="7934" y="1"/>
                      <a:pt x="67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65"/>
              <p:cNvSpPr/>
              <p:nvPr/>
            </p:nvSpPr>
            <p:spPr>
              <a:xfrm>
                <a:off x="-5470650" y="-395000"/>
                <a:ext cx="522225" cy="1437225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57489" extrusionOk="0">
                    <a:moveTo>
                      <a:pt x="6998" y="1"/>
                    </a:moveTo>
                    <a:cubicBezTo>
                      <a:pt x="4847" y="1"/>
                      <a:pt x="2478" y="1584"/>
                      <a:pt x="1886" y="5110"/>
                    </a:cubicBezTo>
                    <a:cubicBezTo>
                      <a:pt x="448" y="13667"/>
                      <a:pt x="0" y="27327"/>
                      <a:pt x="130" y="29184"/>
                    </a:cubicBezTo>
                    <a:cubicBezTo>
                      <a:pt x="258" y="31038"/>
                      <a:pt x="14473" y="52122"/>
                      <a:pt x="14507" y="52638"/>
                    </a:cubicBezTo>
                    <a:cubicBezTo>
                      <a:pt x="14507" y="52638"/>
                      <a:pt x="13992" y="53425"/>
                      <a:pt x="13409" y="54366"/>
                    </a:cubicBezTo>
                    <a:cubicBezTo>
                      <a:pt x="13406" y="54371"/>
                      <a:pt x="13403" y="54375"/>
                      <a:pt x="13401" y="54381"/>
                    </a:cubicBezTo>
                    <a:cubicBezTo>
                      <a:pt x="12575" y="55703"/>
                      <a:pt x="11611" y="57325"/>
                      <a:pt x="11755" y="57460"/>
                    </a:cubicBezTo>
                    <a:cubicBezTo>
                      <a:pt x="11777" y="57479"/>
                      <a:pt x="11813" y="57489"/>
                      <a:pt x="11861" y="57489"/>
                    </a:cubicBezTo>
                    <a:cubicBezTo>
                      <a:pt x="12969" y="57489"/>
                      <a:pt x="20652" y="52490"/>
                      <a:pt x="20824" y="51905"/>
                    </a:cubicBezTo>
                    <a:cubicBezTo>
                      <a:pt x="20888" y="51671"/>
                      <a:pt x="20266" y="50805"/>
                      <a:pt x="19733" y="50039"/>
                    </a:cubicBezTo>
                    <a:cubicBezTo>
                      <a:pt x="19347" y="49494"/>
                      <a:pt x="19017" y="49001"/>
                      <a:pt x="19002" y="48834"/>
                    </a:cubicBezTo>
                    <a:cubicBezTo>
                      <a:pt x="17681" y="33336"/>
                      <a:pt x="8277" y="27660"/>
                      <a:pt x="8131" y="26069"/>
                    </a:cubicBezTo>
                    <a:cubicBezTo>
                      <a:pt x="7987" y="24476"/>
                      <a:pt x="15532" y="9192"/>
                      <a:pt x="10145" y="1548"/>
                    </a:cubicBezTo>
                    <a:cubicBezTo>
                      <a:pt x="9435" y="540"/>
                      <a:pt x="8253" y="1"/>
                      <a:pt x="69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65"/>
              <p:cNvSpPr/>
              <p:nvPr/>
            </p:nvSpPr>
            <p:spPr>
              <a:xfrm>
                <a:off x="-5180375" y="856000"/>
                <a:ext cx="2319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7449" extrusionOk="0">
                    <a:moveTo>
                      <a:pt x="8122" y="0"/>
                    </a:moveTo>
                    <a:cubicBezTo>
                      <a:pt x="4007" y="4192"/>
                      <a:pt x="2458" y="5202"/>
                      <a:pt x="1921" y="5202"/>
                    </a:cubicBezTo>
                    <a:cubicBezTo>
                      <a:pt x="1461" y="5202"/>
                      <a:pt x="1744" y="4459"/>
                      <a:pt x="1790" y="4341"/>
                    </a:cubicBezTo>
                    <a:lnTo>
                      <a:pt x="1790" y="4341"/>
                    </a:lnTo>
                    <a:cubicBezTo>
                      <a:pt x="964" y="5663"/>
                      <a:pt x="0" y="7285"/>
                      <a:pt x="144" y="7420"/>
                    </a:cubicBezTo>
                    <a:cubicBezTo>
                      <a:pt x="166" y="7439"/>
                      <a:pt x="202" y="7449"/>
                      <a:pt x="250" y="7449"/>
                    </a:cubicBezTo>
                    <a:cubicBezTo>
                      <a:pt x="1358" y="7449"/>
                      <a:pt x="9041" y="2450"/>
                      <a:pt x="9213" y="1865"/>
                    </a:cubicBezTo>
                    <a:cubicBezTo>
                      <a:pt x="9277" y="1631"/>
                      <a:pt x="8655" y="765"/>
                      <a:pt x="8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65"/>
              <p:cNvSpPr/>
              <p:nvPr/>
            </p:nvSpPr>
            <p:spPr>
              <a:xfrm>
                <a:off x="-5453150" y="-396525"/>
                <a:ext cx="524725" cy="1468975"/>
              </a:xfrm>
              <a:custGeom>
                <a:avLst/>
                <a:gdLst/>
                <a:ahLst/>
                <a:cxnLst/>
                <a:rect l="l" t="t" r="r" b="b"/>
                <a:pathLst>
                  <a:path w="20989" h="58759" extrusionOk="0">
                    <a:moveTo>
                      <a:pt x="11391" y="1"/>
                    </a:moveTo>
                    <a:cubicBezTo>
                      <a:pt x="9227" y="1"/>
                      <a:pt x="6854" y="1637"/>
                      <a:pt x="6292" y="5243"/>
                    </a:cubicBezTo>
                    <a:cubicBezTo>
                      <a:pt x="5186" y="12360"/>
                      <a:pt x="4780" y="25969"/>
                      <a:pt x="4761" y="27832"/>
                    </a:cubicBezTo>
                    <a:cubicBezTo>
                      <a:pt x="4723" y="30782"/>
                      <a:pt x="5662" y="54695"/>
                      <a:pt x="5671" y="55153"/>
                    </a:cubicBezTo>
                    <a:cubicBezTo>
                      <a:pt x="5671" y="55153"/>
                      <a:pt x="4611" y="55755"/>
                      <a:pt x="3422" y="56455"/>
                    </a:cubicBezTo>
                    <a:cubicBezTo>
                      <a:pt x="1831" y="57398"/>
                      <a:pt x="1" y="58523"/>
                      <a:pt x="146" y="58649"/>
                    </a:cubicBezTo>
                    <a:cubicBezTo>
                      <a:pt x="235" y="58725"/>
                      <a:pt x="599" y="58759"/>
                      <a:pt x="1147" y="58759"/>
                    </a:cubicBezTo>
                    <a:cubicBezTo>
                      <a:pt x="3922" y="58759"/>
                      <a:pt x="11404" y="57898"/>
                      <a:pt x="11537" y="57384"/>
                    </a:cubicBezTo>
                    <a:cubicBezTo>
                      <a:pt x="11589" y="57173"/>
                      <a:pt x="11347" y="56609"/>
                      <a:pt x="11122" y="56063"/>
                    </a:cubicBezTo>
                    <a:cubicBezTo>
                      <a:pt x="10920" y="55569"/>
                      <a:pt x="10745" y="55093"/>
                      <a:pt x="10823" y="54915"/>
                    </a:cubicBezTo>
                    <a:cubicBezTo>
                      <a:pt x="17476" y="39591"/>
                      <a:pt x="13764" y="27625"/>
                      <a:pt x="13568" y="26039"/>
                    </a:cubicBezTo>
                    <a:cubicBezTo>
                      <a:pt x="13382" y="24451"/>
                      <a:pt x="20989" y="9946"/>
                      <a:pt x="14446" y="1443"/>
                    </a:cubicBezTo>
                    <a:cubicBezTo>
                      <a:pt x="13719" y="500"/>
                      <a:pt x="12587" y="1"/>
                      <a:pt x="113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65"/>
              <p:cNvSpPr/>
              <p:nvPr/>
            </p:nvSpPr>
            <p:spPr>
              <a:xfrm>
                <a:off x="-5453150" y="1005050"/>
                <a:ext cx="28970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2696" extrusionOk="0">
                    <a:moveTo>
                      <a:pt x="11122" y="0"/>
                    </a:moveTo>
                    <a:cubicBezTo>
                      <a:pt x="7043" y="1026"/>
                      <a:pt x="4926" y="1350"/>
                      <a:pt x="3878" y="1350"/>
                    </a:cubicBezTo>
                    <a:cubicBezTo>
                      <a:pt x="2085" y="1350"/>
                      <a:pt x="3426" y="401"/>
                      <a:pt x="3426" y="401"/>
                    </a:cubicBezTo>
                    <a:lnTo>
                      <a:pt x="3422" y="392"/>
                    </a:lnTo>
                    <a:cubicBezTo>
                      <a:pt x="1829" y="1335"/>
                      <a:pt x="1" y="2460"/>
                      <a:pt x="144" y="2586"/>
                    </a:cubicBezTo>
                    <a:cubicBezTo>
                      <a:pt x="234" y="2662"/>
                      <a:pt x="598" y="2696"/>
                      <a:pt x="1146" y="2696"/>
                    </a:cubicBezTo>
                    <a:cubicBezTo>
                      <a:pt x="3922" y="2696"/>
                      <a:pt x="11404" y="1835"/>
                      <a:pt x="11537" y="1321"/>
                    </a:cubicBezTo>
                    <a:cubicBezTo>
                      <a:pt x="11588" y="1110"/>
                      <a:pt x="11345" y="546"/>
                      <a:pt x="1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65"/>
              <p:cNvSpPr/>
              <p:nvPr/>
            </p:nvSpPr>
            <p:spPr>
              <a:xfrm>
                <a:off x="-5140375" y="508750"/>
                <a:ext cx="59500" cy="35940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4376" extrusionOk="0">
                    <a:moveTo>
                      <a:pt x="2306" y="0"/>
                    </a:moveTo>
                    <a:cubicBezTo>
                      <a:pt x="2288" y="0"/>
                      <a:pt x="2270" y="12"/>
                      <a:pt x="2269" y="36"/>
                    </a:cubicBezTo>
                    <a:cubicBezTo>
                      <a:pt x="2062" y="4830"/>
                      <a:pt x="1143" y="9662"/>
                      <a:pt x="11" y="14308"/>
                    </a:cubicBezTo>
                    <a:cubicBezTo>
                      <a:pt x="1" y="14350"/>
                      <a:pt x="31" y="14375"/>
                      <a:pt x="63" y="14375"/>
                    </a:cubicBezTo>
                    <a:cubicBezTo>
                      <a:pt x="84" y="14375"/>
                      <a:pt x="106" y="14363"/>
                      <a:pt x="115" y="14337"/>
                    </a:cubicBezTo>
                    <a:cubicBezTo>
                      <a:pt x="1787" y="9881"/>
                      <a:pt x="2380" y="4771"/>
                      <a:pt x="2342" y="36"/>
                    </a:cubicBezTo>
                    <a:cubicBezTo>
                      <a:pt x="2341" y="12"/>
                      <a:pt x="2324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65"/>
              <p:cNvSpPr/>
              <p:nvPr/>
            </p:nvSpPr>
            <p:spPr>
              <a:xfrm>
                <a:off x="-5350525" y="-183350"/>
                <a:ext cx="46775" cy="7631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0526" extrusionOk="0">
                    <a:moveTo>
                      <a:pt x="1798" y="0"/>
                    </a:moveTo>
                    <a:cubicBezTo>
                      <a:pt x="1763" y="0"/>
                      <a:pt x="1729" y="22"/>
                      <a:pt x="1727" y="66"/>
                    </a:cubicBezTo>
                    <a:cubicBezTo>
                      <a:pt x="1527" y="5198"/>
                      <a:pt x="1105" y="10298"/>
                      <a:pt x="545" y="15401"/>
                    </a:cubicBezTo>
                    <a:cubicBezTo>
                      <a:pt x="0" y="20367"/>
                      <a:pt x="93" y="25244"/>
                      <a:pt x="804" y="30190"/>
                    </a:cubicBezTo>
                    <a:cubicBezTo>
                      <a:pt x="819" y="30296"/>
                      <a:pt x="931" y="30526"/>
                      <a:pt x="963" y="30526"/>
                    </a:cubicBezTo>
                    <a:cubicBezTo>
                      <a:pt x="970" y="30526"/>
                      <a:pt x="973" y="30516"/>
                      <a:pt x="972" y="30494"/>
                    </a:cubicBezTo>
                    <a:cubicBezTo>
                      <a:pt x="789" y="28041"/>
                      <a:pt x="553" y="25273"/>
                      <a:pt x="485" y="22813"/>
                    </a:cubicBezTo>
                    <a:cubicBezTo>
                      <a:pt x="416" y="20257"/>
                      <a:pt x="641" y="17725"/>
                      <a:pt x="910" y="15187"/>
                    </a:cubicBezTo>
                    <a:cubicBezTo>
                      <a:pt x="1445" y="10159"/>
                      <a:pt x="1822" y="5129"/>
                      <a:pt x="1870" y="71"/>
                    </a:cubicBezTo>
                    <a:cubicBezTo>
                      <a:pt x="1870" y="24"/>
                      <a:pt x="1834" y="0"/>
                      <a:pt x="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65"/>
              <p:cNvSpPr/>
              <p:nvPr/>
            </p:nvSpPr>
            <p:spPr>
              <a:xfrm>
                <a:off x="-5483825" y="-417925"/>
                <a:ext cx="561350" cy="894850"/>
              </a:xfrm>
              <a:custGeom>
                <a:avLst/>
                <a:gdLst/>
                <a:ahLst/>
                <a:cxnLst/>
                <a:rect l="l" t="t" r="r" b="b"/>
                <a:pathLst>
                  <a:path w="22454" h="35794" extrusionOk="0">
                    <a:moveTo>
                      <a:pt x="3281" y="1"/>
                    </a:moveTo>
                    <a:cubicBezTo>
                      <a:pt x="3281" y="1"/>
                      <a:pt x="411" y="11511"/>
                      <a:pt x="191" y="21622"/>
                    </a:cubicBezTo>
                    <a:cubicBezTo>
                      <a:pt x="1" y="30351"/>
                      <a:pt x="638" y="34536"/>
                      <a:pt x="638" y="34536"/>
                    </a:cubicBezTo>
                    <a:cubicBezTo>
                      <a:pt x="638" y="34536"/>
                      <a:pt x="4592" y="35794"/>
                      <a:pt x="9386" y="35794"/>
                    </a:cubicBezTo>
                    <a:cubicBezTo>
                      <a:pt x="10178" y="35794"/>
                      <a:pt x="10993" y="35760"/>
                      <a:pt x="11817" y="35680"/>
                    </a:cubicBezTo>
                    <a:cubicBezTo>
                      <a:pt x="11770" y="31063"/>
                      <a:pt x="12768" y="22635"/>
                      <a:pt x="12768" y="22635"/>
                    </a:cubicBezTo>
                    <a:cubicBezTo>
                      <a:pt x="12768" y="22635"/>
                      <a:pt x="14658" y="30129"/>
                      <a:pt x="15205" y="35067"/>
                    </a:cubicBezTo>
                    <a:cubicBezTo>
                      <a:pt x="16493" y="34722"/>
                      <a:pt x="17753" y="34217"/>
                      <a:pt x="18938" y="33523"/>
                    </a:cubicBezTo>
                    <a:cubicBezTo>
                      <a:pt x="18938" y="33523"/>
                      <a:pt x="18154" y="24384"/>
                      <a:pt x="18332" y="21234"/>
                    </a:cubicBezTo>
                    <a:cubicBezTo>
                      <a:pt x="18509" y="18084"/>
                      <a:pt x="22454" y="8872"/>
                      <a:pt x="17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65"/>
              <p:cNvSpPr/>
              <p:nvPr/>
            </p:nvSpPr>
            <p:spPr>
              <a:xfrm>
                <a:off x="-5361050" y="-1410300"/>
                <a:ext cx="417175" cy="660500"/>
              </a:xfrm>
              <a:custGeom>
                <a:avLst/>
                <a:gdLst/>
                <a:ahLst/>
                <a:cxnLst/>
                <a:rect l="l" t="t" r="r" b="b"/>
                <a:pathLst>
                  <a:path w="16687" h="26420" extrusionOk="0">
                    <a:moveTo>
                      <a:pt x="7438" y="0"/>
                    </a:moveTo>
                    <a:cubicBezTo>
                      <a:pt x="5068" y="0"/>
                      <a:pt x="3606" y="1683"/>
                      <a:pt x="2731" y="2367"/>
                    </a:cubicBezTo>
                    <a:cubicBezTo>
                      <a:pt x="2731" y="2367"/>
                      <a:pt x="5578" y="3089"/>
                      <a:pt x="5750" y="3867"/>
                    </a:cubicBezTo>
                    <a:cubicBezTo>
                      <a:pt x="5922" y="4645"/>
                      <a:pt x="1" y="25002"/>
                      <a:pt x="8871" y="26299"/>
                    </a:cubicBezTo>
                    <a:cubicBezTo>
                      <a:pt x="9431" y="26381"/>
                      <a:pt x="9947" y="26419"/>
                      <a:pt x="10422" y="26419"/>
                    </a:cubicBezTo>
                    <a:cubicBezTo>
                      <a:pt x="16687" y="26419"/>
                      <a:pt x="15702" y="19756"/>
                      <a:pt x="13683" y="19134"/>
                    </a:cubicBezTo>
                    <a:cubicBezTo>
                      <a:pt x="11513" y="18465"/>
                      <a:pt x="13608" y="1652"/>
                      <a:pt x="9116" y="266"/>
                    </a:cubicBezTo>
                    <a:cubicBezTo>
                      <a:pt x="8512" y="80"/>
                      <a:pt x="7953" y="0"/>
                      <a:pt x="7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65"/>
              <p:cNvSpPr/>
              <p:nvPr/>
            </p:nvSpPr>
            <p:spPr>
              <a:xfrm>
                <a:off x="-5487450" y="-1011875"/>
                <a:ext cx="499875" cy="666250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26650" extrusionOk="0">
                    <a:moveTo>
                      <a:pt x="9820" y="1"/>
                    </a:moveTo>
                    <a:cubicBezTo>
                      <a:pt x="8093" y="1"/>
                      <a:pt x="6346" y="1257"/>
                      <a:pt x="5133" y="2390"/>
                    </a:cubicBezTo>
                    <a:cubicBezTo>
                      <a:pt x="2309" y="5029"/>
                      <a:pt x="523" y="11176"/>
                      <a:pt x="367" y="12403"/>
                    </a:cubicBezTo>
                    <a:cubicBezTo>
                      <a:pt x="0" y="15296"/>
                      <a:pt x="2501" y="16830"/>
                      <a:pt x="2501" y="16830"/>
                    </a:cubicBezTo>
                    <a:lnTo>
                      <a:pt x="3121" y="25063"/>
                    </a:lnTo>
                    <a:cubicBezTo>
                      <a:pt x="3121" y="25063"/>
                      <a:pt x="5283" y="26650"/>
                      <a:pt x="9055" y="26650"/>
                    </a:cubicBezTo>
                    <a:cubicBezTo>
                      <a:pt x="11345" y="26650"/>
                      <a:pt x="14230" y="26065"/>
                      <a:pt x="17584" y="24185"/>
                    </a:cubicBezTo>
                    <a:cubicBezTo>
                      <a:pt x="17584" y="24185"/>
                      <a:pt x="19995" y="7312"/>
                      <a:pt x="11960" y="780"/>
                    </a:cubicBezTo>
                    <a:cubicBezTo>
                      <a:pt x="11278" y="226"/>
                      <a:pt x="10551" y="1"/>
                      <a:pt x="9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65"/>
              <p:cNvSpPr/>
              <p:nvPr/>
            </p:nvSpPr>
            <p:spPr>
              <a:xfrm>
                <a:off x="-5406400" y="-616425"/>
                <a:ext cx="19000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564" extrusionOk="0">
                    <a:moveTo>
                      <a:pt x="92" y="1"/>
                    </a:moveTo>
                    <a:cubicBezTo>
                      <a:pt x="34" y="1"/>
                      <a:pt x="1" y="88"/>
                      <a:pt x="60" y="132"/>
                    </a:cubicBezTo>
                    <a:cubicBezTo>
                      <a:pt x="1319" y="1069"/>
                      <a:pt x="2612" y="1564"/>
                      <a:pt x="3905" y="1564"/>
                    </a:cubicBezTo>
                    <a:cubicBezTo>
                      <a:pt x="5120" y="1564"/>
                      <a:pt x="6335" y="1128"/>
                      <a:pt x="7524" y="213"/>
                    </a:cubicBezTo>
                    <a:cubicBezTo>
                      <a:pt x="7600" y="155"/>
                      <a:pt x="7559" y="47"/>
                      <a:pt x="7480" y="47"/>
                    </a:cubicBezTo>
                    <a:cubicBezTo>
                      <a:pt x="7466" y="47"/>
                      <a:pt x="7451" y="51"/>
                      <a:pt x="7434" y="59"/>
                    </a:cubicBezTo>
                    <a:cubicBezTo>
                      <a:pt x="6285" y="629"/>
                      <a:pt x="5240" y="1211"/>
                      <a:pt x="3945" y="1211"/>
                    </a:cubicBezTo>
                    <a:cubicBezTo>
                      <a:pt x="3853" y="1211"/>
                      <a:pt x="3760" y="1208"/>
                      <a:pt x="3666" y="1202"/>
                    </a:cubicBezTo>
                    <a:cubicBezTo>
                      <a:pt x="2414" y="1121"/>
                      <a:pt x="1195" y="663"/>
                      <a:pt x="128" y="12"/>
                    </a:cubicBezTo>
                    <a:cubicBezTo>
                      <a:pt x="116" y="4"/>
                      <a:pt x="103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65"/>
              <p:cNvSpPr/>
              <p:nvPr/>
            </p:nvSpPr>
            <p:spPr>
              <a:xfrm>
                <a:off x="-5423750" y="-605950"/>
                <a:ext cx="318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616" extrusionOk="0">
                    <a:moveTo>
                      <a:pt x="68" y="1"/>
                    </a:moveTo>
                    <a:cubicBezTo>
                      <a:pt x="13" y="1"/>
                      <a:pt x="0" y="83"/>
                      <a:pt x="56" y="108"/>
                    </a:cubicBezTo>
                    <a:cubicBezTo>
                      <a:pt x="261" y="193"/>
                      <a:pt x="459" y="291"/>
                      <a:pt x="655" y="392"/>
                    </a:cubicBezTo>
                    <a:cubicBezTo>
                      <a:pt x="812" y="473"/>
                      <a:pt x="969" y="579"/>
                      <a:pt x="1141" y="614"/>
                    </a:cubicBezTo>
                    <a:cubicBezTo>
                      <a:pt x="1147" y="615"/>
                      <a:pt x="1153" y="615"/>
                      <a:pt x="1158" y="615"/>
                    </a:cubicBezTo>
                    <a:cubicBezTo>
                      <a:pt x="1226" y="615"/>
                      <a:pt x="1274" y="534"/>
                      <a:pt x="1220" y="479"/>
                    </a:cubicBezTo>
                    <a:cubicBezTo>
                      <a:pt x="953" y="207"/>
                      <a:pt x="442" y="101"/>
                      <a:pt x="86" y="3"/>
                    </a:cubicBezTo>
                    <a:cubicBezTo>
                      <a:pt x="80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FFB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65"/>
              <p:cNvSpPr/>
              <p:nvPr/>
            </p:nvSpPr>
            <p:spPr>
              <a:xfrm>
                <a:off x="-5506900" y="-1350400"/>
                <a:ext cx="307950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12318" h="17617" extrusionOk="0">
                    <a:moveTo>
                      <a:pt x="6433" y="0"/>
                    </a:moveTo>
                    <a:cubicBezTo>
                      <a:pt x="4706" y="0"/>
                      <a:pt x="2960" y="374"/>
                      <a:pt x="1991" y="1296"/>
                    </a:cubicBezTo>
                    <a:cubicBezTo>
                      <a:pt x="180" y="3017"/>
                      <a:pt x="0" y="8682"/>
                      <a:pt x="865" y="10951"/>
                    </a:cubicBezTo>
                    <a:cubicBezTo>
                      <a:pt x="1509" y="12656"/>
                      <a:pt x="3059" y="13040"/>
                      <a:pt x="4327" y="13040"/>
                    </a:cubicBezTo>
                    <a:cubicBezTo>
                      <a:pt x="5278" y="13040"/>
                      <a:pt x="6070" y="12824"/>
                      <a:pt x="6205" y="12787"/>
                    </a:cubicBezTo>
                    <a:cubicBezTo>
                      <a:pt x="6209" y="12787"/>
                      <a:pt x="6215" y="12786"/>
                      <a:pt x="6218" y="12781"/>
                    </a:cubicBezTo>
                    <a:cubicBezTo>
                      <a:pt x="6221" y="12780"/>
                      <a:pt x="6224" y="12777"/>
                      <a:pt x="6227" y="12777"/>
                    </a:cubicBezTo>
                    <a:lnTo>
                      <a:pt x="6227" y="12781"/>
                    </a:lnTo>
                    <a:cubicBezTo>
                      <a:pt x="6229" y="12837"/>
                      <a:pt x="6237" y="13377"/>
                      <a:pt x="6297" y="14002"/>
                    </a:cubicBezTo>
                    <a:cubicBezTo>
                      <a:pt x="6314" y="14185"/>
                      <a:pt x="6339" y="14372"/>
                      <a:pt x="6371" y="14555"/>
                    </a:cubicBezTo>
                    <a:cubicBezTo>
                      <a:pt x="6381" y="14646"/>
                      <a:pt x="6396" y="14733"/>
                      <a:pt x="6411" y="14819"/>
                    </a:cubicBezTo>
                    <a:cubicBezTo>
                      <a:pt x="6487" y="15217"/>
                      <a:pt x="4758" y="17617"/>
                      <a:pt x="6572" y="17617"/>
                    </a:cubicBezTo>
                    <a:cubicBezTo>
                      <a:pt x="6650" y="17617"/>
                      <a:pt x="6734" y="17612"/>
                      <a:pt x="6826" y="17603"/>
                    </a:cubicBezTo>
                    <a:cubicBezTo>
                      <a:pt x="8132" y="17471"/>
                      <a:pt x="11439" y="15200"/>
                      <a:pt x="11539" y="14673"/>
                    </a:cubicBezTo>
                    <a:cubicBezTo>
                      <a:pt x="11718" y="13755"/>
                      <a:pt x="11667" y="10568"/>
                      <a:pt x="11739" y="9404"/>
                    </a:cubicBezTo>
                    <a:cubicBezTo>
                      <a:pt x="11881" y="7376"/>
                      <a:pt x="12318" y="2396"/>
                      <a:pt x="11119" y="1218"/>
                    </a:cubicBezTo>
                    <a:cubicBezTo>
                      <a:pt x="10386" y="495"/>
                      <a:pt x="8421" y="0"/>
                      <a:pt x="64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65"/>
              <p:cNvSpPr/>
              <p:nvPr/>
            </p:nvSpPr>
            <p:spPr>
              <a:xfrm>
                <a:off x="-5476050" y="-1184250"/>
                <a:ext cx="1697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4" extrusionOk="0">
                    <a:moveTo>
                      <a:pt x="327" y="0"/>
                    </a:moveTo>
                    <a:cubicBezTo>
                      <a:pt x="320" y="0"/>
                      <a:pt x="313" y="1"/>
                      <a:pt x="306" y="1"/>
                    </a:cubicBezTo>
                    <a:cubicBezTo>
                      <a:pt x="128" y="16"/>
                      <a:pt x="1" y="214"/>
                      <a:pt x="19" y="443"/>
                    </a:cubicBezTo>
                    <a:cubicBezTo>
                      <a:pt x="36" y="663"/>
                      <a:pt x="184" y="834"/>
                      <a:pt x="353" y="834"/>
                    </a:cubicBezTo>
                    <a:cubicBezTo>
                      <a:pt x="359" y="834"/>
                      <a:pt x="366" y="834"/>
                      <a:pt x="372" y="833"/>
                    </a:cubicBezTo>
                    <a:cubicBezTo>
                      <a:pt x="550" y="818"/>
                      <a:pt x="679" y="621"/>
                      <a:pt x="659" y="392"/>
                    </a:cubicBezTo>
                    <a:cubicBezTo>
                      <a:pt x="642" y="171"/>
                      <a:pt x="495" y="0"/>
                      <a:pt x="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65"/>
              <p:cNvSpPr/>
              <p:nvPr/>
            </p:nvSpPr>
            <p:spPr>
              <a:xfrm>
                <a:off x="-5376750" y="-1181825"/>
                <a:ext cx="169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5" extrusionOk="0">
                    <a:moveTo>
                      <a:pt x="325" y="1"/>
                    </a:moveTo>
                    <a:cubicBezTo>
                      <a:pt x="319" y="1"/>
                      <a:pt x="312" y="1"/>
                      <a:pt x="306" y="2"/>
                    </a:cubicBezTo>
                    <a:cubicBezTo>
                      <a:pt x="129" y="16"/>
                      <a:pt x="0" y="214"/>
                      <a:pt x="20" y="444"/>
                    </a:cubicBezTo>
                    <a:cubicBezTo>
                      <a:pt x="37" y="664"/>
                      <a:pt x="184" y="834"/>
                      <a:pt x="352" y="834"/>
                    </a:cubicBezTo>
                    <a:cubicBezTo>
                      <a:pt x="359" y="834"/>
                      <a:pt x="366" y="834"/>
                      <a:pt x="373" y="834"/>
                    </a:cubicBezTo>
                    <a:cubicBezTo>
                      <a:pt x="551" y="820"/>
                      <a:pt x="678" y="621"/>
                      <a:pt x="660" y="392"/>
                    </a:cubicBezTo>
                    <a:cubicBezTo>
                      <a:pt x="643" y="171"/>
                      <a:pt x="495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65"/>
              <p:cNvSpPr/>
              <p:nvPr/>
            </p:nvSpPr>
            <p:spPr>
              <a:xfrm>
                <a:off x="-5491000" y="-1238125"/>
                <a:ext cx="42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823" extrusionOk="0">
                    <a:moveTo>
                      <a:pt x="1007" y="0"/>
                    </a:moveTo>
                    <a:cubicBezTo>
                      <a:pt x="938" y="0"/>
                      <a:pt x="865" y="5"/>
                      <a:pt x="790" y="15"/>
                    </a:cubicBezTo>
                    <a:cubicBezTo>
                      <a:pt x="341" y="75"/>
                      <a:pt x="0" y="301"/>
                      <a:pt x="30" y="519"/>
                    </a:cubicBezTo>
                    <a:cubicBezTo>
                      <a:pt x="54" y="703"/>
                      <a:pt x="329" y="823"/>
                      <a:pt x="680" y="823"/>
                    </a:cubicBezTo>
                    <a:cubicBezTo>
                      <a:pt x="749" y="823"/>
                      <a:pt x="822" y="818"/>
                      <a:pt x="897" y="808"/>
                    </a:cubicBezTo>
                    <a:cubicBezTo>
                      <a:pt x="1346" y="748"/>
                      <a:pt x="1685" y="522"/>
                      <a:pt x="1657" y="302"/>
                    </a:cubicBezTo>
                    <a:cubicBezTo>
                      <a:pt x="1632" y="120"/>
                      <a:pt x="1358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65"/>
              <p:cNvSpPr/>
              <p:nvPr/>
            </p:nvSpPr>
            <p:spPr>
              <a:xfrm>
                <a:off x="-5385625" y="-1234125"/>
                <a:ext cx="4250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865" extrusionOk="0">
                    <a:moveTo>
                      <a:pt x="587" y="1"/>
                    </a:moveTo>
                    <a:cubicBezTo>
                      <a:pt x="304" y="1"/>
                      <a:pt x="87" y="92"/>
                      <a:pt x="50" y="247"/>
                    </a:cubicBezTo>
                    <a:cubicBezTo>
                      <a:pt x="1" y="462"/>
                      <a:pt x="318" y="720"/>
                      <a:pt x="759" y="821"/>
                    </a:cubicBezTo>
                    <a:cubicBezTo>
                      <a:pt x="882" y="850"/>
                      <a:pt x="1002" y="864"/>
                      <a:pt x="1112" y="864"/>
                    </a:cubicBezTo>
                    <a:cubicBezTo>
                      <a:pt x="1395" y="864"/>
                      <a:pt x="1613" y="773"/>
                      <a:pt x="1648" y="618"/>
                    </a:cubicBezTo>
                    <a:cubicBezTo>
                      <a:pt x="1699" y="402"/>
                      <a:pt x="1381" y="145"/>
                      <a:pt x="941" y="43"/>
                    </a:cubicBezTo>
                    <a:cubicBezTo>
                      <a:pt x="817" y="14"/>
                      <a:pt x="697" y="1"/>
                      <a:pt x="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65"/>
              <p:cNvSpPr/>
              <p:nvPr/>
            </p:nvSpPr>
            <p:spPr>
              <a:xfrm>
                <a:off x="-5450425" y="-1220475"/>
                <a:ext cx="3105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3545" extrusionOk="0">
                    <a:moveTo>
                      <a:pt x="693" y="1"/>
                    </a:moveTo>
                    <a:cubicBezTo>
                      <a:pt x="672" y="1"/>
                      <a:pt x="652" y="13"/>
                      <a:pt x="646" y="39"/>
                    </a:cubicBezTo>
                    <a:cubicBezTo>
                      <a:pt x="405" y="976"/>
                      <a:pt x="1" y="3491"/>
                      <a:pt x="459" y="3541"/>
                    </a:cubicBezTo>
                    <a:cubicBezTo>
                      <a:pt x="482" y="3543"/>
                      <a:pt x="506" y="3545"/>
                      <a:pt x="530" y="3545"/>
                    </a:cubicBezTo>
                    <a:cubicBezTo>
                      <a:pt x="771" y="3545"/>
                      <a:pt x="1029" y="3420"/>
                      <a:pt x="1179" y="3285"/>
                    </a:cubicBezTo>
                    <a:cubicBezTo>
                      <a:pt x="1241" y="3228"/>
                      <a:pt x="1201" y="3140"/>
                      <a:pt x="1133" y="3140"/>
                    </a:cubicBezTo>
                    <a:cubicBezTo>
                      <a:pt x="1119" y="3140"/>
                      <a:pt x="1103" y="3144"/>
                      <a:pt x="1087" y="3153"/>
                    </a:cubicBezTo>
                    <a:cubicBezTo>
                      <a:pt x="1002" y="3203"/>
                      <a:pt x="818" y="3309"/>
                      <a:pt x="672" y="3309"/>
                    </a:cubicBezTo>
                    <a:cubicBezTo>
                      <a:pt x="617" y="3309"/>
                      <a:pt x="568" y="3294"/>
                      <a:pt x="531" y="3255"/>
                    </a:cubicBezTo>
                    <a:cubicBezTo>
                      <a:pt x="365" y="3078"/>
                      <a:pt x="685" y="647"/>
                      <a:pt x="742" y="57"/>
                    </a:cubicBezTo>
                    <a:cubicBezTo>
                      <a:pt x="748" y="21"/>
                      <a:pt x="720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5"/>
              <p:cNvSpPr/>
              <p:nvPr/>
            </p:nvSpPr>
            <p:spPr>
              <a:xfrm>
                <a:off x="-5420775" y="-1122625"/>
                <a:ext cx="493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71" extrusionOk="0">
                    <a:moveTo>
                      <a:pt x="1520" y="1"/>
                    </a:moveTo>
                    <a:cubicBezTo>
                      <a:pt x="1491" y="1"/>
                      <a:pt x="1461" y="4"/>
                      <a:pt x="1429" y="10"/>
                    </a:cubicBezTo>
                    <a:cubicBezTo>
                      <a:pt x="1220" y="53"/>
                      <a:pt x="1094" y="207"/>
                      <a:pt x="902" y="246"/>
                    </a:cubicBezTo>
                    <a:cubicBezTo>
                      <a:pt x="642" y="297"/>
                      <a:pt x="449" y="240"/>
                      <a:pt x="210" y="408"/>
                    </a:cubicBezTo>
                    <a:cubicBezTo>
                      <a:pt x="37" y="531"/>
                      <a:pt x="0" y="713"/>
                      <a:pt x="43" y="882"/>
                    </a:cubicBezTo>
                    <a:cubicBezTo>
                      <a:pt x="52" y="935"/>
                      <a:pt x="72" y="984"/>
                      <a:pt x="100" y="1028"/>
                    </a:cubicBezTo>
                    <a:cubicBezTo>
                      <a:pt x="127" y="1092"/>
                      <a:pt x="169" y="1149"/>
                      <a:pt x="222" y="1195"/>
                    </a:cubicBezTo>
                    <a:cubicBezTo>
                      <a:pt x="271" y="1240"/>
                      <a:pt x="328" y="1276"/>
                      <a:pt x="389" y="1303"/>
                    </a:cubicBezTo>
                    <a:cubicBezTo>
                      <a:pt x="502" y="1352"/>
                      <a:pt x="631" y="1371"/>
                      <a:pt x="763" y="1371"/>
                    </a:cubicBezTo>
                    <a:cubicBezTo>
                      <a:pt x="937" y="1371"/>
                      <a:pt x="1114" y="1337"/>
                      <a:pt x="1257" y="1292"/>
                    </a:cubicBezTo>
                    <a:cubicBezTo>
                      <a:pt x="1562" y="1197"/>
                      <a:pt x="1893" y="972"/>
                      <a:pt x="1960" y="650"/>
                    </a:cubicBezTo>
                    <a:cubicBezTo>
                      <a:pt x="1969" y="610"/>
                      <a:pt x="1972" y="568"/>
                      <a:pt x="1972" y="526"/>
                    </a:cubicBezTo>
                    <a:cubicBezTo>
                      <a:pt x="1968" y="508"/>
                      <a:pt x="1972" y="495"/>
                      <a:pt x="1966" y="477"/>
                    </a:cubicBezTo>
                    <a:cubicBezTo>
                      <a:pt x="1962" y="430"/>
                      <a:pt x="1951" y="384"/>
                      <a:pt x="1938" y="339"/>
                    </a:cubicBezTo>
                    <a:lnTo>
                      <a:pt x="1938" y="330"/>
                    </a:lnTo>
                    <a:cubicBezTo>
                      <a:pt x="1871" y="152"/>
                      <a:pt x="1727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5"/>
              <p:cNvSpPr/>
              <p:nvPr/>
            </p:nvSpPr>
            <p:spPr>
              <a:xfrm>
                <a:off x="-5509750" y="-1379600"/>
                <a:ext cx="347950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8947" extrusionOk="0">
                    <a:moveTo>
                      <a:pt x="4230" y="0"/>
                    </a:moveTo>
                    <a:cubicBezTo>
                      <a:pt x="3202" y="0"/>
                      <a:pt x="2314" y="171"/>
                      <a:pt x="1753" y="601"/>
                    </a:cubicBezTo>
                    <a:cubicBezTo>
                      <a:pt x="674" y="1425"/>
                      <a:pt x="0" y="4510"/>
                      <a:pt x="877" y="4798"/>
                    </a:cubicBezTo>
                    <a:cubicBezTo>
                      <a:pt x="898" y="4805"/>
                      <a:pt x="919" y="4808"/>
                      <a:pt x="940" y="4808"/>
                    </a:cubicBezTo>
                    <a:cubicBezTo>
                      <a:pt x="1417" y="4808"/>
                      <a:pt x="2009" y="3151"/>
                      <a:pt x="2009" y="3151"/>
                    </a:cubicBezTo>
                    <a:cubicBezTo>
                      <a:pt x="2009" y="3151"/>
                      <a:pt x="3294" y="5367"/>
                      <a:pt x="5338" y="5562"/>
                    </a:cubicBezTo>
                    <a:cubicBezTo>
                      <a:pt x="5370" y="5565"/>
                      <a:pt x="5401" y="5566"/>
                      <a:pt x="5431" y="5566"/>
                    </a:cubicBezTo>
                    <a:cubicBezTo>
                      <a:pt x="6295" y="5566"/>
                      <a:pt x="6152" y="4299"/>
                      <a:pt x="6152" y="4299"/>
                    </a:cubicBezTo>
                    <a:lnTo>
                      <a:pt x="6152" y="4299"/>
                    </a:lnTo>
                    <a:cubicBezTo>
                      <a:pt x="6153" y="4299"/>
                      <a:pt x="6756" y="5367"/>
                      <a:pt x="7621" y="5659"/>
                    </a:cubicBezTo>
                    <a:cubicBezTo>
                      <a:pt x="7636" y="5664"/>
                      <a:pt x="7650" y="5667"/>
                      <a:pt x="7663" y="5667"/>
                    </a:cubicBezTo>
                    <a:cubicBezTo>
                      <a:pt x="7958" y="5667"/>
                      <a:pt x="7478" y="4313"/>
                      <a:pt x="7389" y="4067"/>
                    </a:cubicBezTo>
                    <a:lnTo>
                      <a:pt x="7389" y="4067"/>
                    </a:lnTo>
                    <a:cubicBezTo>
                      <a:pt x="7971" y="5621"/>
                      <a:pt x="9542" y="6346"/>
                      <a:pt x="9542" y="6346"/>
                    </a:cubicBezTo>
                    <a:cubicBezTo>
                      <a:pt x="9542" y="6346"/>
                      <a:pt x="10367" y="8903"/>
                      <a:pt x="11537" y="8947"/>
                    </a:cubicBezTo>
                    <a:cubicBezTo>
                      <a:pt x="11541" y="8947"/>
                      <a:pt x="11546" y="8947"/>
                      <a:pt x="11551" y="8947"/>
                    </a:cubicBezTo>
                    <a:cubicBezTo>
                      <a:pt x="12655" y="8947"/>
                      <a:pt x="13918" y="4132"/>
                      <a:pt x="13199" y="2646"/>
                    </a:cubicBezTo>
                    <a:cubicBezTo>
                      <a:pt x="12567" y="1340"/>
                      <a:pt x="10920" y="1259"/>
                      <a:pt x="10524" y="1259"/>
                    </a:cubicBezTo>
                    <a:cubicBezTo>
                      <a:pt x="10468" y="1259"/>
                      <a:pt x="10437" y="1261"/>
                      <a:pt x="10437" y="1261"/>
                    </a:cubicBezTo>
                    <a:cubicBezTo>
                      <a:pt x="8722" y="633"/>
                      <a:pt x="6213" y="0"/>
                      <a:pt x="4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5"/>
              <p:cNvSpPr/>
              <p:nvPr/>
            </p:nvSpPr>
            <p:spPr>
              <a:xfrm>
                <a:off x="-5353225" y="-1375175"/>
                <a:ext cx="15555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6222" h="8055" extrusionOk="0">
                    <a:moveTo>
                      <a:pt x="1" y="0"/>
                    </a:moveTo>
                    <a:cubicBezTo>
                      <a:pt x="1" y="0"/>
                      <a:pt x="3839" y="1117"/>
                      <a:pt x="4540" y="2788"/>
                    </a:cubicBezTo>
                    <a:cubicBezTo>
                      <a:pt x="5240" y="4461"/>
                      <a:pt x="5143" y="8054"/>
                      <a:pt x="5143" y="8054"/>
                    </a:cubicBezTo>
                    <a:cubicBezTo>
                      <a:pt x="5143" y="8054"/>
                      <a:pt x="6222" y="4318"/>
                      <a:pt x="5910" y="2321"/>
                    </a:cubicBezTo>
                    <a:cubicBezTo>
                      <a:pt x="5599" y="32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65"/>
              <p:cNvSpPr/>
              <p:nvPr/>
            </p:nvSpPr>
            <p:spPr>
              <a:xfrm>
                <a:off x="-5249850" y="-1193625"/>
                <a:ext cx="92275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292" extrusionOk="0">
                    <a:moveTo>
                      <a:pt x="1476" y="0"/>
                    </a:moveTo>
                    <a:cubicBezTo>
                      <a:pt x="543" y="0"/>
                      <a:pt x="0" y="641"/>
                      <a:pt x="0" y="641"/>
                    </a:cubicBezTo>
                    <a:lnTo>
                      <a:pt x="328" y="3113"/>
                    </a:lnTo>
                    <a:cubicBezTo>
                      <a:pt x="328" y="3113"/>
                      <a:pt x="782" y="3292"/>
                      <a:pt x="1308" y="3292"/>
                    </a:cubicBezTo>
                    <a:cubicBezTo>
                      <a:pt x="1535" y="3292"/>
                      <a:pt x="1774" y="3259"/>
                      <a:pt x="1997" y="3164"/>
                    </a:cubicBezTo>
                    <a:cubicBezTo>
                      <a:pt x="3691" y="2446"/>
                      <a:pt x="3212" y="273"/>
                      <a:pt x="1847" y="34"/>
                    </a:cubicBezTo>
                    <a:cubicBezTo>
                      <a:pt x="1717" y="11"/>
                      <a:pt x="1594" y="0"/>
                      <a:pt x="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65"/>
              <p:cNvSpPr/>
              <p:nvPr/>
            </p:nvSpPr>
            <p:spPr>
              <a:xfrm>
                <a:off x="-5230950" y="-1176675"/>
                <a:ext cx="40100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062" extrusionOk="0">
                    <a:moveTo>
                      <a:pt x="1209" y="0"/>
                    </a:moveTo>
                    <a:cubicBezTo>
                      <a:pt x="1209" y="0"/>
                      <a:pt x="1208" y="0"/>
                      <a:pt x="1208" y="1"/>
                    </a:cubicBezTo>
                    <a:cubicBezTo>
                      <a:pt x="430" y="35"/>
                      <a:pt x="0" y="913"/>
                      <a:pt x="47" y="1600"/>
                    </a:cubicBezTo>
                    <a:cubicBezTo>
                      <a:pt x="65" y="1893"/>
                      <a:pt x="137" y="2061"/>
                      <a:pt x="220" y="2061"/>
                    </a:cubicBezTo>
                    <a:cubicBezTo>
                      <a:pt x="256" y="2061"/>
                      <a:pt x="294" y="2029"/>
                      <a:pt x="331" y="1961"/>
                    </a:cubicBezTo>
                    <a:cubicBezTo>
                      <a:pt x="461" y="1717"/>
                      <a:pt x="807" y="1547"/>
                      <a:pt x="1140" y="1547"/>
                    </a:cubicBezTo>
                    <a:cubicBezTo>
                      <a:pt x="1293" y="1547"/>
                      <a:pt x="1443" y="1582"/>
                      <a:pt x="1568" y="1663"/>
                    </a:cubicBezTo>
                    <a:cubicBezTo>
                      <a:pt x="1572" y="1665"/>
                      <a:pt x="1576" y="1666"/>
                      <a:pt x="1579" y="1666"/>
                    </a:cubicBezTo>
                    <a:cubicBezTo>
                      <a:pt x="1593" y="1666"/>
                      <a:pt x="1604" y="1651"/>
                      <a:pt x="1594" y="1636"/>
                    </a:cubicBezTo>
                    <a:cubicBezTo>
                      <a:pt x="1450" y="1401"/>
                      <a:pt x="1220" y="1309"/>
                      <a:pt x="976" y="1309"/>
                    </a:cubicBezTo>
                    <a:cubicBezTo>
                      <a:pt x="759" y="1309"/>
                      <a:pt x="532" y="1381"/>
                      <a:pt x="347" y="1490"/>
                    </a:cubicBezTo>
                    <a:cubicBezTo>
                      <a:pt x="403" y="999"/>
                      <a:pt x="614" y="249"/>
                      <a:pt x="1224" y="62"/>
                    </a:cubicBezTo>
                    <a:cubicBezTo>
                      <a:pt x="1263" y="52"/>
                      <a:pt x="1241" y="0"/>
                      <a:pt x="1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65"/>
              <p:cNvSpPr/>
              <p:nvPr/>
            </p:nvSpPr>
            <p:spPr>
              <a:xfrm>
                <a:off x="-5747225" y="-908975"/>
                <a:ext cx="573900" cy="537225"/>
              </a:xfrm>
              <a:custGeom>
                <a:avLst/>
                <a:gdLst/>
                <a:ahLst/>
                <a:cxnLst/>
                <a:rect l="l" t="t" r="r" b="b"/>
                <a:pathLst>
                  <a:path w="22956" h="21489" extrusionOk="0">
                    <a:moveTo>
                      <a:pt x="19621" y="1"/>
                    </a:moveTo>
                    <a:cubicBezTo>
                      <a:pt x="18227" y="1"/>
                      <a:pt x="16734" y="811"/>
                      <a:pt x="16151" y="2340"/>
                    </a:cubicBezTo>
                    <a:cubicBezTo>
                      <a:pt x="14291" y="7223"/>
                      <a:pt x="11723" y="11041"/>
                      <a:pt x="11538" y="11398"/>
                    </a:cubicBezTo>
                    <a:cubicBezTo>
                      <a:pt x="11211" y="12031"/>
                      <a:pt x="1911" y="16771"/>
                      <a:pt x="926" y="17901"/>
                    </a:cubicBezTo>
                    <a:cubicBezTo>
                      <a:pt x="1" y="18963"/>
                      <a:pt x="2361" y="21488"/>
                      <a:pt x="4124" y="21488"/>
                    </a:cubicBezTo>
                    <a:cubicBezTo>
                      <a:pt x="4236" y="21488"/>
                      <a:pt x="4347" y="21478"/>
                      <a:pt x="4453" y="21456"/>
                    </a:cubicBezTo>
                    <a:cubicBezTo>
                      <a:pt x="6267" y="21088"/>
                      <a:pt x="13856" y="18451"/>
                      <a:pt x="16181" y="16027"/>
                    </a:cubicBezTo>
                    <a:cubicBezTo>
                      <a:pt x="17555" y="14593"/>
                      <a:pt x="21105" y="10520"/>
                      <a:pt x="22411" y="3991"/>
                    </a:cubicBezTo>
                    <a:cubicBezTo>
                      <a:pt x="22955" y="1271"/>
                      <a:pt x="21365" y="1"/>
                      <a:pt x="19621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5"/>
              <p:cNvSpPr/>
              <p:nvPr/>
            </p:nvSpPr>
            <p:spPr>
              <a:xfrm>
                <a:off x="-5873275" y="-461475"/>
                <a:ext cx="23740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6704" extrusionOk="0">
                    <a:moveTo>
                      <a:pt x="5971" y="0"/>
                    </a:moveTo>
                    <a:cubicBezTo>
                      <a:pt x="5970" y="0"/>
                      <a:pt x="5969" y="1"/>
                      <a:pt x="5968" y="1"/>
                    </a:cubicBezTo>
                    <a:cubicBezTo>
                      <a:pt x="5784" y="32"/>
                      <a:pt x="3517" y="1270"/>
                      <a:pt x="2559" y="1713"/>
                    </a:cubicBezTo>
                    <a:cubicBezTo>
                      <a:pt x="725" y="2572"/>
                      <a:pt x="0" y="5671"/>
                      <a:pt x="6" y="6025"/>
                    </a:cubicBezTo>
                    <a:cubicBezTo>
                      <a:pt x="9" y="6127"/>
                      <a:pt x="118" y="6230"/>
                      <a:pt x="286" y="6325"/>
                    </a:cubicBezTo>
                    <a:cubicBezTo>
                      <a:pt x="321" y="6349"/>
                      <a:pt x="358" y="6368"/>
                      <a:pt x="398" y="6383"/>
                    </a:cubicBezTo>
                    <a:cubicBezTo>
                      <a:pt x="570" y="6465"/>
                      <a:pt x="750" y="6530"/>
                      <a:pt x="936" y="6575"/>
                    </a:cubicBezTo>
                    <a:cubicBezTo>
                      <a:pt x="974" y="6587"/>
                      <a:pt x="1013" y="6596"/>
                      <a:pt x="1052" y="6605"/>
                    </a:cubicBezTo>
                    <a:cubicBezTo>
                      <a:pt x="1250" y="6652"/>
                      <a:pt x="1450" y="6684"/>
                      <a:pt x="1652" y="6697"/>
                    </a:cubicBezTo>
                    <a:cubicBezTo>
                      <a:pt x="1702" y="6699"/>
                      <a:pt x="1745" y="6702"/>
                      <a:pt x="1790" y="6703"/>
                    </a:cubicBezTo>
                    <a:cubicBezTo>
                      <a:pt x="2037" y="6700"/>
                      <a:pt x="2234" y="6658"/>
                      <a:pt x="2324" y="6555"/>
                    </a:cubicBezTo>
                    <a:cubicBezTo>
                      <a:pt x="2703" y="6121"/>
                      <a:pt x="3373" y="4870"/>
                      <a:pt x="3951" y="4753"/>
                    </a:cubicBezTo>
                    <a:cubicBezTo>
                      <a:pt x="4163" y="4711"/>
                      <a:pt x="4359" y="4694"/>
                      <a:pt x="4544" y="4694"/>
                    </a:cubicBezTo>
                    <a:cubicBezTo>
                      <a:pt x="5240" y="4694"/>
                      <a:pt x="5781" y="4932"/>
                      <a:pt x="6484" y="4932"/>
                    </a:cubicBezTo>
                    <a:cubicBezTo>
                      <a:pt x="6549" y="4932"/>
                      <a:pt x="6616" y="4930"/>
                      <a:pt x="6685" y="4926"/>
                    </a:cubicBezTo>
                    <a:cubicBezTo>
                      <a:pt x="8318" y="4821"/>
                      <a:pt x="9196" y="3773"/>
                      <a:pt x="9495" y="3558"/>
                    </a:cubicBezTo>
                    <a:cubicBezTo>
                      <a:pt x="9495" y="3558"/>
                      <a:pt x="6186" y="0"/>
                      <a:pt x="5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5"/>
              <p:cNvSpPr/>
              <p:nvPr/>
            </p:nvSpPr>
            <p:spPr>
              <a:xfrm>
                <a:off x="-5866175" y="-365050"/>
                <a:ext cx="2642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527" extrusionOk="0">
                    <a:moveTo>
                      <a:pt x="994" y="0"/>
                    </a:moveTo>
                    <a:cubicBezTo>
                      <a:pt x="980" y="0"/>
                      <a:pt x="966" y="6"/>
                      <a:pt x="957" y="20"/>
                    </a:cubicBezTo>
                    <a:cubicBezTo>
                      <a:pt x="514" y="799"/>
                      <a:pt x="170" y="1591"/>
                      <a:pt x="1" y="2466"/>
                    </a:cubicBezTo>
                    <a:cubicBezTo>
                      <a:pt x="37" y="2490"/>
                      <a:pt x="74" y="2510"/>
                      <a:pt x="113" y="2526"/>
                    </a:cubicBezTo>
                    <a:cubicBezTo>
                      <a:pt x="397" y="1699"/>
                      <a:pt x="684" y="862"/>
                      <a:pt x="1041" y="63"/>
                    </a:cubicBezTo>
                    <a:cubicBezTo>
                      <a:pt x="1056" y="30"/>
                      <a:pt x="1025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5"/>
              <p:cNvSpPr/>
              <p:nvPr/>
            </p:nvSpPr>
            <p:spPr>
              <a:xfrm>
                <a:off x="-5849900" y="-359050"/>
                <a:ext cx="26350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507" extrusionOk="0">
                    <a:moveTo>
                      <a:pt x="991" y="1"/>
                    </a:moveTo>
                    <a:cubicBezTo>
                      <a:pt x="978" y="1"/>
                      <a:pt x="966" y="6"/>
                      <a:pt x="958" y="19"/>
                    </a:cubicBezTo>
                    <a:cubicBezTo>
                      <a:pt x="505" y="802"/>
                      <a:pt x="168" y="1598"/>
                      <a:pt x="1" y="2478"/>
                    </a:cubicBezTo>
                    <a:cubicBezTo>
                      <a:pt x="39" y="2488"/>
                      <a:pt x="78" y="2499"/>
                      <a:pt x="117" y="2506"/>
                    </a:cubicBezTo>
                    <a:cubicBezTo>
                      <a:pt x="402" y="1685"/>
                      <a:pt x="686" y="858"/>
                      <a:pt x="1039" y="64"/>
                    </a:cubicBezTo>
                    <a:cubicBezTo>
                      <a:pt x="1054" y="31"/>
                      <a:pt x="1021" y="1"/>
                      <a:pt x="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5"/>
              <p:cNvSpPr/>
              <p:nvPr/>
            </p:nvSpPr>
            <p:spPr>
              <a:xfrm>
                <a:off x="-5831975" y="-354000"/>
                <a:ext cx="2595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2403" extrusionOk="0">
                    <a:moveTo>
                      <a:pt x="975" y="0"/>
                    </a:moveTo>
                    <a:cubicBezTo>
                      <a:pt x="962" y="0"/>
                      <a:pt x="950" y="6"/>
                      <a:pt x="942" y="20"/>
                    </a:cubicBezTo>
                    <a:cubicBezTo>
                      <a:pt x="505" y="775"/>
                      <a:pt x="172" y="1545"/>
                      <a:pt x="0" y="2397"/>
                    </a:cubicBezTo>
                    <a:cubicBezTo>
                      <a:pt x="48" y="2398"/>
                      <a:pt x="93" y="2401"/>
                      <a:pt x="137" y="2403"/>
                    </a:cubicBezTo>
                    <a:cubicBezTo>
                      <a:pt x="409" y="1617"/>
                      <a:pt x="683" y="823"/>
                      <a:pt x="1022" y="65"/>
                    </a:cubicBezTo>
                    <a:cubicBezTo>
                      <a:pt x="1037" y="32"/>
                      <a:pt x="1005" y="0"/>
                      <a:pt x="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65"/>
              <p:cNvSpPr/>
              <p:nvPr/>
            </p:nvSpPr>
            <p:spPr>
              <a:xfrm>
                <a:off x="-5756550" y="-921825"/>
                <a:ext cx="589400" cy="594125"/>
              </a:xfrm>
              <a:custGeom>
                <a:avLst/>
                <a:gdLst/>
                <a:ahLst/>
                <a:cxnLst/>
                <a:rect l="l" t="t" r="r" b="b"/>
                <a:pathLst>
                  <a:path w="23576" h="23765" extrusionOk="0">
                    <a:moveTo>
                      <a:pt x="19808" y="1"/>
                    </a:moveTo>
                    <a:cubicBezTo>
                      <a:pt x="18664" y="1"/>
                      <a:pt x="17446" y="578"/>
                      <a:pt x="16508" y="1998"/>
                    </a:cubicBezTo>
                    <a:cubicBezTo>
                      <a:pt x="15465" y="3577"/>
                      <a:pt x="12135" y="11146"/>
                      <a:pt x="11676" y="11769"/>
                    </a:cubicBezTo>
                    <a:cubicBezTo>
                      <a:pt x="11216" y="12390"/>
                      <a:pt x="1510" y="17102"/>
                      <a:pt x="754" y="18079"/>
                    </a:cubicBezTo>
                    <a:cubicBezTo>
                      <a:pt x="0" y="19057"/>
                      <a:pt x="2784" y="23643"/>
                      <a:pt x="5438" y="23765"/>
                    </a:cubicBezTo>
                    <a:cubicBezTo>
                      <a:pt x="5441" y="23765"/>
                      <a:pt x="5444" y="23765"/>
                      <a:pt x="5447" y="23765"/>
                    </a:cubicBezTo>
                    <a:cubicBezTo>
                      <a:pt x="6248" y="23765"/>
                      <a:pt x="14667" y="19260"/>
                      <a:pt x="16939" y="16783"/>
                    </a:cubicBezTo>
                    <a:cubicBezTo>
                      <a:pt x="19218" y="14296"/>
                      <a:pt x="22763" y="7178"/>
                      <a:pt x="23260" y="3863"/>
                    </a:cubicBezTo>
                    <a:cubicBezTo>
                      <a:pt x="23576" y="1756"/>
                      <a:pt x="21803" y="1"/>
                      <a:pt x="19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65"/>
              <p:cNvSpPr/>
              <p:nvPr/>
            </p:nvSpPr>
            <p:spPr>
              <a:xfrm>
                <a:off x="-5463400" y="-758925"/>
                <a:ext cx="6547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5155" extrusionOk="0">
                    <a:moveTo>
                      <a:pt x="2542" y="1"/>
                    </a:moveTo>
                    <a:cubicBezTo>
                      <a:pt x="2522" y="1"/>
                      <a:pt x="2503" y="9"/>
                      <a:pt x="2491" y="29"/>
                    </a:cubicBezTo>
                    <a:cubicBezTo>
                      <a:pt x="1518" y="1612"/>
                      <a:pt x="720" y="3403"/>
                      <a:pt x="8" y="5120"/>
                    </a:cubicBezTo>
                    <a:cubicBezTo>
                      <a:pt x="0" y="5140"/>
                      <a:pt x="18" y="5154"/>
                      <a:pt x="36" y="5154"/>
                    </a:cubicBezTo>
                    <a:cubicBezTo>
                      <a:pt x="45" y="5154"/>
                      <a:pt x="53" y="5151"/>
                      <a:pt x="59" y="5142"/>
                    </a:cubicBezTo>
                    <a:cubicBezTo>
                      <a:pt x="991" y="3533"/>
                      <a:pt x="1931" y="1812"/>
                      <a:pt x="2601" y="75"/>
                    </a:cubicBezTo>
                    <a:cubicBezTo>
                      <a:pt x="2618" y="32"/>
                      <a:pt x="2580" y="1"/>
                      <a:pt x="2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5"/>
              <p:cNvSpPr/>
              <p:nvPr/>
            </p:nvSpPr>
            <p:spPr>
              <a:xfrm>
                <a:off x="-5412800" y="-709700"/>
                <a:ext cx="221625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8865" h="10812" extrusionOk="0">
                    <a:moveTo>
                      <a:pt x="8800" y="0"/>
                    </a:moveTo>
                    <a:cubicBezTo>
                      <a:pt x="8789" y="0"/>
                      <a:pt x="8778" y="4"/>
                      <a:pt x="8769" y="14"/>
                    </a:cubicBezTo>
                    <a:cubicBezTo>
                      <a:pt x="7295" y="1579"/>
                      <a:pt x="6375" y="3704"/>
                      <a:pt x="5341" y="5570"/>
                    </a:cubicBezTo>
                    <a:cubicBezTo>
                      <a:pt x="4676" y="6768"/>
                      <a:pt x="4019" y="7829"/>
                      <a:pt x="2894" y="8653"/>
                    </a:cubicBezTo>
                    <a:cubicBezTo>
                      <a:pt x="1938" y="9356"/>
                      <a:pt x="932" y="10003"/>
                      <a:pt x="21" y="10765"/>
                    </a:cubicBezTo>
                    <a:cubicBezTo>
                      <a:pt x="1" y="10782"/>
                      <a:pt x="19" y="10812"/>
                      <a:pt x="41" y="10812"/>
                    </a:cubicBezTo>
                    <a:cubicBezTo>
                      <a:pt x="45" y="10812"/>
                      <a:pt x="49" y="10810"/>
                      <a:pt x="54" y="10808"/>
                    </a:cubicBezTo>
                    <a:cubicBezTo>
                      <a:pt x="2089" y="9689"/>
                      <a:pt x="4034" y="8481"/>
                      <a:pt x="5187" y="6425"/>
                    </a:cubicBezTo>
                    <a:cubicBezTo>
                      <a:pt x="5965" y="5036"/>
                      <a:pt x="6753" y="3662"/>
                      <a:pt x="7548" y="2292"/>
                    </a:cubicBezTo>
                    <a:cubicBezTo>
                      <a:pt x="7994" y="1962"/>
                      <a:pt x="8435" y="1626"/>
                      <a:pt x="8825" y="1229"/>
                    </a:cubicBezTo>
                    <a:cubicBezTo>
                      <a:pt x="8860" y="1193"/>
                      <a:pt x="8828" y="1132"/>
                      <a:pt x="8784" y="1132"/>
                    </a:cubicBezTo>
                    <a:cubicBezTo>
                      <a:pt x="8775" y="1132"/>
                      <a:pt x="8765" y="1135"/>
                      <a:pt x="8756" y="1141"/>
                    </a:cubicBezTo>
                    <a:cubicBezTo>
                      <a:pt x="8398" y="1382"/>
                      <a:pt x="8069" y="1662"/>
                      <a:pt x="7747" y="1950"/>
                    </a:cubicBezTo>
                    <a:cubicBezTo>
                      <a:pt x="8112" y="1325"/>
                      <a:pt x="8474" y="698"/>
                      <a:pt x="8844" y="72"/>
                    </a:cubicBezTo>
                    <a:cubicBezTo>
                      <a:pt x="8864" y="38"/>
                      <a:pt x="8833" y="0"/>
                      <a:pt x="8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9"/>
          <p:cNvSpPr txBox="1">
            <a:spLocks noGrp="1"/>
          </p:cNvSpPr>
          <p:nvPr>
            <p:ph type="title"/>
          </p:nvPr>
        </p:nvSpPr>
        <p:spPr>
          <a:xfrm>
            <a:off x="596835" y="466250"/>
            <a:ext cx="79719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NGUYÊN NHÂN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94" name="Google Shape;1494;p49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780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Việc làm giảm, nhiều người mất việc, chênh lệch cung cầu lao động</a:t>
            </a:r>
            <a:endParaRPr dirty="0"/>
          </a:p>
        </p:txBody>
      </p:sp>
      <p:sp>
        <p:nvSpPr>
          <p:cNvPr id="1495" name="Google Shape;1495;p49"/>
          <p:cNvSpPr txBox="1">
            <a:spLocks noGrp="1"/>
          </p:cNvSpPr>
          <p:nvPr>
            <p:ph type="title" idx="3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năng mềm</a:t>
            </a:r>
            <a:endParaRPr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6" name="Google Shape;1496;p49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821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Trên</a:t>
            </a:r>
            <a:r>
              <a:rPr lang="en-US" dirty="0"/>
              <a:t> 80%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b="1" dirty="0"/>
          </a:p>
        </p:txBody>
      </p:sp>
      <p:sp>
        <p:nvSpPr>
          <p:cNvPr id="1497" name="Google Shape;1497;p49"/>
          <p:cNvSpPr txBox="1">
            <a:spLocks noGrp="1"/>
          </p:cNvSpPr>
          <p:nvPr>
            <p:ph type="title" idx="5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 anh</a:t>
            </a:r>
            <a:endParaRPr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8" name="Google Shape;1498;p49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nh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endParaRPr dirty="0"/>
          </a:p>
        </p:txBody>
      </p:sp>
      <p:sp>
        <p:nvSpPr>
          <p:cNvPr id="1499" name="Google Shape;1499;p49"/>
          <p:cNvSpPr txBox="1">
            <a:spLocks noGrp="1"/>
          </p:cNvSpPr>
          <p:nvPr>
            <p:ph type="title" idx="7"/>
          </p:nvPr>
        </p:nvSpPr>
        <p:spPr>
          <a:xfrm>
            <a:off x="1977512" y="3589447"/>
            <a:ext cx="25892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 nghiệm phỏng vấn</a:t>
            </a:r>
            <a:endParaRPr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0" name="Google Shape;1500;p49"/>
          <p:cNvSpPr txBox="1">
            <a:spLocks noGrp="1"/>
          </p:cNvSpPr>
          <p:nvPr>
            <p:ph type="subTitle" idx="8"/>
          </p:nvPr>
        </p:nvSpPr>
        <p:spPr>
          <a:xfrm>
            <a:off x="2158837" y="3933396"/>
            <a:ext cx="2276700" cy="739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Thiếu kinh nghiệm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phỏng vấn</a:t>
            </a:r>
            <a:endParaRPr dirty="0"/>
          </a:p>
        </p:txBody>
      </p:sp>
      <p:sp>
        <p:nvSpPr>
          <p:cNvPr id="1501" name="Google Shape;1501;p49"/>
          <p:cNvSpPr txBox="1">
            <a:spLocks noGrp="1"/>
          </p:cNvSpPr>
          <p:nvPr>
            <p:ph type="title" idx="9"/>
          </p:nvPr>
        </p:nvSpPr>
        <p:spPr>
          <a:xfrm>
            <a:off x="4834473" y="3609484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 tìm việc</a:t>
            </a:r>
            <a:endParaRPr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2" name="Google Shape;1502;p49"/>
          <p:cNvSpPr txBox="1">
            <a:spLocks noGrp="1"/>
          </p:cNvSpPr>
          <p:nvPr>
            <p:ph type="subTitle" idx="13"/>
          </p:nvPr>
        </p:nvSpPr>
        <p:spPr>
          <a:xfrm>
            <a:off x="4842802" y="3904685"/>
            <a:ext cx="2276700" cy="83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K</a:t>
            </a:r>
            <a:r>
              <a:rPr lang="en-US" dirty="0" err="1" smtClean="0"/>
              <a:t>hông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dirty="0"/>
          </a:p>
        </p:txBody>
      </p:sp>
      <p:grpSp>
        <p:nvGrpSpPr>
          <p:cNvPr id="168" name="Google Shape;9560;p78"/>
          <p:cNvGrpSpPr/>
          <p:nvPr/>
        </p:nvGrpSpPr>
        <p:grpSpPr>
          <a:xfrm>
            <a:off x="1733603" y="1429147"/>
            <a:ext cx="531649" cy="505356"/>
            <a:chOff x="5273444" y="2891285"/>
            <a:chExt cx="371123" cy="362267"/>
          </a:xfrm>
        </p:grpSpPr>
        <p:sp>
          <p:nvSpPr>
            <p:cNvPr id="169" name="Google Shape;9561;p78"/>
            <p:cNvSpPr/>
            <p:nvPr/>
          </p:nvSpPr>
          <p:spPr>
            <a:xfrm>
              <a:off x="5301373" y="2914996"/>
              <a:ext cx="315186" cy="314452"/>
            </a:xfrm>
            <a:custGeom>
              <a:avLst/>
              <a:gdLst/>
              <a:ahLst/>
              <a:cxnLst/>
              <a:rect l="l" t="t" r="r" b="b"/>
              <a:pathLst>
                <a:path w="12030" h="12002" extrusionOk="0">
                  <a:moveTo>
                    <a:pt x="6161" y="1"/>
                  </a:moveTo>
                  <a:cubicBezTo>
                    <a:pt x="5782" y="1"/>
                    <a:pt x="5441" y="423"/>
                    <a:pt x="5071" y="480"/>
                  </a:cubicBezTo>
                  <a:cubicBezTo>
                    <a:pt x="5030" y="487"/>
                    <a:pt x="4988" y="490"/>
                    <a:pt x="4945" y="490"/>
                  </a:cubicBezTo>
                  <a:cubicBezTo>
                    <a:pt x="4666" y="490"/>
                    <a:pt x="4355" y="358"/>
                    <a:pt x="4081" y="358"/>
                  </a:cubicBezTo>
                  <a:cubicBezTo>
                    <a:pt x="4005" y="358"/>
                    <a:pt x="3932" y="368"/>
                    <a:pt x="3863" y="394"/>
                  </a:cubicBezTo>
                  <a:cubicBezTo>
                    <a:pt x="3499" y="528"/>
                    <a:pt x="3346" y="1065"/>
                    <a:pt x="3020" y="1266"/>
                  </a:cubicBezTo>
                  <a:cubicBezTo>
                    <a:pt x="2703" y="1467"/>
                    <a:pt x="2147" y="1391"/>
                    <a:pt x="1879" y="1649"/>
                  </a:cubicBezTo>
                  <a:cubicBezTo>
                    <a:pt x="1611" y="1908"/>
                    <a:pt x="1659" y="2464"/>
                    <a:pt x="1438" y="2771"/>
                  </a:cubicBezTo>
                  <a:cubicBezTo>
                    <a:pt x="1227" y="3068"/>
                    <a:pt x="690" y="3202"/>
                    <a:pt x="528" y="3557"/>
                  </a:cubicBezTo>
                  <a:cubicBezTo>
                    <a:pt x="374" y="3912"/>
                    <a:pt x="643" y="4391"/>
                    <a:pt x="556" y="4765"/>
                  </a:cubicBezTo>
                  <a:cubicBezTo>
                    <a:pt x="470" y="5138"/>
                    <a:pt x="20" y="5455"/>
                    <a:pt x="10" y="5838"/>
                  </a:cubicBezTo>
                  <a:cubicBezTo>
                    <a:pt x="0" y="6231"/>
                    <a:pt x="432" y="6567"/>
                    <a:pt x="499" y="6950"/>
                  </a:cubicBezTo>
                  <a:cubicBezTo>
                    <a:pt x="566" y="7324"/>
                    <a:pt x="278" y="7794"/>
                    <a:pt x="413" y="8148"/>
                  </a:cubicBezTo>
                  <a:cubicBezTo>
                    <a:pt x="547" y="8512"/>
                    <a:pt x="1083" y="8675"/>
                    <a:pt x="1285" y="8992"/>
                  </a:cubicBezTo>
                  <a:cubicBezTo>
                    <a:pt x="1486" y="9308"/>
                    <a:pt x="1400" y="9864"/>
                    <a:pt x="1659" y="10132"/>
                  </a:cubicBezTo>
                  <a:cubicBezTo>
                    <a:pt x="1917" y="10410"/>
                    <a:pt x="2483" y="10353"/>
                    <a:pt x="2790" y="10573"/>
                  </a:cubicBezTo>
                  <a:cubicBezTo>
                    <a:pt x="3087" y="10794"/>
                    <a:pt x="3221" y="11331"/>
                    <a:pt x="3576" y="11484"/>
                  </a:cubicBezTo>
                  <a:cubicBezTo>
                    <a:pt x="3662" y="11523"/>
                    <a:pt x="3755" y="11538"/>
                    <a:pt x="3852" y="11538"/>
                  </a:cubicBezTo>
                  <a:cubicBezTo>
                    <a:pt x="4098" y="11538"/>
                    <a:pt x="4370" y="11447"/>
                    <a:pt x="4615" y="11447"/>
                  </a:cubicBezTo>
                  <a:cubicBezTo>
                    <a:pt x="4673" y="11447"/>
                    <a:pt x="4729" y="11452"/>
                    <a:pt x="4783" y="11465"/>
                  </a:cubicBezTo>
                  <a:cubicBezTo>
                    <a:pt x="5157" y="11551"/>
                    <a:pt x="5474" y="11992"/>
                    <a:pt x="5857" y="12002"/>
                  </a:cubicBezTo>
                  <a:cubicBezTo>
                    <a:pt x="5861" y="12002"/>
                    <a:pt x="5865" y="12002"/>
                    <a:pt x="5870" y="12002"/>
                  </a:cubicBezTo>
                  <a:cubicBezTo>
                    <a:pt x="6248" y="12002"/>
                    <a:pt x="6590" y="11579"/>
                    <a:pt x="6959" y="11513"/>
                  </a:cubicBezTo>
                  <a:cubicBezTo>
                    <a:pt x="6995" y="11507"/>
                    <a:pt x="7031" y="11505"/>
                    <a:pt x="7068" y="11505"/>
                  </a:cubicBezTo>
                  <a:cubicBezTo>
                    <a:pt x="7348" y="11505"/>
                    <a:pt x="7661" y="11640"/>
                    <a:pt x="7937" y="11640"/>
                  </a:cubicBezTo>
                  <a:cubicBezTo>
                    <a:pt x="8017" y="11640"/>
                    <a:pt x="8095" y="11628"/>
                    <a:pt x="8167" y="11599"/>
                  </a:cubicBezTo>
                  <a:cubicBezTo>
                    <a:pt x="8531" y="11465"/>
                    <a:pt x="8685" y="10938"/>
                    <a:pt x="9011" y="10736"/>
                  </a:cubicBezTo>
                  <a:cubicBezTo>
                    <a:pt x="9327" y="10535"/>
                    <a:pt x="9883" y="10612"/>
                    <a:pt x="10151" y="10353"/>
                  </a:cubicBezTo>
                  <a:cubicBezTo>
                    <a:pt x="10420" y="10094"/>
                    <a:pt x="10372" y="9529"/>
                    <a:pt x="10592" y="9231"/>
                  </a:cubicBezTo>
                  <a:cubicBezTo>
                    <a:pt x="10803" y="8925"/>
                    <a:pt x="11340" y="8800"/>
                    <a:pt x="11503" y="8445"/>
                  </a:cubicBezTo>
                  <a:cubicBezTo>
                    <a:pt x="11656" y="8091"/>
                    <a:pt x="11388" y="7611"/>
                    <a:pt x="11474" y="7238"/>
                  </a:cubicBezTo>
                  <a:cubicBezTo>
                    <a:pt x="11560" y="6864"/>
                    <a:pt x="12011" y="6547"/>
                    <a:pt x="12020" y="6154"/>
                  </a:cubicBezTo>
                  <a:cubicBezTo>
                    <a:pt x="12030" y="5771"/>
                    <a:pt x="11599" y="5426"/>
                    <a:pt x="11532" y="5052"/>
                  </a:cubicBezTo>
                  <a:cubicBezTo>
                    <a:pt x="11464" y="4678"/>
                    <a:pt x="11752" y="4209"/>
                    <a:pt x="11618" y="3844"/>
                  </a:cubicBezTo>
                  <a:cubicBezTo>
                    <a:pt x="11484" y="3490"/>
                    <a:pt x="10947" y="3327"/>
                    <a:pt x="10746" y="3010"/>
                  </a:cubicBezTo>
                  <a:cubicBezTo>
                    <a:pt x="10544" y="2685"/>
                    <a:pt x="10631" y="2138"/>
                    <a:pt x="10372" y="1860"/>
                  </a:cubicBezTo>
                  <a:cubicBezTo>
                    <a:pt x="10113" y="1592"/>
                    <a:pt x="9547" y="1640"/>
                    <a:pt x="9241" y="1429"/>
                  </a:cubicBezTo>
                  <a:cubicBezTo>
                    <a:pt x="8944" y="1208"/>
                    <a:pt x="8809" y="672"/>
                    <a:pt x="8455" y="518"/>
                  </a:cubicBezTo>
                  <a:cubicBezTo>
                    <a:pt x="8369" y="479"/>
                    <a:pt x="8275" y="465"/>
                    <a:pt x="8178" y="465"/>
                  </a:cubicBezTo>
                  <a:cubicBezTo>
                    <a:pt x="7932" y="465"/>
                    <a:pt x="7660" y="555"/>
                    <a:pt x="7415" y="555"/>
                  </a:cubicBezTo>
                  <a:cubicBezTo>
                    <a:pt x="7357" y="555"/>
                    <a:pt x="7301" y="550"/>
                    <a:pt x="7247" y="537"/>
                  </a:cubicBezTo>
                  <a:cubicBezTo>
                    <a:pt x="6873" y="451"/>
                    <a:pt x="6557" y="1"/>
                    <a:pt x="6173" y="1"/>
                  </a:cubicBezTo>
                  <a:cubicBezTo>
                    <a:pt x="6169" y="1"/>
                    <a:pt x="6165" y="1"/>
                    <a:pt x="6161" y="1"/>
                  </a:cubicBezTo>
                  <a:close/>
                </a:path>
              </a:pathLst>
            </a:custGeom>
            <a:solidFill>
              <a:srgbClr val="D8D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562;p78"/>
            <p:cNvSpPr/>
            <p:nvPr/>
          </p:nvSpPr>
          <p:spPr>
            <a:xfrm>
              <a:off x="5427945" y="2958200"/>
              <a:ext cx="188614" cy="271249"/>
            </a:xfrm>
            <a:custGeom>
              <a:avLst/>
              <a:gdLst/>
              <a:ahLst/>
              <a:cxnLst/>
              <a:rect l="l" t="t" r="r" b="b"/>
              <a:pathLst>
                <a:path w="7199" h="10353" extrusionOk="0">
                  <a:moveTo>
                    <a:pt x="5090" y="0"/>
                  </a:moveTo>
                  <a:lnTo>
                    <a:pt x="5090" y="0"/>
                  </a:lnTo>
                  <a:cubicBezTo>
                    <a:pt x="6653" y="4132"/>
                    <a:pt x="4275" y="8713"/>
                    <a:pt x="0" y="9825"/>
                  </a:cubicBezTo>
                  <a:cubicBezTo>
                    <a:pt x="355" y="9931"/>
                    <a:pt x="671" y="10343"/>
                    <a:pt x="1036" y="10353"/>
                  </a:cubicBezTo>
                  <a:cubicBezTo>
                    <a:pt x="1040" y="10353"/>
                    <a:pt x="1044" y="10353"/>
                    <a:pt x="1048" y="10353"/>
                  </a:cubicBezTo>
                  <a:cubicBezTo>
                    <a:pt x="1427" y="10353"/>
                    <a:pt x="1778" y="9930"/>
                    <a:pt x="2138" y="9864"/>
                  </a:cubicBezTo>
                  <a:cubicBezTo>
                    <a:pt x="2173" y="9858"/>
                    <a:pt x="2208" y="9856"/>
                    <a:pt x="2245" y="9856"/>
                  </a:cubicBezTo>
                  <a:cubicBezTo>
                    <a:pt x="2520" y="9856"/>
                    <a:pt x="2836" y="9991"/>
                    <a:pt x="3110" y="9991"/>
                  </a:cubicBezTo>
                  <a:cubicBezTo>
                    <a:pt x="3190" y="9991"/>
                    <a:pt x="3266" y="9979"/>
                    <a:pt x="3336" y="9950"/>
                  </a:cubicBezTo>
                  <a:cubicBezTo>
                    <a:pt x="3691" y="9816"/>
                    <a:pt x="3854" y="9289"/>
                    <a:pt x="4180" y="9087"/>
                  </a:cubicBezTo>
                  <a:cubicBezTo>
                    <a:pt x="4506" y="8886"/>
                    <a:pt x="5042" y="8963"/>
                    <a:pt x="5320" y="8704"/>
                  </a:cubicBezTo>
                  <a:cubicBezTo>
                    <a:pt x="5598" y="8445"/>
                    <a:pt x="5541" y="7899"/>
                    <a:pt x="5761" y="7582"/>
                  </a:cubicBezTo>
                  <a:cubicBezTo>
                    <a:pt x="5982" y="7266"/>
                    <a:pt x="6518" y="7141"/>
                    <a:pt x="6672" y="6796"/>
                  </a:cubicBezTo>
                  <a:cubicBezTo>
                    <a:pt x="6835" y="6442"/>
                    <a:pt x="6566" y="5953"/>
                    <a:pt x="6643" y="5589"/>
                  </a:cubicBezTo>
                  <a:cubicBezTo>
                    <a:pt x="6729" y="5215"/>
                    <a:pt x="7180" y="4889"/>
                    <a:pt x="7189" y="4505"/>
                  </a:cubicBezTo>
                  <a:cubicBezTo>
                    <a:pt x="7199" y="4132"/>
                    <a:pt x="6768" y="3777"/>
                    <a:pt x="6701" y="3403"/>
                  </a:cubicBezTo>
                  <a:cubicBezTo>
                    <a:pt x="6633" y="3029"/>
                    <a:pt x="6921" y="2560"/>
                    <a:pt x="6787" y="2195"/>
                  </a:cubicBezTo>
                  <a:cubicBezTo>
                    <a:pt x="6653" y="1841"/>
                    <a:pt x="6116" y="1687"/>
                    <a:pt x="5915" y="1361"/>
                  </a:cubicBezTo>
                  <a:cubicBezTo>
                    <a:pt x="5713" y="1036"/>
                    <a:pt x="5800" y="489"/>
                    <a:pt x="5541" y="211"/>
                  </a:cubicBezTo>
                  <a:cubicBezTo>
                    <a:pt x="5416" y="106"/>
                    <a:pt x="5253" y="29"/>
                    <a:pt x="5090" y="0"/>
                  </a:cubicBezTo>
                  <a:close/>
                </a:path>
              </a:pathLst>
            </a:custGeom>
            <a:solidFill>
              <a:srgbClr val="CC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563;p78"/>
            <p:cNvSpPr/>
            <p:nvPr/>
          </p:nvSpPr>
          <p:spPr>
            <a:xfrm>
              <a:off x="5430539" y="3027210"/>
              <a:ext cx="131786" cy="142318"/>
            </a:xfrm>
            <a:custGeom>
              <a:avLst/>
              <a:gdLst/>
              <a:ahLst/>
              <a:cxnLst/>
              <a:rect l="l" t="t" r="r" b="b"/>
              <a:pathLst>
                <a:path w="5030" h="5432" extrusionOk="0">
                  <a:moveTo>
                    <a:pt x="3592" y="0"/>
                  </a:moveTo>
                  <a:cubicBezTo>
                    <a:pt x="3355" y="0"/>
                    <a:pt x="3140" y="118"/>
                    <a:pt x="3084" y="376"/>
                  </a:cubicBezTo>
                  <a:cubicBezTo>
                    <a:pt x="2748" y="1910"/>
                    <a:pt x="1972" y="2840"/>
                    <a:pt x="841" y="4019"/>
                  </a:cubicBezTo>
                  <a:cubicBezTo>
                    <a:pt x="1" y="4893"/>
                    <a:pt x="539" y="5432"/>
                    <a:pt x="1462" y="5432"/>
                  </a:cubicBezTo>
                  <a:cubicBezTo>
                    <a:pt x="2330" y="5432"/>
                    <a:pt x="3538" y="4956"/>
                    <a:pt x="4263" y="3836"/>
                  </a:cubicBezTo>
                  <a:cubicBezTo>
                    <a:pt x="5030" y="2657"/>
                    <a:pt x="4589" y="1306"/>
                    <a:pt x="4311" y="482"/>
                  </a:cubicBezTo>
                  <a:cubicBezTo>
                    <a:pt x="4205" y="176"/>
                    <a:pt x="3882" y="0"/>
                    <a:pt x="3592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564;p78"/>
            <p:cNvSpPr/>
            <p:nvPr/>
          </p:nvSpPr>
          <p:spPr>
            <a:xfrm>
              <a:off x="5441752" y="3027761"/>
              <a:ext cx="120572" cy="141585"/>
            </a:xfrm>
            <a:custGeom>
              <a:avLst/>
              <a:gdLst/>
              <a:ahLst/>
              <a:cxnLst/>
              <a:rect l="l" t="t" r="r" b="b"/>
              <a:pathLst>
                <a:path w="4602" h="5404" extrusionOk="0">
                  <a:moveTo>
                    <a:pt x="3365" y="1"/>
                  </a:moveTo>
                  <a:lnTo>
                    <a:pt x="3365" y="1"/>
                  </a:lnTo>
                  <a:cubicBezTo>
                    <a:pt x="3643" y="834"/>
                    <a:pt x="4026" y="2119"/>
                    <a:pt x="3288" y="3260"/>
                  </a:cubicBezTo>
                  <a:cubicBezTo>
                    <a:pt x="2569" y="4375"/>
                    <a:pt x="1366" y="4857"/>
                    <a:pt x="499" y="4857"/>
                  </a:cubicBezTo>
                  <a:cubicBezTo>
                    <a:pt x="315" y="4857"/>
                    <a:pt x="146" y="4835"/>
                    <a:pt x="1" y="4793"/>
                  </a:cubicBezTo>
                  <a:lnTo>
                    <a:pt x="1" y="4793"/>
                  </a:lnTo>
                  <a:cubicBezTo>
                    <a:pt x="16" y="5182"/>
                    <a:pt x="450" y="5404"/>
                    <a:pt x="1041" y="5404"/>
                  </a:cubicBezTo>
                  <a:cubicBezTo>
                    <a:pt x="1907" y="5404"/>
                    <a:pt x="3111" y="4928"/>
                    <a:pt x="3835" y="3806"/>
                  </a:cubicBezTo>
                  <a:cubicBezTo>
                    <a:pt x="4602" y="2627"/>
                    <a:pt x="4161" y="1285"/>
                    <a:pt x="3883" y="451"/>
                  </a:cubicBezTo>
                  <a:cubicBezTo>
                    <a:pt x="3796" y="231"/>
                    <a:pt x="3605" y="58"/>
                    <a:pt x="3365" y="1"/>
                  </a:cubicBezTo>
                  <a:close/>
                </a:path>
              </a:pathLst>
            </a:custGeom>
            <a:solidFill>
              <a:srgbClr val="90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565;p78"/>
            <p:cNvSpPr/>
            <p:nvPr/>
          </p:nvSpPr>
          <p:spPr>
            <a:xfrm>
              <a:off x="5382986" y="2999779"/>
              <a:ext cx="69640" cy="69587"/>
            </a:xfrm>
            <a:custGeom>
              <a:avLst/>
              <a:gdLst/>
              <a:ahLst/>
              <a:cxnLst/>
              <a:rect l="l" t="t" r="r" b="b"/>
              <a:pathLst>
                <a:path w="2658" h="2656" extrusionOk="0">
                  <a:moveTo>
                    <a:pt x="1473" y="1"/>
                  </a:moveTo>
                  <a:cubicBezTo>
                    <a:pt x="1003" y="1"/>
                    <a:pt x="495" y="370"/>
                    <a:pt x="288" y="838"/>
                  </a:cubicBezTo>
                  <a:cubicBezTo>
                    <a:pt x="1" y="1490"/>
                    <a:pt x="288" y="2248"/>
                    <a:pt x="940" y="2535"/>
                  </a:cubicBezTo>
                  <a:cubicBezTo>
                    <a:pt x="1123" y="2616"/>
                    <a:pt x="1339" y="2656"/>
                    <a:pt x="1555" y="2656"/>
                  </a:cubicBezTo>
                  <a:cubicBezTo>
                    <a:pt x="2108" y="2656"/>
                    <a:pt x="2657" y="2393"/>
                    <a:pt x="2637" y="1883"/>
                  </a:cubicBezTo>
                  <a:cubicBezTo>
                    <a:pt x="2608" y="1289"/>
                    <a:pt x="2368" y="522"/>
                    <a:pt x="1985" y="187"/>
                  </a:cubicBezTo>
                  <a:cubicBezTo>
                    <a:pt x="1834" y="57"/>
                    <a:pt x="1656" y="1"/>
                    <a:pt x="1473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566;p78"/>
            <p:cNvSpPr/>
            <p:nvPr/>
          </p:nvSpPr>
          <p:spPr>
            <a:xfrm>
              <a:off x="5390767" y="3000644"/>
              <a:ext cx="61858" cy="68932"/>
            </a:xfrm>
            <a:custGeom>
              <a:avLst/>
              <a:gdLst/>
              <a:ahLst/>
              <a:cxnLst/>
              <a:rect l="l" t="t" r="r" b="b"/>
              <a:pathLst>
                <a:path w="2361" h="2631" extrusionOk="0">
                  <a:moveTo>
                    <a:pt x="1391" y="0"/>
                  </a:moveTo>
                  <a:cubicBezTo>
                    <a:pt x="1573" y="374"/>
                    <a:pt x="1678" y="786"/>
                    <a:pt x="1697" y="1208"/>
                  </a:cubicBezTo>
                  <a:cubicBezTo>
                    <a:pt x="1718" y="1718"/>
                    <a:pt x="1168" y="1981"/>
                    <a:pt x="616" y="1981"/>
                  </a:cubicBezTo>
                  <a:cubicBezTo>
                    <a:pt x="400" y="1981"/>
                    <a:pt x="184" y="1941"/>
                    <a:pt x="1" y="1860"/>
                  </a:cubicBezTo>
                  <a:lnTo>
                    <a:pt x="1" y="1860"/>
                  </a:lnTo>
                  <a:cubicBezTo>
                    <a:pt x="125" y="2147"/>
                    <a:pt x="365" y="2377"/>
                    <a:pt x="653" y="2512"/>
                  </a:cubicBezTo>
                  <a:cubicBezTo>
                    <a:pt x="830" y="2591"/>
                    <a:pt x="1041" y="2630"/>
                    <a:pt x="1253" y="2630"/>
                  </a:cubicBezTo>
                  <a:cubicBezTo>
                    <a:pt x="1805" y="2630"/>
                    <a:pt x="2360" y="2363"/>
                    <a:pt x="2340" y="1850"/>
                  </a:cubicBezTo>
                  <a:cubicBezTo>
                    <a:pt x="2311" y="1256"/>
                    <a:pt x="2071" y="489"/>
                    <a:pt x="1688" y="154"/>
                  </a:cubicBezTo>
                  <a:cubicBezTo>
                    <a:pt x="1602" y="77"/>
                    <a:pt x="1506" y="29"/>
                    <a:pt x="1391" y="0"/>
                  </a:cubicBezTo>
                  <a:close/>
                </a:path>
              </a:pathLst>
            </a:custGeom>
            <a:solidFill>
              <a:srgbClr val="90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567;p78"/>
            <p:cNvSpPr/>
            <p:nvPr/>
          </p:nvSpPr>
          <p:spPr>
            <a:xfrm>
              <a:off x="5510554" y="2894429"/>
              <a:ext cx="37571" cy="42706"/>
            </a:xfrm>
            <a:custGeom>
              <a:avLst/>
              <a:gdLst/>
              <a:ahLst/>
              <a:cxnLst/>
              <a:rect l="l" t="t" r="r" b="b"/>
              <a:pathLst>
                <a:path w="1434" h="1630" extrusionOk="0">
                  <a:moveTo>
                    <a:pt x="831" y="1"/>
                  </a:moveTo>
                  <a:cubicBezTo>
                    <a:pt x="670" y="1"/>
                    <a:pt x="510" y="88"/>
                    <a:pt x="432" y="297"/>
                  </a:cubicBezTo>
                  <a:lnTo>
                    <a:pt x="1" y="1275"/>
                  </a:lnTo>
                  <a:cubicBezTo>
                    <a:pt x="58" y="1264"/>
                    <a:pt x="117" y="1258"/>
                    <a:pt x="177" y="1258"/>
                  </a:cubicBezTo>
                  <a:cubicBezTo>
                    <a:pt x="275" y="1258"/>
                    <a:pt x="375" y="1273"/>
                    <a:pt x="471" y="1303"/>
                  </a:cubicBezTo>
                  <a:cubicBezTo>
                    <a:pt x="614" y="1380"/>
                    <a:pt x="729" y="1495"/>
                    <a:pt x="816" y="1629"/>
                  </a:cubicBezTo>
                  <a:lnTo>
                    <a:pt x="1247" y="661"/>
                  </a:lnTo>
                  <a:cubicBezTo>
                    <a:pt x="1433" y="295"/>
                    <a:pt x="1129" y="1"/>
                    <a:pt x="831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568;p78"/>
            <p:cNvSpPr/>
            <p:nvPr/>
          </p:nvSpPr>
          <p:spPr>
            <a:xfrm>
              <a:off x="5597721" y="2995928"/>
              <a:ext cx="46846" cy="32619"/>
            </a:xfrm>
            <a:custGeom>
              <a:avLst/>
              <a:gdLst/>
              <a:ahLst/>
              <a:cxnLst/>
              <a:rect l="l" t="t" r="r" b="b"/>
              <a:pathLst>
                <a:path w="1788" h="1245" extrusionOk="0">
                  <a:moveTo>
                    <a:pt x="1152" y="0"/>
                  </a:moveTo>
                  <a:cubicBezTo>
                    <a:pt x="1103" y="0"/>
                    <a:pt x="1051" y="8"/>
                    <a:pt x="997" y="27"/>
                  </a:cubicBezTo>
                  <a:lnTo>
                    <a:pt x="0" y="410"/>
                  </a:lnTo>
                  <a:cubicBezTo>
                    <a:pt x="134" y="497"/>
                    <a:pt x="240" y="621"/>
                    <a:pt x="307" y="765"/>
                  </a:cubicBezTo>
                  <a:cubicBezTo>
                    <a:pt x="355" y="918"/>
                    <a:pt x="355" y="1081"/>
                    <a:pt x="316" y="1244"/>
                  </a:cubicBezTo>
                  <a:lnTo>
                    <a:pt x="1313" y="861"/>
                  </a:lnTo>
                  <a:cubicBezTo>
                    <a:pt x="1787" y="663"/>
                    <a:pt x="1587" y="0"/>
                    <a:pt x="1152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569;p78"/>
            <p:cNvSpPr/>
            <p:nvPr/>
          </p:nvSpPr>
          <p:spPr>
            <a:xfrm>
              <a:off x="5594184" y="3123941"/>
              <a:ext cx="47448" cy="33824"/>
            </a:xfrm>
            <a:custGeom>
              <a:avLst/>
              <a:gdLst/>
              <a:ahLst/>
              <a:cxnLst/>
              <a:rect l="l" t="t" r="r" b="b"/>
              <a:pathLst>
                <a:path w="1811" h="1291" extrusionOk="0">
                  <a:moveTo>
                    <a:pt x="365" y="1"/>
                  </a:moveTo>
                  <a:lnTo>
                    <a:pt x="365" y="1"/>
                  </a:lnTo>
                  <a:cubicBezTo>
                    <a:pt x="394" y="154"/>
                    <a:pt x="384" y="317"/>
                    <a:pt x="327" y="470"/>
                  </a:cubicBezTo>
                  <a:cubicBezTo>
                    <a:pt x="250" y="614"/>
                    <a:pt x="135" y="729"/>
                    <a:pt x="1" y="815"/>
                  </a:cubicBezTo>
                  <a:lnTo>
                    <a:pt x="979" y="1247"/>
                  </a:lnTo>
                  <a:cubicBezTo>
                    <a:pt x="1046" y="1277"/>
                    <a:pt x="1111" y="1290"/>
                    <a:pt x="1172" y="1290"/>
                  </a:cubicBezTo>
                  <a:cubicBezTo>
                    <a:pt x="1593" y="1290"/>
                    <a:pt x="1811" y="642"/>
                    <a:pt x="1333" y="432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570;p78"/>
            <p:cNvSpPr/>
            <p:nvPr/>
          </p:nvSpPr>
          <p:spPr>
            <a:xfrm>
              <a:off x="5503034" y="3211082"/>
              <a:ext cx="35894" cy="42470"/>
            </a:xfrm>
            <a:custGeom>
              <a:avLst/>
              <a:gdLst/>
              <a:ahLst/>
              <a:cxnLst/>
              <a:rect l="l" t="t" r="r" b="b"/>
              <a:pathLst>
                <a:path w="1370" h="1621" extrusionOk="0">
                  <a:moveTo>
                    <a:pt x="834" y="1"/>
                  </a:moveTo>
                  <a:cubicBezTo>
                    <a:pt x="710" y="221"/>
                    <a:pt x="472" y="357"/>
                    <a:pt x="226" y="357"/>
                  </a:cubicBezTo>
                  <a:cubicBezTo>
                    <a:pt x="151" y="357"/>
                    <a:pt x="75" y="344"/>
                    <a:pt x="0" y="317"/>
                  </a:cubicBezTo>
                  <a:lnTo>
                    <a:pt x="0" y="317"/>
                  </a:lnTo>
                  <a:lnTo>
                    <a:pt x="384" y="1314"/>
                  </a:lnTo>
                  <a:cubicBezTo>
                    <a:pt x="458" y="1530"/>
                    <a:pt x="623" y="1620"/>
                    <a:pt x="791" y="1620"/>
                  </a:cubicBezTo>
                  <a:cubicBezTo>
                    <a:pt x="1077" y="1620"/>
                    <a:pt x="1369" y="1355"/>
                    <a:pt x="1218" y="998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571;p78"/>
            <p:cNvSpPr/>
            <p:nvPr/>
          </p:nvSpPr>
          <p:spPr>
            <a:xfrm>
              <a:off x="5369912" y="3207571"/>
              <a:ext cx="37466" cy="42706"/>
            </a:xfrm>
            <a:custGeom>
              <a:avLst/>
              <a:gdLst/>
              <a:ahLst/>
              <a:cxnLst/>
              <a:rect l="l" t="t" r="r" b="b"/>
              <a:pathLst>
                <a:path w="1430" h="1630" extrusionOk="0">
                  <a:moveTo>
                    <a:pt x="624" y="1"/>
                  </a:moveTo>
                  <a:lnTo>
                    <a:pt x="193" y="978"/>
                  </a:lnTo>
                  <a:cubicBezTo>
                    <a:pt x="1" y="1338"/>
                    <a:pt x="302" y="1630"/>
                    <a:pt x="598" y="1630"/>
                  </a:cubicBezTo>
                  <a:cubicBezTo>
                    <a:pt x="760" y="1630"/>
                    <a:pt x="920" y="1543"/>
                    <a:pt x="998" y="1333"/>
                  </a:cubicBezTo>
                  <a:lnTo>
                    <a:pt x="1429" y="365"/>
                  </a:lnTo>
                  <a:lnTo>
                    <a:pt x="1429" y="365"/>
                  </a:lnTo>
                  <a:cubicBezTo>
                    <a:pt x="1380" y="374"/>
                    <a:pt x="1330" y="378"/>
                    <a:pt x="1280" y="378"/>
                  </a:cubicBezTo>
                  <a:cubicBezTo>
                    <a:pt x="1173" y="378"/>
                    <a:pt x="1064" y="359"/>
                    <a:pt x="960" y="327"/>
                  </a:cubicBezTo>
                  <a:cubicBezTo>
                    <a:pt x="826" y="250"/>
                    <a:pt x="701" y="135"/>
                    <a:pt x="624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572;p78"/>
            <p:cNvSpPr/>
            <p:nvPr/>
          </p:nvSpPr>
          <p:spPr>
            <a:xfrm>
              <a:off x="5273444" y="3116159"/>
              <a:ext cx="47029" cy="32698"/>
            </a:xfrm>
            <a:custGeom>
              <a:avLst/>
              <a:gdLst/>
              <a:ahLst/>
              <a:cxnLst/>
              <a:rect l="l" t="t" r="r" b="b"/>
              <a:pathLst>
                <a:path w="1795" h="1248" extrusionOk="0">
                  <a:moveTo>
                    <a:pt x="1469" y="1"/>
                  </a:moveTo>
                  <a:lnTo>
                    <a:pt x="472" y="384"/>
                  </a:lnTo>
                  <a:cubicBezTo>
                    <a:pt x="1" y="590"/>
                    <a:pt x="196" y="1247"/>
                    <a:pt x="633" y="1247"/>
                  </a:cubicBezTo>
                  <a:cubicBezTo>
                    <a:pt x="685" y="1247"/>
                    <a:pt x="740" y="1238"/>
                    <a:pt x="798" y="1218"/>
                  </a:cubicBezTo>
                  <a:lnTo>
                    <a:pt x="1795" y="834"/>
                  </a:lnTo>
                  <a:cubicBezTo>
                    <a:pt x="1661" y="748"/>
                    <a:pt x="1546" y="624"/>
                    <a:pt x="1479" y="480"/>
                  </a:cubicBezTo>
                  <a:cubicBezTo>
                    <a:pt x="1431" y="326"/>
                    <a:pt x="1431" y="164"/>
                    <a:pt x="1469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573;p78"/>
            <p:cNvSpPr/>
            <p:nvPr/>
          </p:nvSpPr>
          <p:spPr>
            <a:xfrm>
              <a:off x="5277452" y="2987517"/>
              <a:ext cx="46295" cy="33248"/>
            </a:xfrm>
            <a:custGeom>
              <a:avLst/>
              <a:gdLst/>
              <a:ahLst/>
              <a:cxnLst/>
              <a:rect l="l" t="t" r="r" b="b"/>
              <a:pathLst>
                <a:path w="1767" h="1269" extrusionOk="0">
                  <a:moveTo>
                    <a:pt x="629" y="0"/>
                  </a:moveTo>
                  <a:cubicBezTo>
                    <a:pt x="208" y="0"/>
                    <a:pt x="0" y="607"/>
                    <a:pt x="434" y="837"/>
                  </a:cubicBezTo>
                  <a:lnTo>
                    <a:pt x="1412" y="1268"/>
                  </a:lnTo>
                  <a:cubicBezTo>
                    <a:pt x="1383" y="1115"/>
                    <a:pt x="1393" y="952"/>
                    <a:pt x="1450" y="798"/>
                  </a:cubicBezTo>
                  <a:cubicBezTo>
                    <a:pt x="1517" y="664"/>
                    <a:pt x="1632" y="540"/>
                    <a:pt x="1766" y="463"/>
                  </a:cubicBezTo>
                  <a:lnTo>
                    <a:pt x="798" y="32"/>
                  </a:lnTo>
                  <a:cubicBezTo>
                    <a:pt x="739" y="10"/>
                    <a:pt x="682" y="0"/>
                    <a:pt x="629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574;p78"/>
            <p:cNvSpPr/>
            <p:nvPr/>
          </p:nvSpPr>
          <p:spPr>
            <a:xfrm>
              <a:off x="5379265" y="2891285"/>
              <a:ext cx="35632" cy="42575"/>
            </a:xfrm>
            <a:custGeom>
              <a:avLst/>
              <a:gdLst/>
              <a:ahLst/>
              <a:cxnLst/>
              <a:rect l="l" t="t" r="r" b="b"/>
              <a:pathLst>
                <a:path w="1360" h="1625" extrusionOk="0">
                  <a:moveTo>
                    <a:pt x="576" y="0"/>
                  </a:moveTo>
                  <a:cubicBezTo>
                    <a:pt x="289" y="0"/>
                    <a:pt x="1" y="264"/>
                    <a:pt x="152" y="628"/>
                  </a:cubicBezTo>
                  <a:lnTo>
                    <a:pt x="536" y="1625"/>
                  </a:lnTo>
                  <a:cubicBezTo>
                    <a:pt x="661" y="1395"/>
                    <a:pt x="896" y="1263"/>
                    <a:pt x="1141" y="1263"/>
                  </a:cubicBezTo>
                  <a:cubicBezTo>
                    <a:pt x="1214" y="1263"/>
                    <a:pt x="1288" y="1275"/>
                    <a:pt x="1360" y="1299"/>
                  </a:cubicBezTo>
                  <a:lnTo>
                    <a:pt x="986" y="302"/>
                  </a:lnTo>
                  <a:cubicBezTo>
                    <a:pt x="908" y="90"/>
                    <a:pt x="742" y="0"/>
                    <a:pt x="576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5235;p81"/>
          <p:cNvGrpSpPr/>
          <p:nvPr/>
        </p:nvGrpSpPr>
        <p:grpSpPr>
          <a:xfrm>
            <a:off x="4341596" y="1430117"/>
            <a:ext cx="427899" cy="483635"/>
            <a:chOff x="1361556" y="2425923"/>
            <a:chExt cx="283224" cy="366482"/>
          </a:xfrm>
        </p:grpSpPr>
        <p:sp>
          <p:nvSpPr>
            <p:cNvPr id="184" name="Google Shape;15236;p81"/>
            <p:cNvSpPr/>
            <p:nvPr/>
          </p:nvSpPr>
          <p:spPr>
            <a:xfrm>
              <a:off x="1361556" y="2425923"/>
              <a:ext cx="283224" cy="366482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solidFill>
              <a:srgbClr val="D9D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5237;p81"/>
            <p:cNvSpPr/>
            <p:nvPr/>
          </p:nvSpPr>
          <p:spPr>
            <a:xfrm>
              <a:off x="1493499" y="2660698"/>
              <a:ext cx="36951" cy="22866"/>
            </a:xfrm>
            <a:custGeom>
              <a:avLst/>
              <a:gdLst/>
              <a:ahLst/>
              <a:cxnLst/>
              <a:rect l="l" t="t" r="r" b="b"/>
              <a:pathLst>
                <a:path w="1414" h="875" extrusionOk="0">
                  <a:moveTo>
                    <a:pt x="0" y="0"/>
                  </a:moveTo>
                  <a:lnTo>
                    <a:pt x="0" y="174"/>
                  </a:lnTo>
                  <a:cubicBezTo>
                    <a:pt x="0" y="582"/>
                    <a:pt x="337" y="874"/>
                    <a:pt x="706" y="874"/>
                  </a:cubicBezTo>
                  <a:cubicBezTo>
                    <a:pt x="823" y="874"/>
                    <a:pt x="944" y="844"/>
                    <a:pt x="1058" y="779"/>
                  </a:cubicBezTo>
                  <a:lnTo>
                    <a:pt x="1067" y="779"/>
                  </a:lnTo>
                  <a:cubicBezTo>
                    <a:pt x="1279" y="654"/>
                    <a:pt x="1414" y="424"/>
                    <a:pt x="1414" y="183"/>
                  </a:cubicBezTo>
                  <a:lnTo>
                    <a:pt x="1414" y="10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5238;p81"/>
            <p:cNvSpPr/>
            <p:nvPr/>
          </p:nvSpPr>
          <p:spPr>
            <a:xfrm>
              <a:off x="1512341" y="2660959"/>
              <a:ext cx="18110" cy="20122"/>
            </a:xfrm>
            <a:custGeom>
              <a:avLst/>
              <a:gdLst/>
              <a:ahLst/>
              <a:cxnLst/>
              <a:rect l="l" t="t" r="r" b="b"/>
              <a:pathLst>
                <a:path w="693" h="770" extrusionOk="0">
                  <a:moveTo>
                    <a:pt x="0" y="0"/>
                  </a:moveTo>
                  <a:lnTo>
                    <a:pt x="0" y="173"/>
                  </a:lnTo>
                  <a:cubicBezTo>
                    <a:pt x="0" y="414"/>
                    <a:pt x="135" y="644"/>
                    <a:pt x="346" y="769"/>
                  </a:cubicBezTo>
                  <a:cubicBezTo>
                    <a:pt x="558" y="644"/>
                    <a:pt x="693" y="414"/>
                    <a:pt x="693" y="173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5239;p81"/>
            <p:cNvSpPr/>
            <p:nvPr/>
          </p:nvSpPr>
          <p:spPr>
            <a:xfrm>
              <a:off x="1433290" y="2489556"/>
              <a:ext cx="153711" cy="173180"/>
            </a:xfrm>
            <a:custGeom>
              <a:avLst/>
              <a:gdLst/>
              <a:ahLst/>
              <a:cxnLst/>
              <a:rect l="l" t="t" r="r" b="b"/>
              <a:pathLst>
                <a:path w="5882" h="6627" extrusionOk="0">
                  <a:moveTo>
                    <a:pt x="3006" y="0"/>
                  </a:moveTo>
                  <a:cubicBezTo>
                    <a:pt x="978" y="0"/>
                    <a:pt x="1" y="2504"/>
                    <a:pt x="1515" y="3876"/>
                  </a:cubicBezTo>
                  <a:cubicBezTo>
                    <a:pt x="1785" y="4126"/>
                    <a:pt x="1939" y="4482"/>
                    <a:pt x="1939" y="4857"/>
                  </a:cubicBezTo>
                  <a:lnTo>
                    <a:pt x="1939" y="6251"/>
                  </a:lnTo>
                  <a:cubicBezTo>
                    <a:pt x="1939" y="6347"/>
                    <a:pt x="1977" y="6444"/>
                    <a:pt x="2044" y="6521"/>
                  </a:cubicBezTo>
                  <a:cubicBezTo>
                    <a:pt x="2064" y="6530"/>
                    <a:pt x="2073" y="6540"/>
                    <a:pt x="2092" y="6549"/>
                  </a:cubicBezTo>
                  <a:lnTo>
                    <a:pt x="2121" y="6569"/>
                  </a:lnTo>
                  <a:cubicBezTo>
                    <a:pt x="2179" y="6607"/>
                    <a:pt x="2246" y="6626"/>
                    <a:pt x="2314" y="6626"/>
                  </a:cubicBezTo>
                  <a:lnTo>
                    <a:pt x="3698" y="6626"/>
                  </a:lnTo>
                  <a:cubicBezTo>
                    <a:pt x="3775" y="6626"/>
                    <a:pt x="3843" y="6607"/>
                    <a:pt x="3900" y="6569"/>
                  </a:cubicBezTo>
                  <a:lnTo>
                    <a:pt x="3929" y="6549"/>
                  </a:lnTo>
                  <a:cubicBezTo>
                    <a:pt x="3948" y="6540"/>
                    <a:pt x="3958" y="6530"/>
                    <a:pt x="3968" y="6521"/>
                  </a:cubicBezTo>
                  <a:cubicBezTo>
                    <a:pt x="4045" y="6444"/>
                    <a:pt x="4083" y="6347"/>
                    <a:pt x="4083" y="6251"/>
                  </a:cubicBezTo>
                  <a:lnTo>
                    <a:pt x="4083" y="4847"/>
                  </a:lnTo>
                  <a:cubicBezTo>
                    <a:pt x="4083" y="4472"/>
                    <a:pt x="4246" y="4117"/>
                    <a:pt x="4525" y="3867"/>
                  </a:cubicBezTo>
                  <a:cubicBezTo>
                    <a:pt x="5881" y="2616"/>
                    <a:pt x="5218" y="357"/>
                    <a:pt x="3400" y="30"/>
                  </a:cubicBezTo>
                  <a:lnTo>
                    <a:pt x="3352" y="20"/>
                  </a:lnTo>
                  <a:cubicBezTo>
                    <a:pt x="3256" y="11"/>
                    <a:pt x="3160" y="1"/>
                    <a:pt x="3064" y="1"/>
                  </a:cubicBezTo>
                  <a:cubicBezTo>
                    <a:pt x="3044" y="0"/>
                    <a:pt x="3025" y="0"/>
                    <a:pt x="3006" y="0"/>
                  </a:cubicBezTo>
                  <a:close/>
                </a:path>
              </a:pathLst>
            </a:custGeom>
            <a:solidFill>
              <a:srgbClr val="B8C2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240;p81"/>
            <p:cNvSpPr/>
            <p:nvPr/>
          </p:nvSpPr>
          <p:spPr>
            <a:xfrm>
              <a:off x="1457306" y="2490314"/>
              <a:ext cx="129434" cy="172422"/>
            </a:xfrm>
            <a:custGeom>
              <a:avLst/>
              <a:gdLst/>
              <a:ahLst/>
              <a:cxnLst/>
              <a:rect l="l" t="t" r="r" b="b"/>
              <a:pathLst>
                <a:path w="4953" h="6598" extrusionOk="0">
                  <a:moveTo>
                    <a:pt x="2472" y="1"/>
                  </a:moveTo>
                  <a:cubicBezTo>
                    <a:pt x="654" y="328"/>
                    <a:pt x="0" y="2607"/>
                    <a:pt x="1366" y="3847"/>
                  </a:cubicBezTo>
                  <a:cubicBezTo>
                    <a:pt x="1645" y="4097"/>
                    <a:pt x="1798" y="4453"/>
                    <a:pt x="1798" y="4828"/>
                  </a:cubicBezTo>
                  <a:lnTo>
                    <a:pt x="1798" y="6222"/>
                  </a:lnTo>
                  <a:cubicBezTo>
                    <a:pt x="1789" y="6428"/>
                    <a:pt x="1962" y="6598"/>
                    <a:pt x="2166" y="6598"/>
                  </a:cubicBezTo>
                  <a:cubicBezTo>
                    <a:pt x="2172" y="6598"/>
                    <a:pt x="2178" y="6598"/>
                    <a:pt x="2183" y="6597"/>
                  </a:cubicBezTo>
                  <a:lnTo>
                    <a:pt x="2779" y="6597"/>
                  </a:lnTo>
                  <a:cubicBezTo>
                    <a:pt x="2991" y="6597"/>
                    <a:pt x="3164" y="6424"/>
                    <a:pt x="3164" y="6222"/>
                  </a:cubicBezTo>
                  <a:lnTo>
                    <a:pt x="3164" y="4818"/>
                  </a:lnTo>
                  <a:cubicBezTo>
                    <a:pt x="3164" y="4443"/>
                    <a:pt x="3327" y="4088"/>
                    <a:pt x="3606" y="3838"/>
                  </a:cubicBezTo>
                  <a:lnTo>
                    <a:pt x="3597" y="3838"/>
                  </a:lnTo>
                  <a:cubicBezTo>
                    <a:pt x="4953" y="2587"/>
                    <a:pt x="4289" y="328"/>
                    <a:pt x="2472" y="1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241;p81"/>
            <p:cNvSpPr/>
            <p:nvPr/>
          </p:nvSpPr>
          <p:spPr>
            <a:xfrm>
              <a:off x="1469876" y="2523502"/>
              <a:ext cx="79417" cy="95253"/>
            </a:xfrm>
            <a:custGeom>
              <a:avLst/>
              <a:gdLst/>
              <a:ahLst/>
              <a:cxnLst/>
              <a:rect l="l" t="t" r="r" b="b"/>
              <a:pathLst>
                <a:path w="3039" h="3645" extrusionOk="0">
                  <a:moveTo>
                    <a:pt x="837" y="423"/>
                  </a:moveTo>
                  <a:cubicBezTo>
                    <a:pt x="933" y="423"/>
                    <a:pt x="1010" y="510"/>
                    <a:pt x="1010" y="606"/>
                  </a:cubicBezTo>
                  <a:lnTo>
                    <a:pt x="1010" y="779"/>
                  </a:lnTo>
                  <a:lnTo>
                    <a:pt x="1010" y="789"/>
                  </a:lnTo>
                  <a:lnTo>
                    <a:pt x="798" y="789"/>
                  </a:lnTo>
                  <a:cubicBezTo>
                    <a:pt x="558" y="789"/>
                    <a:pt x="558" y="423"/>
                    <a:pt x="798" y="423"/>
                  </a:cubicBezTo>
                  <a:close/>
                  <a:moveTo>
                    <a:pt x="2423" y="433"/>
                  </a:moveTo>
                  <a:cubicBezTo>
                    <a:pt x="2654" y="433"/>
                    <a:pt x="2654" y="789"/>
                    <a:pt x="2423" y="789"/>
                  </a:cubicBezTo>
                  <a:lnTo>
                    <a:pt x="2212" y="789"/>
                  </a:lnTo>
                  <a:lnTo>
                    <a:pt x="2212" y="606"/>
                  </a:lnTo>
                  <a:cubicBezTo>
                    <a:pt x="2212" y="510"/>
                    <a:pt x="2289" y="433"/>
                    <a:pt x="2385" y="433"/>
                  </a:cubicBezTo>
                  <a:close/>
                  <a:moveTo>
                    <a:pt x="817" y="0"/>
                  </a:moveTo>
                  <a:cubicBezTo>
                    <a:pt x="0" y="0"/>
                    <a:pt x="0" y="1221"/>
                    <a:pt x="817" y="1221"/>
                  </a:cubicBezTo>
                  <a:lnTo>
                    <a:pt x="1019" y="1221"/>
                  </a:lnTo>
                  <a:lnTo>
                    <a:pt x="1019" y="3635"/>
                  </a:lnTo>
                  <a:lnTo>
                    <a:pt x="1452" y="3635"/>
                  </a:lnTo>
                  <a:lnTo>
                    <a:pt x="1452" y="1221"/>
                  </a:lnTo>
                  <a:lnTo>
                    <a:pt x="1789" y="1221"/>
                  </a:lnTo>
                  <a:lnTo>
                    <a:pt x="1789" y="3645"/>
                  </a:lnTo>
                  <a:lnTo>
                    <a:pt x="2221" y="3645"/>
                  </a:lnTo>
                  <a:lnTo>
                    <a:pt x="2221" y="1221"/>
                  </a:lnTo>
                  <a:lnTo>
                    <a:pt x="2433" y="1221"/>
                  </a:lnTo>
                  <a:cubicBezTo>
                    <a:pt x="2760" y="1221"/>
                    <a:pt x="3039" y="952"/>
                    <a:pt x="3039" y="615"/>
                  </a:cubicBezTo>
                  <a:cubicBezTo>
                    <a:pt x="3039" y="279"/>
                    <a:pt x="2760" y="10"/>
                    <a:pt x="2433" y="10"/>
                  </a:cubicBezTo>
                  <a:lnTo>
                    <a:pt x="2414" y="0"/>
                  </a:lnTo>
                  <a:lnTo>
                    <a:pt x="2385" y="0"/>
                  </a:lnTo>
                  <a:cubicBezTo>
                    <a:pt x="2058" y="10"/>
                    <a:pt x="1789" y="269"/>
                    <a:pt x="1789" y="606"/>
                  </a:cubicBezTo>
                  <a:lnTo>
                    <a:pt x="1789" y="779"/>
                  </a:lnTo>
                  <a:lnTo>
                    <a:pt x="1442" y="779"/>
                  </a:lnTo>
                  <a:lnTo>
                    <a:pt x="1442" y="606"/>
                  </a:lnTo>
                  <a:cubicBezTo>
                    <a:pt x="1442" y="269"/>
                    <a:pt x="1173" y="10"/>
                    <a:pt x="846" y="0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242;p81"/>
            <p:cNvSpPr/>
            <p:nvPr/>
          </p:nvSpPr>
          <p:spPr>
            <a:xfrm>
              <a:off x="1421086" y="2581412"/>
              <a:ext cx="30131" cy="19338"/>
            </a:xfrm>
            <a:custGeom>
              <a:avLst/>
              <a:gdLst/>
              <a:ahLst/>
              <a:cxnLst/>
              <a:rect l="l" t="t" r="r" b="b"/>
              <a:pathLst>
                <a:path w="1153" h="740" extrusionOk="0">
                  <a:moveTo>
                    <a:pt x="850" y="1"/>
                  </a:moveTo>
                  <a:cubicBezTo>
                    <a:pt x="819" y="1"/>
                    <a:pt x="786" y="8"/>
                    <a:pt x="752" y="25"/>
                  </a:cubicBezTo>
                  <a:lnTo>
                    <a:pt x="232" y="323"/>
                  </a:lnTo>
                  <a:cubicBezTo>
                    <a:pt x="0" y="435"/>
                    <a:pt x="121" y="739"/>
                    <a:pt x="317" y="739"/>
                  </a:cubicBezTo>
                  <a:cubicBezTo>
                    <a:pt x="357" y="739"/>
                    <a:pt x="400" y="727"/>
                    <a:pt x="444" y="698"/>
                  </a:cubicBezTo>
                  <a:lnTo>
                    <a:pt x="963" y="400"/>
                  </a:lnTo>
                  <a:cubicBezTo>
                    <a:pt x="1153" y="268"/>
                    <a:pt x="1038" y="1"/>
                    <a:pt x="850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243;p81"/>
            <p:cNvSpPr/>
            <p:nvPr/>
          </p:nvSpPr>
          <p:spPr>
            <a:xfrm>
              <a:off x="1569336" y="2582222"/>
              <a:ext cx="30157" cy="19312"/>
            </a:xfrm>
            <a:custGeom>
              <a:avLst/>
              <a:gdLst/>
              <a:ahLst/>
              <a:cxnLst/>
              <a:rect l="l" t="t" r="r" b="b"/>
              <a:pathLst>
                <a:path w="1154" h="739" extrusionOk="0">
                  <a:moveTo>
                    <a:pt x="321" y="0"/>
                  </a:moveTo>
                  <a:cubicBezTo>
                    <a:pt x="128" y="0"/>
                    <a:pt x="1" y="305"/>
                    <a:pt x="233" y="417"/>
                  </a:cubicBezTo>
                  <a:lnTo>
                    <a:pt x="752" y="715"/>
                  </a:lnTo>
                  <a:cubicBezTo>
                    <a:pt x="786" y="731"/>
                    <a:pt x="819" y="738"/>
                    <a:pt x="851" y="738"/>
                  </a:cubicBezTo>
                  <a:cubicBezTo>
                    <a:pt x="1039" y="738"/>
                    <a:pt x="1153" y="473"/>
                    <a:pt x="964" y="349"/>
                  </a:cubicBezTo>
                  <a:lnTo>
                    <a:pt x="444" y="42"/>
                  </a:lnTo>
                  <a:cubicBezTo>
                    <a:pt x="402" y="13"/>
                    <a:pt x="360" y="0"/>
                    <a:pt x="32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244;p81"/>
            <p:cNvSpPr/>
            <p:nvPr/>
          </p:nvSpPr>
          <p:spPr>
            <a:xfrm>
              <a:off x="1506304" y="2449599"/>
              <a:ext cx="11342" cy="26498"/>
            </a:xfrm>
            <a:custGeom>
              <a:avLst/>
              <a:gdLst/>
              <a:ahLst/>
              <a:cxnLst/>
              <a:rect l="l" t="t" r="r" b="b"/>
              <a:pathLst>
                <a:path w="434" h="1014" extrusionOk="0">
                  <a:moveTo>
                    <a:pt x="212" y="1"/>
                  </a:moveTo>
                  <a:cubicBezTo>
                    <a:pt x="97" y="1"/>
                    <a:pt x="0" y="97"/>
                    <a:pt x="0" y="213"/>
                  </a:cubicBezTo>
                  <a:lnTo>
                    <a:pt x="0" y="818"/>
                  </a:lnTo>
                  <a:cubicBezTo>
                    <a:pt x="10" y="948"/>
                    <a:pt x="113" y="1013"/>
                    <a:pt x="217" y="1013"/>
                  </a:cubicBezTo>
                  <a:cubicBezTo>
                    <a:pt x="320" y="1013"/>
                    <a:pt x="424" y="948"/>
                    <a:pt x="433" y="818"/>
                  </a:cubicBezTo>
                  <a:lnTo>
                    <a:pt x="433" y="213"/>
                  </a:lnTo>
                  <a:cubicBezTo>
                    <a:pt x="433" y="97"/>
                    <a:pt x="337" y="1"/>
                    <a:pt x="21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245;p81"/>
            <p:cNvSpPr/>
            <p:nvPr/>
          </p:nvSpPr>
          <p:spPr>
            <a:xfrm>
              <a:off x="1457228" y="2461176"/>
              <a:ext cx="23624" cy="25897"/>
            </a:xfrm>
            <a:custGeom>
              <a:avLst/>
              <a:gdLst/>
              <a:ahLst/>
              <a:cxnLst/>
              <a:rect l="l" t="t" r="r" b="b"/>
              <a:pathLst>
                <a:path w="904" h="991" extrusionOk="0">
                  <a:moveTo>
                    <a:pt x="302" y="1"/>
                  </a:moveTo>
                  <a:cubicBezTo>
                    <a:pt x="151" y="1"/>
                    <a:pt x="0" y="169"/>
                    <a:pt x="119" y="346"/>
                  </a:cubicBezTo>
                  <a:lnTo>
                    <a:pt x="417" y="866"/>
                  </a:lnTo>
                  <a:cubicBezTo>
                    <a:pt x="459" y="954"/>
                    <a:pt x="529" y="990"/>
                    <a:pt x="599" y="990"/>
                  </a:cubicBezTo>
                  <a:cubicBezTo>
                    <a:pt x="750" y="990"/>
                    <a:pt x="903" y="822"/>
                    <a:pt x="792" y="645"/>
                  </a:cubicBezTo>
                  <a:lnTo>
                    <a:pt x="484" y="125"/>
                  </a:lnTo>
                  <a:cubicBezTo>
                    <a:pt x="441" y="37"/>
                    <a:pt x="372" y="1"/>
                    <a:pt x="30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246;p81"/>
            <p:cNvSpPr/>
            <p:nvPr/>
          </p:nvSpPr>
          <p:spPr>
            <a:xfrm>
              <a:off x="1422680" y="2495723"/>
              <a:ext cx="29295" cy="18868"/>
            </a:xfrm>
            <a:custGeom>
              <a:avLst/>
              <a:gdLst/>
              <a:ahLst/>
              <a:cxnLst/>
              <a:rect l="l" t="t" r="r" b="b"/>
              <a:pathLst>
                <a:path w="1121" h="722" extrusionOk="0">
                  <a:moveTo>
                    <a:pt x="313" y="1"/>
                  </a:moveTo>
                  <a:cubicBezTo>
                    <a:pt x="123" y="1"/>
                    <a:pt x="1" y="268"/>
                    <a:pt x="191" y="400"/>
                  </a:cubicBezTo>
                  <a:lnTo>
                    <a:pt x="719" y="698"/>
                  </a:lnTo>
                  <a:cubicBezTo>
                    <a:pt x="752" y="714"/>
                    <a:pt x="784" y="721"/>
                    <a:pt x="815" y="721"/>
                  </a:cubicBezTo>
                  <a:cubicBezTo>
                    <a:pt x="999" y="721"/>
                    <a:pt x="1121" y="456"/>
                    <a:pt x="931" y="332"/>
                  </a:cubicBezTo>
                  <a:lnTo>
                    <a:pt x="412" y="25"/>
                  </a:lnTo>
                  <a:cubicBezTo>
                    <a:pt x="378" y="8"/>
                    <a:pt x="344" y="1"/>
                    <a:pt x="313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247;p81"/>
            <p:cNvSpPr/>
            <p:nvPr/>
          </p:nvSpPr>
          <p:spPr>
            <a:xfrm>
              <a:off x="1410816" y="2542344"/>
              <a:ext cx="28171" cy="11315"/>
            </a:xfrm>
            <a:custGeom>
              <a:avLst/>
              <a:gdLst/>
              <a:ahLst/>
              <a:cxnLst/>
              <a:rect l="l" t="t" r="r" b="b"/>
              <a:pathLst>
                <a:path w="1078" h="433" extrusionOk="0">
                  <a:moveTo>
                    <a:pt x="260" y="0"/>
                  </a:moveTo>
                  <a:cubicBezTo>
                    <a:pt x="0" y="20"/>
                    <a:pt x="0" y="404"/>
                    <a:pt x="260" y="433"/>
                  </a:cubicBezTo>
                  <a:lnTo>
                    <a:pt x="866" y="433"/>
                  </a:lnTo>
                  <a:cubicBezTo>
                    <a:pt x="981" y="433"/>
                    <a:pt x="1077" y="337"/>
                    <a:pt x="1077" y="212"/>
                  </a:cubicBezTo>
                  <a:cubicBezTo>
                    <a:pt x="1077" y="96"/>
                    <a:pt x="981" y="0"/>
                    <a:pt x="866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248;p81"/>
            <p:cNvSpPr/>
            <p:nvPr/>
          </p:nvSpPr>
          <p:spPr>
            <a:xfrm>
              <a:off x="1581932" y="2543833"/>
              <a:ext cx="29687" cy="11342"/>
            </a:xfrm>
            <a:custGeom>
              <a:avLst/>
              <a:gdLst/>
              <a:ahLst/>
              <a:cxnLst/>
              <a:rect l="l" t="t" r="r" b="b"/>
              <a:pathLst>
                <a:path w="1136" h="434" extrusionOk="0">
                  <a:moveTo>
                    <a:pt x="270" y="1"/>
                  </a:moveTo>
                  <a:cubicBezTo>
                    <a:pt x="1" y="20"/>
                    <a:pt x="1" y="405"/>
                    <a:pt x="270" y="434"/>
                  </a:cubicBezTo>
                  <a:lnTo>
                    <a:pt x="876" y="434"/>
                  </a:lnTo>
                  <a:cubicBezTo>
                    <a:pt x="1136" y="405"/>
                    <a:pt x="1136" y="20"/>
                    <a:pt x="876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249;p81"/>
            <p:cNvSpPr/>
            <p:nvPr/>
          </p:nvSpPr>
          <p:spPr>
            <a:xfrm>
              <a:off x="1571139" y="2496742"/>
              <a:ext cx="30183" cy="19234"/>
            </a:xfrm>
            <a:custGeom>
              <a:avLst/>
              <a:gdLst/>
              <a:ahLst/>
              <a:cxnLst/>
              <a:rect l="l" t="t" r="r" b="b"/>
              <a:pathLst>
                <a:path w="1155" h="736" extrusionOk="0">
                  <a:moveTo>
                    <a:pt x="837" y="1"/>
                  </a:moveTo>
                  <a:cubicBezTo>
                    <a:pt x="797" y="1"/>
                    <a:pt x="755" y="14"/>
                    <a:pt x="712" y="43"/>
                  </a:cubicBezTo>
                  <a:lnTo>
                    <a:pt x="193" y="341"/>
                  </a:lnTo>
                  <a:cubicBezTo>
                    <a:pt x="0" y="447"/>
                    <a:pt x="77" y="736"/>
                    <a:pt x="298" y="736"/>
                  </a:cubicBezTo>
                  <a:cubicBezTo>
                    <a:pt x="337" y="736"/>
                    <a:pt x="375" y="726"/>
                    <a:pt x="404" y="707"/>
                  </a:cubicBezTo>
                  <a:lnTo>
                    <a:pt x="923" y="409"/>
                  </a:lnTo>
                  <a:cubicBezTo>
                    <a:pt x="1155" y="297"/>
                    <a:pt x="1029" y="1"/>
                    <a:pt x="837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250;p81"/>
            <p:cNvSpPr/>
            <p:nvPr/>
          </p:nvSpPr>
          <p:spPr>
            <a:xfrm>
              <a:off x="1542655" y="2462483"/>
              <a:ext cx="22213" cy="25349"/>
            </a:xfrm>
            <a:custGeom>
              <a:avLst/>
              <a:gdLst/>
              <a:ahLst/>
              <a:cxnLst/>
              <a:rect l="l" t="t" r="r" b="b"/>
              <a:pathLst>
                <a:path w="850" h="970" extrusionOk="0">
                  <a:moveTo>
                    <a:pt x="611" y="0"/>
                  </a:moveTo>
                  <a:cubicBezTo>
                    <a:pt x="536" y="0"/>
                    <a:pt x="466" y="39"/>
                    <a:pt x="427" y="104"/>
                  </a:cubicBezTo>
                  <a:lnTo>
                    <a:pt x="119" y="623"/>
                  </a:lnTo>
                  <a:cubicBezTo>
                    <a:pt x="1" y="801"/>
                    <a:pt x="156" y="969"/>
                    <a:pt x="310" y="969"/>
                  </a:cubicBezTo>
                  <a:cubicBezTo>
                    <a:pt x="381" y="969"/>
                    <a:pt x="452" y="933"/>
                    <a:pt x="494" y="845"/>
                  </a:cubicBezTo>
                  <a:lnTo>
                    <a:pt x="792" y="325"/>
                  </a:lnTo>
                  <a:cubicBezTo>
                    <a:pt x="850" y="220"/>
                    <a:pt x="821" y="85"/>
                    <a:pt x="715" y="27"/>
                  </a:cubicBezTo>
                  <a:cubicBezTo>
                    <a:pt x="681" y="9"/>
                    <a:pt x="646" y="0"/>
                    <a:pt x="61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251;p81"/>
            <p:cNvSpPr/>
            <p:nvPr/>
          </p:nvSpPr>
          <p:spPr>
            <a:xfrm>
              <a:off x="1496243" y="2594112"/>
              <a:ext cx="8075" cy="24382"/>
            </a:xfrm>
            <a:custGeom>
              <a:avLst/>
              <a:gdLst/>
              <a:ahLst/>
              <a:cxnLst/>
              <a:rect l="l" t="t" r="r" b="b"/>
              <a:pathLst>
                <a:path w="309" h="933" extrusionOk="0">
                  <a:moveTo>
                    <a:pt x="1" y="0"/>
                  </a:moveTo>
                  <a:lnTo>
                    <a:pt x="1" y="933"/>
                  </a:lnTo>
                  <a:lnTo>
                    <a:pt x="308" y="933"/>
                  </a:lnTo>
                  <a:lnTo>
                    <a:pt x="308" y="856"/>
                  </a:lnTo>
                  <a:cubicBezTo>
                    <a:pt x="308" y="539"/>
                    <a:pt x="203" y="241"/>
                    <a:pt x="1" y="0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252;p81"/>
            <p:cNvSpPr/>
            <p:nvPr/>
          </p:nvSpPr>
          <p:spPr>
            <a:xfrm>
              <a:off x="1483935" y="2618468"/>
              <a:ext cx="56054" cy="22160"/>
            </a:xfrm>
            <a:custGeom>
              <a:avLst/>
              <a:gdLst/>
              <a:ahLst/>
              <a:cxnLst/>
              <a:rect l="l" t="t" r="r" b="b"/>
              <a:pathLst>
                <a:path w="2145" h="848" extrusionOk="0">
                  <a:moveTo>
                    <a:pt x="1" y="1"/>
                  </a:moveTo>
                  <a:lnTo>
                    <a:pt x="1" y="847"/>
                  </a:lnTo>
                  <a:lnTo>
                    <a:pt x="2145" y="847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253;p81"/>
            <p:cNvSpPr/>
            <p:nvPr/>
          </p:nvSpPr>
          <p:spPr>
            <a:xfrm>
              <a:off x="1483935" y="2640602"/>
              <a:ext cx="56054" cy="22134"/>
            </a:xfrm>
            <a:custGeom>
              <a:avLst/>
              <a:gdLst/>
              <a:ahLst/>
              <a:cxnLst/>
              <a:rect l="l" t="t" r="r" b="b"/>
              <a:pathLst>
                <a:path w="2145" h="847" extrusionOk="0">
                  <a:moveTo>
                    <a:pt x="1" y="0"/>
                  </a:moveTo>
                  <a:lnTo>
                    <a:pt x="1" y="471"/>
                  </a:lnTo>
                  <a:cubicBezTo>
                    <a:pt x="1" y="567"/>
                    <a:pt x="39" y="664"/>
                    <a:pt x="106" y="741"/>
                  </a:cubicBezTo>
                  <a:cubicBezTo>
                    <a:pt x="126" y="750"/>
                    <a:pt x="135" y="760"/>
                    <a:pt x="154" y="769"/>
                  </a:cubicBezTo>
                  <a:lnTo>
                    <a:pt x="183" y="789"/>
                  </a:lnTo>
                  <a:cubicBezTo>
                    <a:pt x="241" y="827"/>
                    <a:pt x="308" y="846"/>
                    <a:pt x="376" y="846"/>
                  </a:cubicBezTo>
                  <a:lnTo>
                    <a:pt x="1760" y="846"/>
                  </a:lnTo>
                  <a:cubicBezTo>
                    <a:pt x="1837" y="846"/>
                    <a:pt x="1905" y="827"/>
                    <a:pt x="1962" y="789"/>
                  </a:cubicBezTo>
                  <a:lnTo>
                    <a:pt x="1991" y="769"/>
                  </a:lnTo>
                  <a:cubicBezTo>
                    <a:pt x="2010" y="760"/>
                    <a:pt x="2020" y="750"/>
                    <a:pt x="2030" y="741"/>
                  </a:cubicBezTo>
                  <a:cubicBezTo>
                    <a:pt x="2107" y="664"/>
                    <a:pt x="2145" y="567"/>
                    <a:pt x="2145" y="471"/>
                  </a:cubicBezTo>
                  <a:lnTo>
                    <a:pt x="2145" y="0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254;p81"/>
            <p:cNvSpPr/>
            <p:nvPr/>
          </p:nvSpPr>
          <p:spPr>
            <a:xfrm>
              <a:off x="1504292" y="2618468"/>
              <a:ext cx="35697" cy="22160"/>
            </a:xfrm>
            <a:custGeom>
              <a:avLst/>
              <a:gdLst/>
              <a:ahLst/>
              <a:cxnLst/>
              <a:rect l="l" t="t" r="r" b="b"/>
              <a:pathLst>
                <a:path w="136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1366" y="847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255;p81"/>
            <p:cNvSpPr/>
            <p:nvPr/>
          </p:nvSpPr>
          <p:spPr>
            <a:xfrm>
              <a:off x="1504031" y="2640602"/>
              <a:ext cx="35958" cy="22134"/>
            </a:xfrm>
            <a:custGeom>
              <a:avLst/>
              <a:gdLst/>
              <a:ahLst/>
              <a:cxnLst/>
              <a:rect l="l" t="t" r="r" b="b"/>
              <a:pathLst>
                <a:path w="1376" h="847" extrusionOk="0">
                  <a:moveTo>
                    <a:pt x="10" y="0"/>
                  </a:moveTo>
                  <a:lnTo>
                    <a:pt x="10" y="471"/>
                  </a:lnTo>
                  <a:cubicBezTo>
                    <a:pt x="1" y="683"/>
                    <a:pt x="184" y="846"/>
                    <a:pt x="395" y="846"/>
                  </a:cubicBezTo>
                  <a:lnTo>
                    <a:pt x="991" y="846"/>
                  </a:lnTo>
                  <a:cubicBezTo>
                    <a:pt x="1068" y="846"/>
                    <a:pt x="1136" y="827"/>
                    <a:pt x="1193" y="789"/>
                  </a:cubicBezTo>
                  <a:lnTo>
                    <a:pt x="1222" y="769"/>
                  </a:lnTo>
                  <a:cubicBezTo>
                    <a:pt x="1241" y="760"/>
                    <a:pt x="1251" y="750"/>
                    <a:pt x="1261" y="741"/>
                  </a:cubicBezTo>
                  <a:cubicBezTo>
                    <a:pt x="1338" y="664"/>
                    <a:pt x="1376" y="567"/>
                    <a:pt x="1376" y="47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15159;p81"/>
          <p:cNvGrpSpPr/>
          <p:nvPr/>
        </p:nvGrpSpPr>
        <p:grpSpPr>
          <a:xfrm>
            <a:off x="6963926" y="1506936"/>
            <a:ext cx="406448" cy="431025"/>
            <a:chOff x="2249121" y="1517584"/>
            <a:chExt cx="279722" cy="331073"/>
          </a:xfrm>
        </p:grpSpPr>
        <p:sp>
          <p:nvSpPr>
            <p:cNvPr id="205" name="Google Shape;15160;p81"/>
            <p:cNvSpPr/>
            <p:nvPr/>
          </p:nvSpPr>
          <p:spPr>
            <a:xfrm>
              <a:off x="2249121" y="1517584"/>
              <a:ext cx="279722" cy="331073"/>
            </a:xfrm>
            <a:custGeom>
              <a:avLst/>
              <a:gdLst/>
              <a:ahLst/>
              <a:cxnLst/>
              <a:rect l="l" t="t" r="r" b="b"/>
              <a:pathLst>
                <a:path w="10704" h="12669" extrusionOk="0">
                  <a:moveTo>
                    <a:pt x="5405" y="4784"/>
                  </a:moveTo>
                  <a:cubicBezTo>
                    <a:pt x="5563" y="4784"/>
                    <a:pt x="5722" y="4875"/>
                    <a:pt x="5780" y="5058"/>
                  </a:cubicBezTo>
                  <a:lnTo>
                    <a:pt x="6424" y="7183"/>
                  </a:lnTo>
                  <a:cubicBezTo>
                    <a:pt x="6499" y="7419"/>
                    <a:pt x="6334" y="7655"/>
                    <a:pt x="6092" y="7655"/>
                  </a:cubicBezTo>
                  <a:cubicBezTo>
                    <a:pt x="6087" y="7655"/>
                    <a:pt x="6083" y="7655"/>
                    <a:pt x="6078" y="7654"/>
                  </a:cubicBezTo>
                  <a:lnTo>
                    <a:pt x="4731" y="7654"/>
                  </a:lnTo>
                  <a:cubicBezTo>
                    <a:pt x="4481" y="7654"/>
                    <a:pt x="4299" y="7414"/>
                    <a:pt x="4385" y="7183"/>
                  </a:cubicBezTo>
                  <a:lnTo>
                    <a:pt x="5030" y="5058"/>
                  </a:lnTo>
                  <a:cubicBezTo>
                    <a:pt x="5087" y="4875"/>
                    <a:pt x="5246" y="4784"/>
                    <a:pt x="5405" y="4784"/>
                  </a:cubicBezTo>
                  <a:close/>
                  <a:moveTo>
                    <a:pt x="5010" y="0"/>
                  </a:moveTo>
                  <a:cubicBezTo>
                    <a:pt x="4212" y="0"/>
                    <a:pt x="3501" y="519"/>
                    <a:pt x="3260" y="1269"/>
                  </a:cubicBezTo>
                  <a:lnTo>
                    <a:pt x="270" y="10539"/>
                  </a:lnTo>
                  <a:cubicBezTo>
                    <a:pt x="0" y="11395"/>
                    <a:pt x="472" y="12299"/>
                    <a:pt x="1327" y="12578"/>
                  </a:cubicBezTo>
                  <a:cubicBezTo>
                    <a:pt x="1497" y="12634"/>
                    <a:pt x="1669" y="12660"/>
                    <a:pt x="1838" y="12660"/>
                  </a:cubicBezTo>
                  <a:cubicBezTo>
                    <a:pt x="2514" y="12660"/>
                    <a:pt x="3147" y="12236"/>
                    <a:pt x="3385" y="11559"/>
                  </a:cubicBezTo>
                  <a:lnTo>
                    <a:pt x="3655" y="10751"/>
                  </a:lnTo>
                  <a:cubicBezTo>
                    <a:pt x="3856" y="10126"/>
                    <a:pt x="4433" y="9712"/>
                    <a:pt x="5087" y="9712"/>
                  </a:cubicBezTo>
                  <a:lnTo>
                    <a:pt x="5616" y="9712"/>
                  </a:lnTo>
                  <a:cubicBezTo>
                    <a:pt x="5741" y="9712"/>
                    <a:pt x="5857" y="9722"/>
                    <a:pt x="5982" y="9751"/>
                  </a:cubicBezTo>
                  <a:cubicBezTo>
                    <a:pt x="6482" y="9876"/>
                    <a:pt x="6895" y="10251"/>
                    <a:pt x="7059" y="10751"/>
                  </a:cubicBezTo>
                  <a:lnTo>
                    <a:pt x="7328" y="11559"/>
                  </a:lnTo>
                  <a:cubicBezTo>
                    <a:pt x="7559" y="12237"/>
                    <a:pt x="8193" y="12669"/>
                    <a:pt x="8877" y="12669"/>
                  </a:cubicBezTo>
                  <a:cubicBezTo>
                    <a:pt x="9045" y="12669"/>
                    <a:pt x="9216" y="12643"/>
                    <a:pt x="9386" y="12588"/>
                  </a:cubicBezTo>
                  <a:cubicBezTo>
                    <a:pt x="10232" y="12309"/>
                    <a:pt x="10703" y="11395"/>
                    <a:pt x="10443" y="10549"/>
                  </a:cubicBezTo>
                  <a:lnTo>
                    <a:pt x="10434" y="10539"/>
                  </a:lnTo>
                  <a:lnTo>
                    <a:pt x="7443" y="1269"/>
                  </a:lnTo>
                  <a:cubicBezTo>
                    <a:pt x="7193" y="519"/>
                    <a:pt x="6491" y="0"/>
                    <a:pt x="5693" y="0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161;p81"/>
            <p:cNvSpPr/>
            <p:nvPr/>
          </p:nvSpPr>
          <p:spPr>
            <a:xfrm>
              <a:off x="2281786" y="1520772"/>
              <a:ext cx="247057" cy="327884"/>
            </a:xfrm>
            <a:custGeom>
              <a:avLst/>
              <a:gdLst/>
              <a:ahLst/>
              <a:cxnLst/>
              <a:rect l="l" t="t" r="r" b="b"/>
              <a:pathLst>
                <a:path w="9454" h="12547" extrusionOk="0">
                  <a:moveTo>
                    <a:pt x="4155" y="4662"/>
                  </a:moveTo>
                  <a:cubicBezTo>
                    <a:pt x="4313" y="4662"/>
                    <a:pt x="4472" y="4753"/>
                    <a:pt x="4530" y="4936"/>
                  </a:cubicBezTo>
                  <a:lnTo>
                    <a:pt x="5174" y="7061"/>
                  </a:lnTo>
                  <a:cubicBezTo>
                    <a:pt x="5249" y="7297"/>
                    <a:pt x="5084" y="7533"/>
                    <a:pt x="4842" y="7533"/>
                  </a:cubicBezTo>
                  <a:cubicBezTo>
                    <a:pt x="4837" y="7533"/>
                    <a:pt x="4833" y="7533"/>
                    <a:pt x="4828" y="7532"/>
                  </a:cubicBezTo>
                  <a:lnTo>
                    <a:pt x="3481" y="7532"/>
                  </a:lnTo>
                  <a:cubicBezTo>
                    <a:pt x="3231" y="7532"/>
                    <a:pt x="3049" y="7292"/>
                    <a:pt x="3135" y="7061"/>
                  </a:cubicBezTo>
                  <a:lnTo>
                    <a:pt x="3780" y="4936"/>
                  </a:lnTo>
                  <a:cubicBezTo>
                    <a:pt x="3837" y="4753"/>
                    <a:pt x="3996" y="4662"/>
                    <a:pt x="4155" y="4662"/>
                  </a:cubicBezTo>
                  <a:close/>
                  <a:moveTo>
                    <a:pt x="4722" y="1"/>
                  </a:moveTo>
                  <a:cubicBezTo>
                    <a:pt x="4083" y="1"/>
                    <a:pt x="3443" y="383"/>
                    <a:pt x="3251" y="1147"/>
                  </a:cubicBezTo>
                  <a:lnTo>
                    <a:pt x="260" y="10417"/>
                  </a:lnTo>
                  <a:cubicBezTo>
                    <a:pt x="0" y="11235"/>
                    <a:pt x="404" y="12110"/>
                    <a:pt x="1202" y="12437"/>
                  </a:cubicBezTo>
                  <a:cubicBezTo>
                    <a:pt x="1645" y="12254"/>
                    <a:pt x="1981" y="11889"/>
                    <a:pt x="2135" y="11437"/>
                  </a:cubicBezTo>
                  <a:lnTo>
                    <a:pt x="2405" y="10629"/>
                  </a:lnTo>
                  <a:cubicBezTo>
                    <a:pt x="2606" y="10004"/>
                    <a:pt x="3183" y="9590"/>
                    <a:pt x="3837" y="9590"/>
                  </a:cubicBezTo>
                  <a:lnTo>
                    <a:pt x="4366" y="9590"/>
                  </a:lnTo>
                  <a:cubicBezTo>
                    <a:pt x="4491" y="9590"/>
                    <a:pt x="4607" y="9600"/>
                    <a:pt x="4722" y="9629"/>
                  </a:cubicBezTo>
                  <a:cubicBezTo>
                    <a:pt x="5232" y="9754"/>
                    <a:pt x="5645" y="10129"/>
                    <a:pt x="5809" y="10629"/>
                  </a:cubicBezTo>
                  <a:lnTo>
                    <a:pt x="6078" y="11437"/>
                  </a:lnTo>
                  <a:cubicBezTo>
                    <a:pt x="6309" y="12115"/>
                    <a:pt x="6943" y="12547"/>
                    <a:pt x="7627" y="12547"/>
                  </a:cubicBezTo>
                  <a:cubicBezTo>
                    <a:pt x="7795" y="12547"/>
                    <a:pt x="7966" y="12521"/>
                    <a:pt x="8136" y="12466"/>
                  </a:cubicBezTo>
                  <a:cubicBezTo>
                    <a:pt x="8982" y="12187"/>
                    <a:pt x="9453" y="11273"/>
                    <a:pt x="9193" y="10427"/>
                  </a:cubicBezTo>
                  <a:lnTo>
                    <a:pt x="9184" y="10417"/>
                  </a:lnTo>
                  <a:lnTo>
                    <a:pt x="6193" y="1147"/>
                  </a:lnTo>
                  <a:cubicBezTo>
                    <a:pt x="6001" y="383"/>
                    <a:pt x="5361" y="1"/>
                    <a:pt x="4722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18507;p83"/>
          <p:cNvGrpSpPr/>
          <p:nvPr/>
        </p:nvGrpSpPr>
        <p:grpSpPr>
          <a:xfrm>
            <a:off x="3003606" y="3206419"/>
            <a:ext cx="587162" cy="458290"/>
            <a:chOff x="1328387" y="2500814"/>
            <a:chExt cx="404183" cy="289151"/>
          </a:xfrm>
        </p:grpSpPr>
        <p:sp>
          <p:nvSpPr>
            <p:cNvPr id="250" name="Google Shape;18508;p83"/>
            <p:cNvSpPr/>
            <p:nvPr/>
          </p:nvSpPr>
          <p:spPr>
            <a:xfrm>
              <a:off x="1561491" y="2601479"/>
              <a:ext cx="125281" cy="118859"/>
            </a:xfrm>
            <a:custGeom>
              <a:avLst/>
              <a:gdLst/>
              <a:ahLst/>
              <a:cxnLst/>
              <a:rect l="l" t="t" r="r" b="b"/>
              <a:pathLst>
                <a:path w="4779" h="4534" extrusionOk="0">
                  <a:moveTo>
                    <a:pt x="1675" y="0"/>
                  </a:moveTo>
                  <a:lnTo>
                    <a:pt x="1675" y="405"/>
                  </a:lnTo>
                  <a:cubicBezTo>
                    <a:pt x="1675" y="506"/>
                    <a:pt x="1603" y="607"/>
                    <a:pt x="1502" y="621"/>
                  </a:cubicBezTo>
                  <a:lnTo>
                    <a:pt x="520" y="910"/>
                  </a:lnTo>
                  <a:cubicBezTo>
                    <a:pt x="203" y="996"/>
                    <a:pt x="1" y="1271"/>
                    <a:pt x="1" y="1603"/>
                  </a:cubicBezTo>
                  <a:lnTo>
                    <a:pt x="1" y="4533"/>
                  </a:lnTo>
                  <a:lnTo>
                    <a:pt x="3826" y="4533"/>
                  </a:lnTo>
                  <a:cubicBezTo>
                    <a:pt x="4346" y="4533"/>
                    <a:pt x="4779" y="4100"/>
                    <a:pt x="4779" y="3580"/>
                  </a:cubicBezTo>
                  <a:lnTo>
                    <a:pt x="4779" y="1588"/>
                  </a:lnTo>
                  <a:cubicBezTo>
                    <a:pt x="4779" y="1285"/>
                    <a:pt x="4577" y="996"/>
                    <a:pt x="4274" y="910"/>
                  </a:cubicBezTo>
                  <a:lnTo>
                    <a:pt x="3306" y="621"/>
                  </a:lnTo>
                  <a:cubicBezTo>
                    <a:pt x="3191" y="607"/>
                    <a:pt x="3119" y="506"/>
                    <a:pt x="3119" y="405"/>
                  </a:cubicBezTo>
                  <a:lnTo>
                    <a:pt x="3119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8509;p83"/>
            <p:cNvSpPr/>
            <p:nvPr/>
          </p:nvSpPr>
          <p:spPr>
            <a:xfrm>
              <a:off x="1561884" y="2620407"/>
              <a:ext cx="125281" cy="99932"/>
            </a:xfrm>
            <a:custGeom>
              <a:avLst/>
              <a:gdLst/>
              <a:ahLst/>
              <a:cxnLst/>
              <a:rect l="l" t="t" r="r" b="b"/>
              <a:pathLst>
                <a:path w="4779" h="3812" extrusionOk="0">
                  <a:moveTo>
                    <a:pt x="1155" y="0"/>
                  </a:moveTo>
                  <a:lnTo>
                    <a:pt x="520" y="188"/>
                  </a:lnTo>
                  <a:cubicBezTo>
                    <a:pt x="217" y="274"/>
                    <a:pt x="0" y="549"/>
                    <a:pt x="0" y="881"/>
                  </a:cubicBezTo>
                  <a:lnTo>
                    <a:pt x="0" y="3811"/>
                  </a:lnTo>
                  <a:lnTo>
                    <a:pt x="3826" y="3811"/>
                  </a:lnTo>
                  <a:cubicBezTo>
                    <a:pt x="4360" y="3811"/>
                    <a:pt x="4778" y="3378"/>
                    <a:pt x="4778" y="2858"/>
                  </a:cubicBezTo>
                  <a:lnTo>
                    <a:pt x="4778" y="866"/>
                  </a:lnTo>
                  <a:cubicBezTo>
                    <a:pt x="4778" y="549"/>
                    <a:pt x="4576" y="274"/>
                    <a:pt x="4259" y="188"/>
                  </a:cubicBezTo>
                  <a:lnTo>
                    <a:pt x="3624" y="0"/>
                  </a:lnTo>
                  <a:cubicBezTo>
                    <a:pt x="3349" y="476"/>
                    <a:pt x="2869" y="715"/>
                    <a:pt x="2389" y="715"/>
                  </a:cubicBezTo>
                  <a:cubicBezTo>
                    <a:pt x="1909" y="715"/>
                    <a:pt x="1429" y="476"/>
                    <a:pt x="115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8510;p83"/>
            <p:cNvSpPr/>
            <p:nvPr/>
          </p:nvSpPr>
          <p:spPr>
            <a:xfrm>
              <a:off x="1603881" y="2601479"/>
              <a:ext cx="40895" cy="18953"/>
            </a:xfrm>
            <a:custGeom>
              <a:avLst/>
              <a:gdLst/>
              <a:ahLst/>
              <a:cxnLst/>
              <a:rect l="l" t="t" r="r" b="b"/>
              <a:pathLst>
                <a:path w="1560" h="723" extrusionOk="0">
                  <a:moveTo>
                    <a:pt x="58" y="0"/>
                  </a:moveTo>
                  <a:lnTo>
                    <a:pt x="58" y="405"/>
                  </a:lnTo>
                  <a:cubicBezTo>
                    <a:pt x="58" y="448"/>
                    <a:pt x="44" y="506"/>
                    <a:pt x="1" y="549"/>
                  </a:cubicBezTo>
                  <a:cubicBezTo>
                    <a:pt x="246" y="664"/>
                    <a:pt x="520" y="722"/>
                    <a:pt x="794" y="722"/>
                  </a:cubicBezTo>
                  <a:cubicBezTo>
                    <a:pt x="1054" y="722"/>
                    <a:pt x="1314" y="664"/>
                    <a:pt x="1560" y="549"/>
                  </a:cubicBezTo>
                  <a:cubicBezTo>
                    <a:pt x="1531" y="506"/>
                    <a:pt x="1502" y="448"/>
                    <a:pt x="1502" y="405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8511;p83"/>
            <p:cNvSpPr/>
            <p:nvPr/>
          </p:nvSpPr>
          <p:spPr>
            <a:xfrm>
              <a:off x="1580785" y="2513685"/>
              <a:ext cx="31458" cy="68893"/>
            </a:xfrm>
            <a:custGeom>
              <a:avLst/>
              <a:gdLst/>
              <a:ahLst/>
              <a:cxnLst/>
              <a:rect l="l" t="t" r="r" b="b"/>
              <a:pathLst>
                <a:path w="1200" h="2628" extrusionOk="0">
                  <a:moveTo>
                    <a:pt x="723" y="0"/>
                  </a:moveTo>
                  <a:cubicBezTo>
                    <a:pt x="319" y="0"/>
                    <a:pt x="1" y="318"/>
                    <a:pt x="1" y="722"/>
                  </a:cubicBezTo>
                  <a:lnTo>
                    <a:pt x="1" y="881"/>
                  </a:lnTo>
                  <a:cubicBezTo>
                    <a:pt x="1" y="1083"/>
                    <a:pt x="30" y="1285"/>
                    <a:pt x="88" y="1487"/>
                  </a:cubicBezTo>
                  <a:lnTo>
                    <a:pt x="477" y="2628"/>
                  </a:lnTo>
                  <a:lnTo>
                    <a:pt x="1199" y="2628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8512;p83"/>
            <p:cNvSpPr/>
            <p:nvPr/>
          </p:nvSpPr>
          <p:spPr>
            <a:xfrm>
              <a:off x="1593290" y="2507236"/>
              <a:ext cx="75342" cy="75342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cubicBezTo>
                    <a:pt x="0" y="983"/>
                    <a:pt x="217" y="1199"/>
                    <a:pt x="477" y="1199"/>
                  </a:cubicBezTo>
                  <a:lnTo>
                    <a:pt x="2397" y="2874"/>
                  </a:lnTo>
                  <a:lnTo>
                    <a:pt x="2801" y="1459"/>
                  </a:lnTo>
                  <a:cubicBezTo>
                    <a:pt x="2844" y="1286"/>
                    <a:pt x="2873" y="1098"/>
                    <a:pt x="2873" y="925"/>
                  </a:cubicBezTo>
                  <a:lnTo>
                    <a:pt x="2873" y="477"/>
                  </a:lnTo>
                  <a:cubicBezTo>
                    <a:pt x="2873" y="203"/>
                    <a:pt x="2656" y="1"/>
                    <a:pt x="2397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8513;p83"/>
            <p:cNvSpPr/>
            <p:nvPr/>
          </p:nvSpPr>
          <p:spPr>
            <a:xfrm>
              <a:off x="1586841" y="2538668"/>
              <a:ext cx="74975" cy="68893"/>
            </a:xfrm>
            <a:custGeom>
              <a:avLst/>
              <a:gdLst/>
              <a:ahLst/>
              <a:cxnLst/>
              <a:rect l="l" t="t" r="r" b="b"/>
              <a:pathLst>
                <a:path w="2860" h="2628" extrusionOk="0">
                  <a:moveTo>
                    <a:pt x="910" y="0"/>
                  </a:moveTo>
                  <a:cubicBezTo>
                    <a:pt x="780" y="0"/>
                    <a:pt x="665" y="43"/>
                    <a:pt x="564" y="144"/>
                  </a:cubicBezTo>
                  <a:lnTo>
                    <a:pt x="131" y="577"/>
                  </a:lnTo>
                  <a:cubicBezTo>
                    <a:pt x="44" y="664"/>
                    <a:pt x="1" y="780"/>
                    <a:pt x="1" y="910"/>
                  </a:cubicBezTo>
                  <a:lnTo>
                    <a:pt x="1" y="1184"/>
                  </a:lnTo>
                  <a:cubicBezTo>
                    <a:pt x="1" y="1992"/>
                    <a:pt x="636" y="2627"/>
                    <a:pt x="1444" y="2627"/>
                  </a:cubicBezTo>
                  <a:cubicBezTo>
                    <a:pt x="2224" y="2613"/>
                    <a:pt x="2859" y="1978"/>
                    <a:pt x="2859" y="1184"/>
                  </a:cubicBezTo>
                  <a:lnTo>
                    <a:pt x="2859" y="881"/>
                  </a:lnTo>
                  <a:cubicBezTo>
                    <a:pt x="2859" y="751"/>
                    <a:pt x="2816" y="635"/>
                    <a:pt x="2715" y="534"/>
                  </a:cubicBezTo>
                  <a:cubicBezTo>
                    <a:pt x="2354" y="173"/>
                    <a:pt x="1675" y="15"/>
                    <a:pt x="910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8514;p83"/>
            <p:cNvSpPr/>
            <p:nvPr/>
          </p:nvSpPr>
          <p:spPr>
            <a:xfrm>
              <a:off x="1587234" y="2538983"/>
              <a:ext cx="74949" cy="67451"/>
            </a:xfrm>
            <a:custGeom>
              <a:avLst/>
              <a:gdLst/>
              <a:ahLst/>
              <a:cxnLst/>
              <a:rect l="l" t="t" r="r" b="b"/>
              <a:pathLst>
                <a:path w="2859" h="2573" extrusionOk="0">
                  <a:moveTo>
                    <a:pt x="884" y="0"/>
                  </a:moveTo>
                  <a:cubicBezTo>
                    <a:pt x="768" y="0"/>
                    <a:pt x="655" y="55"/>
                    <a:pt x="578" y="132"/>
                  </a:cubicBezTo>
                  <a:lnTo>
                    <a:pt x="145" y="565"/>
                  </a:lnTo>
                  <a:cubicBezTo>
                    <a:pt x="44" y="667"/>
                    <a:pt x="0" y="782"/>
                    <a:pt x="0" y="912"/>
                  </a:cubicBezTo>
                  <a:lnTo>
                    <a:pt x="0" y="1186"/>
                  </a:lnTo>
                  <a:cubicBezTo>
                    <a:pt x="0" y="1821"/>
                    <a:pt x="419" y="2384"/>
                    <a:pt x="1040" y="2572"/>
                  </a:cubicBezTo>
                  <a:cubicBezTo>
                    <a:pt x="823" y="2312"/>
                    <a:pt x="708" y="1995"/>
                    <a:pt x="722" y="1663"/>
                  </a:cubicBezTo>
                  <a:lnTo>
                    <a:pt x="708" y="970"/>
                  </a:lnTo>
                  <a:cubicBezTo>
                    <a:pt x="708" y="690"/>
                    <a:pt x="924" y="478"/>
                    <a:pt x="1187" y="478"/>
                  </a:cubicBezTo>
                  <a:cubicBezTo>
                    <a:pt x="1196" y="478"/>
                    <a:pt x="1204" y="478"/>
                    <a:pt x="1213" y="479"/>
                  </a:cubicBezTo>
                  <a:cubicBezTo>
                    <a:pt x="1704" y="522"/>
                    <a:pt x="2411" y="594"/>
                    <a:pt x="2859" y="811"/>
                  </a:cubicBezTo>
                  <a:cubicBezTo>
                    <a:pt x="2844" y="710"/>
                    <a:pt x="2801" y="609"/>
                    <a:pt x="2729" y="537"/>
                  </a:cubicBezTo>
                  <a:cubicBezTo>
                    <a:pt x="2353" y="176"/>
                    <a:pt x="1675" y="17"/>
                    <a:pt x="924" y="3"/>
                  </a:cubicBezTo>
                  <a:cubicBezTo>
                    <a:pt x="911" y="1"/>
                    <a:pt x="897" y="0"/>
                    <a:pt x="88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8515;p83"/>
            <p:cNvSpPr/>
            <p:nvPr/>
          </p:nvSpPr>
          <p:spPr>
            <a:xfrm>
              <a:off x="1561884" y="2632518"/>
              <a:ext cx="24983" cy="87820"/>
            </a:xfrm>
            <a:custGeom>
              <a:avLst/>
              <a:gdLst/>
              <a:ahLst/>
              <a:cxnLst/>
              <a:rect l="l" t="t" r="r" b="b"/>
              <a:pathLst>
                <a:path w="953" h="3350" extrusionOk="0">
                  <a:moveTo>
                    <a:pt x="130" y="0"/>
                  </a:moveTo>
                  <a:cubicBezTo>
                    <a:pt x="44" y="130"/>
                    <a:pt x="0" y="260"/>
                    <a:pt x="0" y="419"/>
                  </a:cubicBezTo>
                  <a:lnTo>
                    <a:pt x="0" y="3349"/>
                  </a:lnTo>
                  <a:lnTo>
                    <a:pt x="953" y="3349"/>
                  </a:lnTo>
                  <a:lnTo>
                    <a:pt x="953" y="1126"/>
                  </a:lnTo>
                  <a:cubicBezTo>
                    <a:pt x="953" y="938"/>
                    <a:pt x="881" y="751"/>
                    <a:pt x="751" y="621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8516;p83"/>
            <p:cNvSpPr/>
            <p:nvPr/>
          </p:nvSpPr>
          <p:spPr>
            <a:xfrm>
              <a:off x="1630751" y="2632518"/>
              <a:ext cx="56415" cy="87820"/>
            </a:xfrm>
            <a:custGeom>
              <a:avLst/>
              <a:gdLst/>
              <a:ahLst/>
              <a:cxnLst/>
              <a:rect l="l" t="t" r="r" b="b"/>
              <a:pathLst>
                <a:path w="2152" h="3350" extrusionOk="0">
                  <a:moveTo>
                    <a:pt x="2021" y="0"/>
                  </a:moveTo>
                  <a:lnTo>
                    <a:pt x="1415" y="621"/>
                  </a:lnTo>
                  <a:cubicBezTo>
                    <a:pt x="1271" y="751"/>
                    <a:pt x="1199" y="938"/>
                    <a:pt x="1199" y="1126"/>
                  </a:cubicBezTo>
                  <a:lnTo>
                    <a:pt x="1199" y="2165"/>
                  </a:lnTo>
                  <a:cubicBezTo>
                    <a:pt x="1199" y="2295"/>
                    <a:pt x="1098" y="2396"/>
                    <a:pt x="953" y="2396"/>
                  </a:cubicBezTo>
                  <a:lnTo>
                    <a:pt x="0" y="2396"/>
                  </a:lnTo>
                  <a:lnTo>
                    <a:pt x="0" y="3349"/>
                  </a:lnTo>
                  <a:lnTo>
                    <a:pt x="1199" y="3349"/>
                  </a:lnTo>
                  <a:cubicBezTo>
                    <a:pt x="1733" y="3349"/>
                    <a:pt x="2151" y="2916"/>
                    <a:pt x="2151" y="2396"/>
                  </a:cubicBezTo>
                  <a:lnTo>
                    <a:pt x="2151" y="404"/>
                  </a:lnTo>
                  <a:cubicBezTo>
                    <a:pt x="2151" y="260"/>
                    <a:pt x="2108" y="116"/>
                    <a:pt x="2021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8517;p83"/>
            <p:cNvSpPr/>
            <p:nvPr/>
          </p:nvSpPr>
          <p:spPr>
            <a:xfrm>
              <a:off x="1348442" y="2726735"/>
              <a:ext cx="364074" cy="18953"/>
            </a:xfrm>
            <a:custGeom>
              <a:avLst/>
              <a:gdLst/>
              <a:ahLst/>
              <a:cxnLst/>
              <a:rect l="l" t="t" r="r" b="b"/>
              <a:pathLst>
                <a:path w="13888" h="723" extrusionOk="0">
                  <a:moveTo>
                    <a:pt x="1" y="0"/>
                  </a:moveTo>
                  <a:lnTo>
                    <a:pt x="1" y="722"/>
                  </a:lnTo>
                  <a:lnTo>
                    <a:pt x="13888" y="722"/>
                  </a:lnTo>
                  <a:lnTo>
                    <a:pt x="13888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8518;p83"/>
            <p:cNvSpPr/>
            <p:nvPr/>
          </p:nvSpPr>
          <p:spPr>
            <a:xfrm>
              <a:off x="1342019" y="2726735"/>
              <a:ext cx="13265" cy="63231"/>
            </a:xfrm>
            <a:custGeom>
              <a:avLst/>
              <a:gdLst/>
              <a:ahLst/>
              <a:cxnLst/>
              <a:rect l="l" t="t" r="r" b="b"/>
              <a:pathLst>
                <a:path w="506" h="2412" extrusionOk="0">
                  <a:moveTo>
                    <a:pt x="15" y="0"/>
                  </a:moveTo>
                  <a:lnTo>
                    <a:pt x="15" y="2151"/>
                  </a:lnTo>
                  <a:cubicBezTo>
                    <a:pt x="0" y="2325"/>
                    <a:pt x="127" y="2411"/>
                    <a:pt x="253" y="2411"/>
                  </a:cubicBezTo>
                  <a:cubicBezTo>
                    <a:pt x="379" y="2411"/>
                    <a:pt x="505" y="2325"/>
                    <a:pt x="491" y="2151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8519;p83"/>
            <p:cNvSpPr/>
            <p:nvPr/>
          </p:nvSpPr>
          <p:spPr>
            <a:xfrm>
              <a:off x="1705674" y="2726735"/>
              <a:ext cx="13265" cy="63231"/>
            </a:xfrm>
            <a:custGeom>
              <a:avLst/>
              <a:gdLst/>
              <a:ahLst/>
              <a:cxnLst/>
              <a:rect l="l" t="t" r="r" b="b"/>
              <a:pathLst>
                <a:path w="506" h="2412" extrusionOk="0">
                  <a:moveTo>
                    <a:pt x="15" y="0"/>
                  </a:moveTo>
                  <a:lnTo>
                    <a:pt x="15" y="2151"/>
                  </a:lnTo>
                  <a:cubicBezTo>
                    <a:pt x="1" y="2325"/>
                    <a:pt x="127" y="2411"/>
                    <a:pt x="253" y="2411"/>
                  </a:cubicBezTo>
                  <a:cubicBezTo>
                    <a:pt x="380" y="2411"/>
                    <a:pt x="506" y="2325"/>
                    <a:pt x="491" y="2151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8520;p83"/>
            <p:cNvSpPr/>
            <p:nvPr/>
          </p:nvSpPr>
          <p:spPr>
            <a:xfrm>
              <a:off x="1342386" y="2726735"/>
              <a:ext cx="12531" cy="18953"/>
            </a:xfrm>
            <a:custGeom>
              <a:avLst/>
              <a:gdLst/>
              <a:ahLst/>
              <a:cxnLst/>
              <a:rect l="l" t="t" r="r" b="b"/>
              <a:pathLst>
                <a:path w="478" h="723" extrusionOk="0">
                  <a:moveTo>
                    <a:pt x="1" y="0"/>
                  </a:moveTo>
                  <a:lnTo>
                    <a:pt x="1" y="722"/>
                  </a:lnTo>
                  <a:lnTo>
                    <a:pt x="477" y="722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8521;p83"/>
            <p:cNvSpPr/>
            <p:nvPr/>
          </p:nvSpPr>
          <p:spPr>
            <a:xfrm>
              <a:off x="1706067" y="2726735"/>
              <a:ext cx="12505" cy="18953"/>
            </a:xfrm>
            <a:custGeom>
              <a:avLst/>
              <a:gdLst/>
              <a:ahLst/>
              <a:cxnLst/>
              <a:rect l="l" t="t" r="r" b="b"/>
              <a:pathLst>
                <a:path w="477" h="723" extrusionOk="0">
                  <a:moveTo>
                    <a:pt x="0" y="0"/>
                  </a:moveTo>
                  <a:lnTo>
                    <a:pt x="0" y="722"/>
                  </a:lnTo>
                  <a:lnTo>
                    <a:pt x="476" y="72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8522;p83"/>
            <p:cNvSpPr/>
            <p:nvPr/>
          </p:nvSpPr>
          <p:spPr>
            <a:xfrm>
              <a:off x="1328387" y="2720679"/>
              <a:ext cx="404183" cy="12505"/>
            </a:xfrm>
            <a:custGeom>
              <a:avLst/>
              <a:gdLst/>
              <a:ahLst/>
              <a:cxnLst/>
              <a:rect l="l" t="t" r="r" b="b"/>
              <a:pathLst>
                <a:path w="15418" h="477" extrusionOk="0">
                  <a:moveTo>
                    <a:pt x="289" y="0"/>
                  </a:moveTo>
                  <a:cubicBezTo>
                    <a:pt x="1" y="15"/>
                    <a:pt x="1" y="448"/>
                    <a:pt x="289" y="477"/>
                  </a:cubicBezTo>
                  <a:lnTo>
                    <a:pt x="15129" y="477"/>
                  </a:lnTo>
                  <a:cubicBezTo>
                    <a:pt x="15418" y="448"/>
                    <a:pt x="15418" y="15"/>
                    <a:pt x="15129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8523;p83"/>
            <p:cNvSpPr/>
            <p:nvPr/>
          </p:nvSpPr>
          <p:spPr>
            <a:xfrm>
              <a:off x="1624695" y="2708148"/>
              <a:ext cx="37487" cy="12557"/>
            </a:xfrm>
            <a:custGeom>
              <a:avLst/>
              <a:gdLst/>
              <a:ahLst/>
              <a:cxnLst/>
              <a:rect l="l" t="t" r="r" b="b"/>
              <a:pathLst>
                <a:path w="1430" h="479" extrusionOk="0">
                  <a:moveTo>
                    <a:pt x="1221" y="1"/>
                  </a:moveTo>
                  <a:cubicBezTo>
                    <a:pt x="1213" y="1"/>
                    <a:pt x="1206" y="1"/>
                    <a:pt x="1199" y="2"/>
                  </a:cubicBezTo>
                  <a:lnTo>
                    <a:pt x="0" y="2"/>
                  </a:lnTo>
                  <a:lnTo>
                    <a:pt x="0" y="478"/>
                  </a:lnTo>
                  <a:lnTo>
                    <a:pt x="1199" y="478"/>
                  </a:lnTo>
                  <a:cubicBezTo>
                    <a:pt x="1329" y="478"/>
                    <a:pt x="1430" y="363"/>
                    <a:pt x="1430" y="233"/>
                  </a:cubicBezTo>
                  <a:cubicBezTo>
                    <a:pt x="1430" y="111"/>
                    <a:pt x="1340" y="1"/>
                    <a:pt x="1221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8524;p83"/>
            <p:cNvSpPr/>
            <p:nvPr/>
          </p:nvSpPr>
          <p:spPr>
            <a:xfrm>
              <a:off x="1549380" y="2657868"/>
              <a:ext cx="87820" cy="62837"/>
            </a:xfrm>
            <a:custGeom>
              <a:avLst/>
              <a:gdLst/>
              <a:ahLst/>
              <a:cxnLst/>
              <a:rect l="l" t="t" r="r" b="b"/>
              <a:pathLst>
                <a:path w="3350" h="2397" extrusionOk="0">
                  <a:moveTo>
                    <a:pt x="232" y="0"/>
                  </a:moveTo>
                  <a:cubicBezTo>
                    <a:pt x="102" y="0"/>
                    <a:pt x="1" y="101"/>
                    <a:pt x="1" y="246"/>
                  </a:cubicBezTo>
                  <a:lnTo>
                    <a:pt x="1" y="2151"/>
                  </a:lnTo>
                  <a:cubicBezTo>
                    <a:pt x="1" y="2281"/>
                    <a:pt x="102" y="2396"/>
                    <a:pt x="232" y="2396"/>
                  </a:cubicBezTo>
                  <a:lnTo>
                    <a:pt x="3104" y="2396"/>
                  </a:lnTo>
                  <a:cubicBezTo>
                    <a:pt x="3234" y="2396"/>
                    <a:pt x="3350" y="2281"/>
                    <a:pt x="3350" y="2151"/>
                  </a:cubicBezTo>
                  <a:lnTo>
                    <a:pt x="3350" y="246"/>
                  </a:lnTo>
                  <a:cubicBezTo>
                    <a:pt x="3350" y="101"/>
                    <a:pt x="3234" y="0"/>
                    <a:pt x="3104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8525;p83"/>
            <p:cNvSpPr/>
            <p:nvPr/>
          </p:nvSpPr>
          <p:spPr>
            <a:xfrm>
              <a:off x="1585714" y="2682825"/>
              <a:ext cx="15178" cy="12531"/>
            </a:xfrm>
            <a:custGeom>
              <a:avLst/>
              <a:gdLst/>
              <a:ahLst/>
              <a:cxnLst/>
              <a:rect l="l" t="t" r="r" b="b"/>
              <a:pathLst>
                <a:path w="579" h="478" extrusionOk="0">
                  <a:moveTo>
                    <a:pt x="289" y="1"/>
                  </a:moveTo>
                  <a:cubicBezTo>
                    <a:pt x="1" y="30"/>
                    <a:pt x="1" y="463"/>
                    <a:pt x="289" y="477"/>
                  </a:cubicBezTo>
                  <a:cubicBezTo>
                    <a:pt x="578" y="463"/>
                    <a:pt x="578" y="30"/>
                    <a:pt x="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8526;p83"/>
            <p:cNvSpPr/>
            <p:nvPr/>
          </p:nvSpPr>
          <p:spPr>
            <a:xfrm>
              <a:off x="1386296" y="2607535"/>
              <a:ext cx="125648" cy="113170"/>
            </a:xfrm>
            <a:custGeom>
              <a:avLst/>
              <a:gdLst/>
              <a:ahLst/>
              <a:cxnLst/>
              <a:rect l="l" t="t" r="r" b="b"/>
              <a:pathLst>
                <a:path w="4793" h="4317" extrusionOk="0">
                  <a:moveTo>
                    <a:pt x="1675" y="0"/>
                  </a:moveTo>
                  <a:lnTo>
                    <a:pt x="1675" y="116"/>
                  </a:lnTo>
                  <a:cubicBezTo>
                    <a:pt x="1675" y="332"/>
                    <a:pt x="1530" y="520"/>
                    <a:pt x="1328" y="578"/>
                  </a:cubicBezTo>
                  <a:lnTo>
                    <a:pt x="520" y="809"/>
                  </a:lnTo>
                  <a:cubicBezTo>
                    <a:pt x="217" y="910"/>
                    <a:pt x="0" y="1184"/>
                    <a:pt x="0" y="1502"/>
                  </a:cubicBezTo>
                  <a:lnTo>
                    <a:pt x="0" y="3595"/>
                  </a:lnTo>
                  <a:cubicBezTo>
                    <a:pt x="0" y="3984"/>
                    <a:pt x="318" y="4316"/>
                    <a:pt x="722" y="4316"/>
                  </a:cubicBezTo>
                  <a:lnTo>
                    <a:pt x="4071" y="4316"/>
                  </a:lnTo>
                  <a:cubicBezTo>
                    <a:pt x="4461" y="4316"/>
                    <a:pt x="4793" y="3984"/>
                    <a:pt x="4793" y="3595"/>
                  </a:cubicBezTo>
                  <a:lnTo>
                    <a:pt x="4793" y="1502"/>
                  </a:lnTo>
                  <a:cubicBezTo>
                    <a:pt x="4793" y="1184"/>
                    <a:pt x="4576" y="895"/>
                    <a:pt x="4259" y="809"/>
                  </a:cubicBezTo>
                  <a:lnTo>
                    <a:pt x="3465" y="578"/>
                  </a:lnTo>
                  <a:cubicBezTo>
                    <a:pt x="3248" y="520"/>
                    <a:pt x="3118" y="332"/>
                    <a:pt x="3118" y="116"/>
                  </a:cubicBezTo>
                  <a:lnTo>
                    <a:pt x="3118" y="0"/>
                  </a:ln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8527;p83"/>
            <p:cNvSpPr/>
            <p:nvPr/>
          </p:nvSpPr>
          <p:spPr>
            <a:xfrm>
              <a:off x="1386296" y="2636293"/>
              <a:ext cx="24983" cy="84412"/>
            </a:xfrm>
            <a:custGeom>
              <a:avLst/>
              <a:gdLst/>
              <a:ahLst/>
              <a:cxnLst/>
              <a:rect l="l" t="t" r="r" b="b"/>
              <a:pathLst>
                <a:path w="953" h="3220" extrusionOk="0">
                  <a:moveTo>
                    <a:pt x="130" y="0"/>
                  </a:moveTo>
                  <a:cubicBezTo>
                    <a:pt x="43" y="116"/>
                    <a:pt x="0" y="260"/>
                    <a:pt x="0" y="405"/>
                  </a:cubicBezTo>
                  <a:lnTo>
                    <a:pt x="0" y="2498"/>
                  </a:lnTo>
                  <a:cubicBezTo>
                    <a:pt x="0" y="2887"/>
                    <a:pt x="318" y="3219"/>
                    <a:pt x="722" y="3219"/>
                  </a:cubicBezTo>
                  <a:lnTo>
                    <a:pt x="953" y="3219"/>
                  </a:lnTo>
                  <a:lnTo>
                    <a:pt x="953" y="82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8528;p83"/>
            <p:cNvSpPr/>
            <p:nvPr/>
          </p:nvSpPr>
          <p:spPr>
            <a:xfrm>
              <a:off x="1486569" y="2636293"/>
              <a:ext cx="25376" cy="84412"/>
            </a:xfrm>
            <a:custGeom>
              <a:avLst/>
              <a:gdLst/>
              <a:ahLst/>
              <a:cxnLst/>
              <a:rect l="l" t="t" r="r" b="b"/>
              <a:pathLst>
                <a:path w="968" h="3220" extrusionOk="0">
                  <a:moveTo>
                    <a:pt x="823" y="0"/>
                  </a:moveTo>
                  <a:lnTo>
                    <a:pt x="1" y="823"/>
                  </a:lnTo>
                  <a:lnTo>
                    <a:pt x="1" y="3219"/>
                  </a:lnTo>
                  <a:lnTo>
                    <a:pt x="246" y="3219"/>
                  </a:lnTo>
                  <a:cubicBezTo>
                    <a:pt x="636" y="3219"/>
                    <a:pt x="968" y="2887"/>
                    <a:pt x="968" y="2498"/>
                  </a:cubicBezTo>
                  <a:lnTo>
                    <a:pt x="968" y="405"/>
                  </a:lnTo>
                  <a:cubicBezTo>
                    <a:pt x="953" y="260"/>
                    <a:pt x="910" y="116"/>
                    <a:pt x="8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8529;p83"/>
            <p:cNvSpPr/>
            <p:nvPr/>
          </p:nvSpPr>
          <p:spPr>
            <a:xfrm>
              <a:off x="1418829" y="2607535"/>
              <a:ext cx="60190" cy="18953"/>
            </a:xfrm>
            <a:custGeom>
              <a:avLst/>
              <a:gdLst/>
              <a:ahLst/>
              <a:cxnLst/>
              <a:rect l="l" t="t" r="r" b="b"/>
              <a:pathLst>
                <a:path w="2296" h="723" extrusionOk="0">
                  <a:moveTo>
                    <a:pt x="434" y="0"/>
                  </a:moveTo>
                  <a:lnTo>
                    <a:pt x="434" y="116"/>
                  </a:lnTo>
                  <a:cubicBezTo>
                    <a:pt x="434" y="332"/>
                    <a:pt x="289" y="520"/>
                    <a:pt x="87" y="578"/>
                  </a:cubicBezTo>
                  <a:lnTo>
                    <a:pt x="1" y="607"/>
                  </a:lnTo>
                  <a:cubicBezTo>
                    <a:pt x="376" y="679"/>
                    <a:pt x="766" y="722"/>
                    <a:pt x="1155" y="722"/>
                  </a:cubicBezTo>
                  <a:cubicBezTo>
                    <a:pt x="1531" y="722"/>
                    <a:pt x="1921" y="679"/>
                    <a:pt x="2296" y="607"/>
                  </a:cubicBezTo>
                  <a:lnTo>
                    <a:pt x="2224" y="578"/>
                  </a:lnTo>
                  <a:cubicBezTo>
                    <a:pt x="2007" y="520"/>
                    <a:pt x="1877" y="332"/>
                    <a:pt x="1877" y="116"/>
                  </a:cubicBezTo>
                  <a:lnTo>
                    <a:pt x="1877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8530;p83"/>
            <p:cNvSpPr/>
            <p:nvPr/>
          </p:nvSpPr>
          <p:spPr>
            <a:xfrm>
              <a:off x="1393846" y="2500814"/>
              <a:ext cx="110549" cy="113170"/>
            </a:xfrm>
            <a:custGeom>
              <a:avLst/>
              <a:gdLst/>
              <a:ahLst/>
              <a:cxnLst/>
              <a:rect l="l" t="t" r="r" b="b"/>
              <a:pathLst>
                <a:path w="4217" h="4317" extrusionOk="0">
                  <a:moveTo>
                    <a:pt x="2108" y="1"/>
                  </a:moveTo>
                  <a:cubicBezTo>
                    <a:pt x="1185" y="1"/>
                    <a:pt x="492" y="766"/>
                    <a:pt x="434" y="1704"/>
                  </a:cubicBezTo>
                  <a:cubicBezTo>
                    <a:pt x="376" y="2368"/>
                    <a:pt x="246" y="3032"/>
                    <a:pt x="44" y="3682"/>
                  </a:cubicBezTo>
                  <a:cubicBezTo>
                    <a:pt x="1" y="3811"/>
                    <a:pt x="59" y="3941"/>
                    <a:pt x="189" y="3985"/>
                  </a:cubicBezTo>
                  <a:cubicBezTo>
                    <a:pt x="795" y="4201"/>
                    <a:pt x="1444" y="4317"/>
                    <a:pt x="2108" y="4317"/>
                  </a:cubicBezTo>
                  <a:cubicBezTo>
                    <a:pt x="2758" y="4302"/>
                    <a:pt x="3408" y="4187"/>
                    <a:pt x="4028" y="3970"/>
                  </a:cubicBezTo>
                  <a:cubicBezTo>
                    <a:pt x="4144" y="3927"/>
                    <a:pt x="4216" y="3797"/>
                    <a:pt x="4173" y="3667"/>
                  </a:cubicBezTo>
                  <a:cubicBezTo>
                    <a:pt x="3971" y="3032"/>
                    <a:pt x="3841" y="2368"/>
                    <a:pt x="3783" y="1704"/>
                  </a:cubicBezTo>
                  <a:cubicBezTo>
                    <a:pt x="3711" y="766"/>
                    <a:pt x="3032" y="1"/>
                    <a:pt x="210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8531;p83"/>
            <p:cNvSpPr/>
            <p:nvPr/>
          </p:nvSpPr>
          <p:spPr>
            <a:xfrm>
              <a:off x="1405197" y="2751718"/>
              <a:ext cx="12531" cy="37854"/>
            </a:xfrm>
            <a:custGeom>
              <a:avLst/>
              <a:gdLst/>
              <a:ahLst/>
              <a:cxnLst/>
              <a:rect l="l" t="t" r="r" b="b"/>
              <a:pathLst>
                <a:path w="478" h="1444" extrusionOk="0">
                  <a:moveTo>
                    <a:pt x="1" y="0"/>
                  </a:moveTo>
                  <a:lnTo>
                    <a:pt x="1" y="1198"/>
                  </a:lnTo>
                  <a:cubicBezTo>
                    <a:pt x="1" y="1328"/>
                    <a:pt x="102" y="1444"/>
                    <a:pt x="232" y="1444"/>
                  </a:cubicBezTo>
                  <a:cubicBezTo>
                    <a:pt x="362" y="1444"/>
                    <a:pt x="477" y="1328"/>
                    <a:pt x="477" y="1198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8532;p83"/>
            <p:cNvSpPr/>
            <p:nvPr/>
          </p:nvSpPr>
          <p:spPr>
            <a:xfrm>
              <a:off x="1405197" y="2745662"/>
              <a:ext cx="12531" cy="24983"/>
            </a:xfrm>
            <a:custGeom>
              <a:avLst/>
              <a:gdLst/>
              <a:ahLst/>
              <a:cxnLst/>
              <a:rect l="l" t="t" r="r" b="b"/>
              <a:pathLst>
                <a:path w="478" h="953" extrusionOk="0">
                  <a:moveTo>
                    <a:pt x="1" y="0"/>
                  </a:moveTo>
                  <a:lnTo>
                    <a:pt x="1" y="953"/>
                  </a:lnTo>
                  <a:lnTo>
                    <a:pt x="477" y="95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8533;p83"/>
            <p:cNvSpPr/>
            <p:nvPr/>
          </p:nvSpPr>
          <p:spPr>
            <a:xfrm>
              <a:off x="1480146" y="2751718"/>
              <a:ext cx="12872" cy="37854"/>
            </a:xfrm>
            <a:custGeom>
              <a:avLst/>
              <a:gdLst/>
              <a:ahLst/>
              <a:cxnLst/>
              <a:rect l="l" t="t" r="r" b="b"/>
              <a:pathLst>
                <a:path w="491" h="1444" extrusionOk="0">
                  <a:moveTo>
                    <a:pt x="0" y="0"/>
                  </a:moveTo>
                  <a:lnTo>
                    <a:pt x="0" y="1198"/>
                  </a:lnTo>
                  <a:cubicBezTo>
                    <a:pt x="15" y="1328"/>
                    <a:pt x="116" y="1444"/>
                    <a:pt x="246" y="1444"/>
                  </a:cubicBezTo>
                  <a:cubicBezTo>
                    <a:pt x="375" y="1444"/>
                    <a:pt x="491" y="1328"/>
                    <a:pt x="491" y="1198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8534;p83"/>
            <p:cNvSpPr/>
            <p:nvPr/>
          </p:nvSpPr>
          <p:spPr>
            <a:xfrm>
              <a:off x="1480146" y="2745662"/>
              <a:ext cx="12872" cy="24983"/>
            </a:xfrm>
            <a:custGeom>
              <a:avLst/>
              <a:gdLst/>
              <a:ahLst/>
              <a:cxnLst/>
              <a:rect l="l" t="t" r="r" b="b"/>
              <a:pathLst>
                <a:path w="491" h="953" extrusionOk="0">
                  <a:moveTo>
                    <a:pt x="0" y="0"/>
                  </a:moveTo>
                  <a:lnTo>
                    <a:pt x="0" y="953"/>
                  </a:lnTo>
                  <a:lnTo>
                    <a:pt x="491" y="953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8535;p83"/>
            <p:cNvSpPr/>
            <p:nvPr/>
          </p:nvSpPr>
          <p:spPr>
            <a:xfrm>
              <a:off x="1404830" y="2651419"/>
              <a:ext cx="88187" cy="106747"/>
            </a:xfrm>
            <a:custGeom>
              <a:avLst/>
              <a:gdLst/>
              <a:ahLst/>
              <a:cxnLst/>
              <a:rect l="l" t="t" r="r" b="b"/>
              <a:pathLst>
                <a:path w="3364" h="4072" extrusionOk="0">
                  <a:moveTo>
                    <a:pt x="722" y="1"/>
                  </a:moveTo>
                  <a:cubicBezTo>
                    <a:pt x="333" y="1"/>
                    <a:pt x="0" y="333"/>
                    <a:pt x="0" y="723"/>
                  </a:cubicBezTo>
                  <a:lnTo>
                    <a:pt x="0" y="3841"/>
                  </a:lnTo>
                  <a:cubicBezTo>
                    <a:pt x="0" y="3971"/>
                    <a:pt x="116" y="4072"/>
                    <a:pt x="246" y="4072"/>
                  </a:cubicBezTo>
                  <a:lnTo>
                    <a:pt x="3119" y="4072"/>
                  </a:lnTo>
                  <a:cubicBezTo>
                    <a:pt x="3248" y="4072"/>
                    <a:pt x="3364" y="3971"/>
                    <a:pt x="3364" y="3841"/>
                  </a:cubicBezTo>
                  <a:lnTo>
                    <a:pt x="3364" y="723"/>
                  </a:lnTo>
                  <a:cubicBezTo>
                    <a:pt x="3350" y="333"/>
                    <a:pt x="3032" y="15"/>
                    <a:pt x="2642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8536;p83"/>
            <p:cNvSpPr/>
            <p:nvPr/>
          </p:nvSpPr>
          <p:spPr>
            <a:xfrm>
              <a:off x="1393846" y="2501181"/>
              <a:ext cx="67399" cy="110916"/>
            </a:xfrm>
            <a:custGeom>
              <a:avLst/>
              <a:gdLst/>
              <a:ahLst/>
              <a:cxnLst/>
              <a:rect l="l" t="t" r="r" b="b"/>
              <a:pathLst>
                <a:path w="2571" h="4231" extrusionOk="0">
                  <a:moveTo>
                    <a:pt x="2108" y="1"/>
                  </a:moveTo>
                  <a:cubicBezTo>
                    <a:pt x="1185" y="1"/>
                    <a:pt x="492" y="752"/>
                    <a:pt x="434" y="1690"/>
                  </a:cubicBezTo>
                  <a:cubicBezTo>
                    <a:pt x="376" y="2368"/>
                    <a:pt x="246" y="3018"/>
                    <a:pt x="44" y="3668"/>
                  </a:cubicBezTo>
                  <a:cubicBezTo>
                    <a:pt x="1" y="3797"/>
                    <a:pt x="59" y="3927"/>
                    <a:pt x="189" y="3971"/>
                  </a:cubicBezTo>
                  <a:cubicBezTo>
                    <a:pt x="506" y="4086"/>
                    <a:pt x="824" y="4158"/>
                    <a:pt x="1156" y="4231"/>
                  </a:cubicBezTo>
                  <a:cubicBezTo>
                    <a:pt x="1141" y="4173"/>
                    <a:pt x="1141" y="4115"/>
                    <a:pt x="1156" y="4072"/>
                  </a:cubicBezTo>
                  <a:cubicBezTo>
                    <a:pt x="1329" y="3350"/>
                    <a:pt x="1444" y="2614"/>
                    <a:pt x="1502" y="1878"/>
                  </a:cubicBezTo>
                  <a:cubicBezTo>
                    <a:pt x="1545" y="1011"/>
                    <a:pt x="1964" y="290"/>
                    <a:pt x="2570" y="59"/>
                  </a:cubicBezTo>
                  <a:cubicBezTo>
                    <a:pt x="2412" y="15"/>
                    <a:pt x="2267" y="1"/>
                    <a:pt x="2108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1262;p44"/>
          <p:cNvSpPr txBox="1">
            <a:spLocks noGrp="1"/>
          </p:cNvSpPr>
          <p:nvPr>
            <p:ph type="title"/>
          </p:nvPr>
        </p:nvSpPr>
        <p:spPr>
          <a:xfrm>
            <a:off x="1204849" y="1902940"/>
            <a:ext cx="1953810" cy="718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 covid-19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9" name="Google Shape;10712;p79"/>
          <p:cNvGrpSpPr/>
          <p:nvPr/>
        </p:nvGrpSpPr>
        <p:grpSpPr>
          <a:xfrm>
            <a:off x="5710345" y="3213498"/>
            <a:ext cx="559731" cy="444566"/>
            <a:chOff x="2215075" y="2432819"/>
            <a:chExt cx="380008" cy="351648"/>
          </a:xfrm>
        </p:grpSpPr>
        <p:sp>
          <p:nvSpPr>
            <p:cNvPr id="290" name="Google Shape;10713;p79"/>
            <p:cNvSpPr/>
            <p:nvPr/>
          </p:nvSpPr>
          <p:spPr>
            <a:xfrm>
              <a:off x="2339311" y="2615536"/>
              <a:ext cx="124499" cy="104725"/>
            </a:xfrm>
            <a:custGeom>
              <a:avLst/>
              <a:gdLst/>
              <a:ahLst/>
              <a:cxnLst/>
              <a:rect l="l" t="t" r="r" b="b"/>
              <a:pathLst>
                <a:path w="4741" h="3988" extrusionOk="0">
                  <a:moveTo>
                    <a:pt x="2371" y="0"/>
                  </a:moveTo>
                  <a:cubicBezTo>
                    <a:pt x="2246" y="0"/>
                    <a:pt x="2141" y="96"/>
                    <a:pt x="2141" y="230"/>
                  </a:cubicBezTo>
                  <a:lnTo>
                    <a:pt x="2141" y="2441"/>
                  </a:lnTo>
                  <a:lnTo>
                    <a:pt x="227" y="3551"/>
                  </a:lnTo>
                  <a:cubicBezTo>
                    <a:pt x="1" y="3680"/>
                    <a:pt x="129" y="3987"/>
                    <a:pt x="336" y="3987"/>
                  </a:cubicBezTo>
                  <a:cubicBezTo>
                    <a:pt x="374" y="3987"/>
                    <a:pt x="415" y="3977"/>
                    <a:pt x="457" y="3953"/>
                  </a:cubicBezTo>
                  <a:lnTo>
                    <a:pt x="2371" y="2843"/>
                  </a:lnTo>
                  <a:lnTo>
                    <a:pt x="4285" y="3953"/>
                  </a:lnTo>
                  <a:cubicBezTo>
                    <a:pt x="4326" y="3977"/>
                    <a:pt x="4367" y="3987"/>
                    <a:pt x="4405" y="3987"/>
                  </a:cubicBezTo>
                  <a:cubicBezTo>
                    <a:pt x="4612" y="3987"/>
                    <a:pt x="4741" y="3680"/>
                    <a:pt x="4514" y="3551"/>
                  </a:cubicBezTo>
                  <a:lnTo>
                    <a:pt x="2600" y="2441"/>
                  </a:lnTo>
                  <a:lnTo>
                    <a:pt x="2600" y="230"/>
                  </a:lnTo>
                  <a:cubicBezTo>
                    <a:pt x="2600" y="96"/>
                    <a:pt x="2495" y="0"/>
                    <a:pt x="2371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0714;p79"/>
            <p:cNvSpPr/>
            <p:nvPr/>
          </p:nvSpPr>
          <p:spPr>
            <a:xfrm>
              <a:off x="2472659" y="2719841"/>
              <a:ext cx="122424" cy="64626"/>
            </a:xfrm>
            <a:custGeom>
              <a:avLst/>
              <a:gdLst/>
              <a:ahLst/>
              <a:cxnLst/>
              <a:rect l="l" t="t" r="r" b="b"/>
              <a:pathLst>
                <a:path w="4662" h="2461" extrusionOk="0">
                  <a:moveTo>
                    <a:pt x="1772" y="0"/>
                  </a:moveTo>
                  <a:lnTo>
                    <a:pt x="709" y="431"/>
                  </a:lnTo>
                  <a:cubicBezTo>
                    <a:pt x="613" y="469"/>
                    <a:pt x="508" y="526"/>
                    <a:pt x="422" y="593"/>
                  </a:cubicBezTo>
                  <a:lnTo>
                    <a:pt x="403" y="613"/>
                  </a:lnTo>
                  <a:lnTo>
                    <a:pt x="384" y="632"/>
                  </a:lnTo>
                  <a:lnTo>
                    <a:pt x="374" y="641"/>
                  </a:lnTo>
                  <a:lnTo>
                    <a:pt x="346" y="660"/>
                  </a:lnTo>
                  <a:cubicBezTo>
                    <a:pt x="154" y="852"/>
                    <a:pt x="39" y="1101"/>
                    <a:pt x="1" y="1359"/>
                  </a:cubicBezTo>
                  <a:lnTo>
                    <a:pt x="1" y="1407"/>
                  </a:lnTo>
                  <a:lnTo>
                    <a:pt x="1" y="1426"/>
                  </a:lnTo>
                  <a:lnTo>
                    <a:pt x="1" y="1455"/>
                  </a:lnTo>
                  <a:lnTo>
                    <a:pt x="1" y="1483"/>
                  </a:lnTo>
                  <a:lnTo>
                    <a:pt x="1" y="1493"/>
                  </a:lnTo>
                  <a:lnTo>
                    <a:pt x="1" y="1550"/>
                  </a:lnTo>
                  <a:lnTo>
                    <a:pt x="1" y="1713"/>
                  </a:lnTo>
                  <a:lnTo>
                    <a:pt x="1" y="2239"/>
                  </a:lnTo>
                  <a:cubicBezTo>
                    <a:pt x="10" y="2367"/>
                    <a:pt x="115" y="2460"/>
                    <a:pt x="241" y="2460"/>
                  </a:cubicBezTo>
                  <a:cubicBezTo>
                    <a:pt x="247" y="2460"/>
                    <a:pt x="253" y="2460"/>
                    <a:pt x="259" y="2460"/>
                  </a:cubicBezTo>
                  <a:lnTo>
                    <a:pt x="4403" y="2460"/>
                  </a:lnTo>
                  <a:cubicBezTo>
                    <a:pt x="4410" y="2460"/>
                    <a:pt x="4416" y="2460"/>
                    <a:pt x="4422" y="2460"/>
                  </a:cubicBezTo>
                  <a:cubicBezTo>
                    <a:pt x="4548" y="2460"/>
                    <a:pt x="4653" y="2367"/>
                    <a:pt x="4662" y="2239"/>
                  </a:cubicBezTo>
                  <a:lnTo>
                    <a:pt x="4662" y="1723"/>
                  </a:lnTo>
                  <a:lnTo>
                    <a:pt x="4662" y="1550"/>
                  </a:lnTo>
                  <a:lnTo>
                    <a:pt x="4623" y="1550"/>
                  </a:lnTo>
                  <a:lnTo>
                    <a:pt x="4623" y="1493"/>
                  </a:lnTo>
                  <a:lnTo>
                    <a:pt x="4623" y="1483"/>
                  </a:lnTo>
                  <a:lnTo>
                    <a:pt x="4623" y="1455"/>
                  </a:lnTo>
                  <a:lnTo>
                    <a:pt x="4623" y="1426"/>
                  </a:lnTo>
                  <a:lnTo>
                    <a:pt x="4623" y="1407"/>
                  </a:lnTo>
                  <a:lnTo>
                    <a:pt x="4623" y="1359"/>
                  </a:lnTo>
                  <a:cubicBezTo>
                    <a:pt x="4585" y="1101"/>
                    <a:pt x="4470" y="852"/>
                    <a:pt x="4279" y="660"/>
                  </a:cubicBezTo>
                  <a:lnTo>
                    <a:pt x="4250" y="641"/>
                  </a:lnTo>
                  <a:lnTo>
                    <a:pt x="4241" y="632"/>
                  </a:lnTo>
                  <a:lnTo>
                    <a:pt x="4221" y="613"/>
                  </a:lnTo>
                  <a:lnTo>
                    <a:pt x="4193" y="593"/>
                  </a:lnTo>
                  <a:cubicBezTo>
                    <a:pt x="4116" y="526"/>
                    <a:pt x="4011" y="469"/>
                    <a:pt x="3906" y="431"/>
                  </a:cubicBezTo>
                  <a:lnTo>
                    <a:pt x="2853" y="0"/>
                  </a:lnTo>
                  <a:lnTo>
                    <a:pt x="2585" y="278"/>
                  </a:lnTo>
                  <a:lnTo>
                    <a:pt x="2307" y="546"/>
                  </a:lnTo>
                  <a:lnTo>
                    <a:pt x="2039" y="278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0715;p79"/>
            <p:cNvSpPr/>
            <p:nvPr/>
          </p:nvSpPr>
          <p:spPr>
            <a:xfrm>
              <a:off x="2471162" y="2720078"/>
              <a:ext cx="50052" cy="64390"/>
            </a:xfrm>
            <a:custGeom>
              <a:avLst/>
              <a:gdLst/>
              <a:ahLst/>
              <a:cxnLst/>
              <a:rect l="l" t="t" r="r" b="b"/>
              <a:pathLst>
                <a:path w="1906" h="2452" extrusionOk="0">
                  <a:moveTo>
                    <a:pt x="1809" y="1"/>
                  </a:moveTo>
                  <a:lnTo>
                    <a:pt x="757" y="412"/>
                  </a:lnTo>
                  <a:cubicBezTo>
                    <a:pt x="297" y="594"/>
                    <a:pt x="1" y="1044"/>
                    <a:pt x="20" y="1541"/>
                  </a:cubicBezTo>
                  <a:lnTo>
                    <a:pt x="20" y="2230"/>
                  </a:lnTo>
                  <a:cubicBezTo>
                    <a:pt x="29" y="2358"/>
                    <a:pt x="134" y="2451"/>
                    <a:pt x="260" y="2451"/>
                  </a:cubicBezTo>
                  <a:cubicBezTo>
                    <a:pt x="266" y="2451"/>
                    <a:pt x="272" y="2451"/>
                    <a:pt x="278" y="2451"/>
                  </a:cubicBezTo>
                  <a:lnTo>
                    <a:pt x="336" y="2451"/>
                  </a:lnTo>
                  <a:lnTo>
                    <a:pt x="336" y="1541"/>
                  </a:lnTo>
                  <a:cubicBezTo>
                    <a:pt x="316" y="1053"/>
                    <a:pt x="604" y="594"/>
                    <a:pt x="1063" y="412"/>
                  </a:cubicBezTo>
                  <a:lnTo>
                    <a:pt x="1905" y="87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0716;p79"/>
            <p:cNvSpPr/>
            <p:nvPr/>
          </p:nvSpPr>
          <p:spPr>
            <a:xfrm>
              <a:off x="2494035" y="2618294"/>
              <a:ext cx="77178" cy="54805"/>
            </a:xfrm>
            <a:custGeom>
              <a:avLst/>
              <a:gdLst/>
              <a:ahLst/>
              <a:cxnLst/>
              <a:rect l="l" t="t" r="r" b="b"/>
              <a:pathLst>
                <a:path w="2939" h="2087" extrusionOk="0">
                  <a:moveTo>
                    <a:pt x="2594" y="1800"/>
                  </a:moveTo>
                  <a:lnTo>
                    <a:pt x="2584" y="1809"/>
                  </a:lnTo>
                  <a:lnTo>
                    <a:pt x="2556" y="1829"/>
                  </a:lnTo>
                  <a:lnTo>
                    <a:pt x="2594" y="1800"/>
                  </a:lnTo>
                  <a:close/>
                  <a:moveTo>
                    <a:pt x="1417" y="1"/>
                  </a:moveTo>
                  <a:cubicBezTo>
                    <a:pt x="632" y="1"/>
                    <a:pt x="0" y="632"/>
                    <a:pt x="0" y="1417"/>
                  </a:cubicBezTo>
                  <a:lnTo>
                    <a:pt x="0" y="2087"/>
                  </a:lnTo>
                  <a:cubicBezTo>
                    <a:pt x="0" y="2087"/>
                    <a:pt x="316" y="2049"/>
                    <a:pt x="355" y="1896"/>
                  </a:cubicBezTo>
                  <a:cubicBezTo>
                    <a:pt x="374" y="1876"/>
                    <a:pt x="383" y="1867"/>
                    <a:pt x="393" y="1848"/>
                  </a:cubicBezTo>
                  <a:cubicBezTo>
                    <a:pt x="575" y="1848"/>
                    <a:pt x="1426" y="1829"/>
                    <a:pt x="1915" y="1245"/>
                  </a:cubicBezTo>
                  <a:cubicBezTo>
                    <a:pt x="2020" y="1532"/>
                    <a:pt x="2249" y="1762"/>
                    <a:pt x="2546" y="1848"/>
                  </a:cubicBezTo>
                  <a:cubicBezTo>
                    <a:pt x="2556" y="1867"/>
                    <a:pt x="2565" y="1886"/>
                    <a:pt x="2584" y="1896"/>
                  </a:cubicBezTo>
                  <a:cubicBezTo>
                    <a:pt x="2623" y="2058"/>
                    <a:pt x="2939" y="2087"/>
                    <a:pt x="2939" y="2087"/>
                  </a:cubicBezTo>
                  <a:lnTo>
                    <a:pt x="2939" y="1417"/>
                  </a:lnTo>
                  <a:cubicBezTo>
                    <a:pt x="2939" y="642"/>
                    <a:pt x="2316" y="10"/>
                    <a:pt x="153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0717;p79"/>
            <p:cNvSpPr/>
            <p:nvPr/>
          </p:nvSpPr>
          <p:spPr>
            <a:xfrm>
              <a:off x="2494035" y="2618294"/>
              <a:ext cx="41990" cy="54805"/>
            </a:xfrm>
            <a:custGeom>
              <a:avLst/>
              <a:gdLst/>
              <a:ahLst/>
              <a:cxnLst/>
              <a:rect l="l" t="t" r="r" b="b"/>
              <a:pathLst>
                <a:path w="1599" h="2087" extrusionOk="0">
                  <a:moveTo>
                    <a:pt x="1417" y="1"/>
                  </a:moveTo>
                  <a:cubicBezTo>
                    <a:pt x="642" y="1"/>
                    <a:pt x="0" y="632"/>
                    <a:pt x="0" y="1417"/>
                  </a:cubicBezTo>
                  <a:lnTo>
                    <a:pt x="0" y="2087"/>
                  </a:lnTo>
                  <a:cubicBezTo>
                    <a:pt x="87" y="2077"/>
                    <a:pt x="173" y="2049"/>
                    <a:pt x="249" y="2010"/>
                  </a:cubicBezTo>
                  <a:lnTo>
                    <a:pt x="249" y="1781"/>
                  </a:lnTo>
                  <a:lnTo>
                    <a:pt x="249" y="1417"/>
                  </a:lnTo>
                  <a:cubicBezTo>
                    <a:pt x="249" y="661"/>
                    <a:pt x="843" y="39"/>
                    <a:pt x="159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0718;p79"/>
            <p:cNvSpPr/>
            <p:nvPr/>
          </p:nvSpPr>
          <p:spPr>
            <a:xfrm>
              <a:off x="2560893" y="2667321"/>
              <a:ext cx="16859" cy="22794"/>
            </a:xfrm>
            <a:custGeom>
              <a:avLst/>
              <a:gdLst/>
              <a:ahLst/>
              <a:cxnLst/>
              <a:rect l="l" t="t" r="r" b="b"/>
              <a:pathLst>
                <a:path w="642" h="868" extrusionOk="0">
                  <a:moveTo>
                    <a:pt x="174" y="0"/>
                  </a:moveTo>
                  <a:cubicBezTo>
                    <a:pt x="81" y="0"/>
                    <a:pt x="0" y="78"/>
                    <a:pt x="0" y="182"/>
                  </a:cubicBezTo>
                  <a:lnTo>
                    <a:pt x="0" y="689"/>
                  </a:lnTo>
                  <a:cubicBezTo>
                    <a:pt x="0" y="796"/>
                    <a:pt x="85" y="867"/>
                    <a:pt x="181" y="867"/>
                  </a:cubicBezTo>
                  <a:cubicBezTo>
                    <a:pt x="197" y="867"/>
                    <a:pt x="214" y="865"/>
                    <a:pt x="230" y="861"/>
                  </a:cubicBezTo>
                  <a:cubicBezTo>
                    <a:pt x="268" y="852"/>
                    <a:pt x="297" y="832"/>
                    <a:pt x="335" y="813"/>
                  </a:cubicBezTo>
                  <a:cubicBezTo>
                    <a:pt x="364" y="785"/>
                    <a:pt x="393" y="756"/>
                    <a:pt x="431" y="727"/>
                  </a:cubicBezTo>
                  <a:cubicBezTo>
                    <a:pt x="641" y="488"/>
                    <a:pt x="536" y="105"/>
                    <a:pt x="230" y="9"/>
                  </a:cubicBezTo>
                  <a:cubicBezTo>
                    <a:pt x="211" y="3"/>
                    <a:pt x="192" y="0"/>
                    <a:pt x="174" y="0"/>
                  </a:cubicBezTo>
                  <a:close/>
                </a:path>
              </a:pathLst>
            </a:custGeom>
            <a:solidFill>
              <a:srgbClr val="CBD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719;p79"/>
            <p:cNvSpPr/>
            <p:nvPr/>
          </p:nvSpPr>
          <p:spPr>
            <a:xfrm>
              <a:off x="2487758" y="2667295"/>
              <a:ext cx="17095" cy="22899"/>
            </a:xfrm>
            <a:custGeom>
              <a:avLst/>
              <a:gdLst/>
              <a:ahLst/>
              <a:cxnLst/>
              <a:rect l="l" t="t" r="r" b="b"/>
              <a:pathLst>
                <a:path w="651" h="872" extrusionOk="0">
                  <a:moveTo>
                    <a:pt x="469" y="1"/>
                  </a:moveTo>
                  <a:cubicBezTo>
                    <a:pt x="450" y="1"/>
                    <a:pt x="431" y="4"/>
                    <a:pt x="412" y="10"/>
                  </a:cubicBezTo>
                  <a:cubicBezTo>
                    <a:pt x="0" y="144"/>
                    <a:pt x="0" y="728"/>
                    <a:pt x="412" y="862"/>
                  </a:cubicBezTo>
                  <a:cubicBezTo>
                    <a:pt x="432" y="868"/>
                    <a:pt x="452" y="871"/>
                    <a:pt x="471" y="871"/>
                  </a:cubicBezTo>
                  <a:cubicBezTo>
                    <a:pt x="571" y="871"/>
                    <a:pt x="651" y="794"/>
                    <a:pt x="651" y="690"/>
                  </a:cubicBezTo>
                  <a:lnTo>
                    <a:pt x="651" y="183"/>
                  </a:lnTo>
                  <a:cubicBezTo>
                    <a:pt x="651" y="125"/>
                    <a:pt x="622" y="68"/>
                    <a:pt x="574" y="39"/>
                  </a:cubicBezTo>
                  <a:cubicBezTo>
                    <a:pt x="543" y="14"/>
                    <a:pt x="506" y="1"/>
                    <a:pt x="469" y="1"/>
                  </a:cubicBezTo>
                  <a:close/>
                </a:path>
              </a:pathLst>
            </a:custGeom>
            <a:solidFill>
              <a:srgbClr val="B7C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720;p79"/>
            <p:cNvSpPr/>
            <p:nvPr/>
          </p:nvSpPr>
          <p:spPr>
            <a:xfrm>
              <a:off x="2518666" y="2707184"/>
              <a:ext cx="28413" cy="32536"/>
            </a:xfrm>
            <a:custGeom>
              <a:avLst/>
              <a:gdLst/>
              <a:ahLst/>
              <a:cxnLst/>
              <a:rect l="l" t="t" r="r" b="b"/>
              <a:pathLst>
                <a:path w="1082" h="1239" extrusionOk="0">
                  <a:moveTo>
                    <a:pt x="188" y="1"/>
                  </a:moveTo>
                  <a:cubicBezTo>
                    <a:pt x="87" y="1"/>
                    <a:pt x="0" y="80"/>
                    <a:pt x="0" y="176"/>
                  </a:cubicBezTo>
                  <a:lnTo>
                    <a:pt x="0" y="702"/>
                  </a:lnTo>
                  <a:cubicBezTo>
                    <a:pt x="0" y="750"/>
                    <a:pt x="20" y="798"/>
                    <a:pt x="58" y="836"/>
                  </a:cubicBezTo>
                  <a:lnTo>
                    <a:pt x="412" y="1190"/>
                  </a:lnTo>
                  <a:cubicBezTo>
                    <a:pt x="441" y="1219"/>
                    <a:pt x="488" y="1238"/>
                    <a:pt x="536" y="1238"/>
                  </a:cubicBezTo>
                  <a:cubicBezTo>
                    <a:pt x="575" y="1238"/>
                    <a:pt x="622" y="1219"/>
                    <a:pt x="661" y="1181"/>
                  </a:cubicBezTo>
                  <a:lnTo>
                    <a:pt x="1024" y="798"/>
                  </a:lnTo>
                  <a:cubicBezTo>
                    <a:pt x="1063" y="769"/>
                    <a:pt x="1072" y="721"/>
                    <a:pt x="1082" y="683"/>
                  </a:cubicBezTo>
                  <a:lnTo>
                    <a:pt x="1082" y="185"/>
                  </a:lnTo>
                  <a:cubicBezTo>
                    <a:pt x="1082" y="137"/>
                    <a:pt x="1063" y="90"/>
                    <a:pt x="1024" y="61"/>
                  </a:cubicBezTo>
                  <a:cubicBezTo>
                    <a:pt x="996" y="23"/>
                    <a:pt x="948" y="4"/>
                    <a:pt x="900" y="4"/>
                  </a:cubicBezTo>
                  <a:lnTo>
                    <a:pt x="862" y="4"/>
                  </a:lnTo>
                  <a:cubicBezTo>
                    <a:pt x="785" y="23"/>
                    <a:pt x="718" y="32"/>
                    <a:pt x="651" y="32"/>
                  </a:cubicBezTo>
                  <a:lnTo>
                    <a:pt x="431" y="32"/>
                  </a:lnTo>
                  <a:cubicBezTo>
                    <a:pt x="364" y="32"/>
                    <a:pt x="287" y="23"/>
                    <a:pt x="220" y="4"/>
                  </a:cubicBezTo>
                  <a:cubicBezTo>
                    <a:pt x="210" y="2"/>
                    <a:pt x="199" y="1"/>
                    <a:pt x="188" y="1"/>
                  </a:cubicBezTo>
                  <a:close/>
                </a:path>
              </a:pathLst>
            </a:custGeom>
            <a:solidFill>
              <a:srgbClr val="CBD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721;p79"/>
            <p:cNvSpPr/>
            <p:nvPr/>
          </p:nvSpPr>
          <p:spPr>
            <a:xfrm>
              <a:off x="2518404" y="2707446"/>
              <a:ext cx="17384" cy="32510"/>
            </a:xfrm>
            <a:custGeom>
              <a:avLst/>
              <a:gdLst/>
              <a:ahLst/>
              <a:cxnLst/>
              <a:rect l="l" t="t" r="r" b="b"/>
              <a:pathLst>
                <a:path w="662" h="1238" extrusionOk="0">
                  <a:moveTo>
                    <a:pt x="182" y="0"/>
                  </a:moveTo>
                  <a:cubicBezTo>
                    <a:pt x="89" y="0"/>
                    <a:pt x="10" y="80"/>
                    <a:pt x="10" y="175"/>
                  </a:cubicBezTo>
                  <a:lnTo>
                    <a:pt x="10" y="702"/>
                  </a:lnTo>
                  <a:cubicBezTo>
                    <a:pt x="1" y="750"/>
                    <a:pt x="20" y="797"/>
                    <a:pt x="58" y="836"/>
                  </a:cubicBezTo>
                  <a:lnTo>
                    <a:pt x="422" y="1180"/>
                  </a:lnTo>
                  <a:cubicBezTo>
                    <a:pt x="451" y="1218"/>
                    <a:pt x="498" y="1238"/>
                    <a:pt x="537" y="1238"/>
                  </a:cubicBezTo>
                  <a:cubicBezTo>
                    <a:pt x="585" y="1238"/>
                    <a:pt x="632" y="1209"/>
                    <a:pt x="661" y="1180"/>
                  </a:cubicBezTo>
                  <a:cubicBezTo>
                    <a:pt x="632" y="1171"/>
                    <a:pt x="604" y="1152"/>
                    <a:pt x="585" y="1132"/>
                  </a:cubicBezTo>
                  <a:lnTo>
                    <a:pt x="221" y="778"/>
                  </a:lnTo>
                  <a:cubicBezTo>
                    <a:pt x="183" y="740"/>
                    <a:pt x="163" y="692"/>
                    <a:pt x="163" y="644"/>
                  </a:cubicBezTo>
                  <a:lnTo>
                    <a:pt x="163" y="118"/>
                  </a:lnTo>
                  <a:cubicBezTo>
                    <a:pt x="173" y="80"/>
                    <a:pt x="183" y="32"/>
                    <a:pt x="211" y="3"/>
                  </a:cubicBezTo>
                  <a:cubicBezTo>
                    <a:pt x="201" y="1"/>
                    <a:pt x="192" y="0"/>
                    <a:pt x="182" y="0"/>
                  </a:cubicBezTo>
                  <a:close/>
                </a:path>
              </a:pathLst>
            </a:custGeom>
            <a:solidFill>
              <a:srgbClr val="B7C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722;p79"/>
            <p:cNvSpPr/>
            <p:nvPr/>
          </p:nvSpPr>
          <p:spPr>
            <a:xfrm>
              <a:off x="2502333" y="2650357"/>
              <a:ext cx="60844" cy="65230"/>
            </a:xfrm>
            <a:custGeom>
              <a:avLst/>
              <a:gdLst/>
              <a:ahLst/>
              <a:cxnLst/>
              <a:rect l="l" t="t" r="r" b="b"/>
              <a:pathLst>
                <a:path w="2317" h="2484" extrusionOk="0">
                  <a:moveTo>
                    <a:pt x="1594" y="0"/>
                  </a:moveTo>
                  <a:cubicBezTo>
                    <a:pt x="1582" y="0"/>
                    <a:pt x="1570" y="5"/>
                    <a:pt x="1560" y="14"/>
                  </a:cubicBezTo>
                  <a:cubicBezTo>
                    <a:pt x="1311" y="206"/>
                    <a:pt x="1024" y="340"/>
                    <a:pt x="728" y="426"/>
                  </a:cubicBezTo>
                  <a:cubicBezTo>
                    <a:pt x="632" y="454"/>
                    <a:pt x="536" y="474"/>
                    <a:pt x="441" y="493"/>
                  </a:cubicBezTo>
                  <a:cubicBezTo>
                    <a:pt x="354" y="512"/>
                    <a:pt x="259" y="521"/>
                    <a:pt x="163" y="531"/>
                  </a:cubicBezTo>
                  <a:cubicBezTo>
                    <a:pt x="77" y="531"/>
                    <a:pt x="0" y="617"/>
                    <a:pt x="0" y="703"/>
                  </a:cubicBezTo>
                  <a:lnTo>
                    <a:pt x="0" y="1431"/>
                  </a:lnTo>
                  <a:cubicBezTo>
                    <a:pt x="0" y="2014"/>
                    <a:pt x="469" y="2483"/>
                    <a:pt x="1053" y="2483"/>
                  </a:cubicBezTo>
                  <a:lnTo>
                    <a:pt x="1264" y="2483"/>
                  </a:lnTo>
                  <a:cubicBezTo>
                    <a:pt x="1847" y="2483"/>
                    <a:pt x="2316" y="2014"/>
                    <a:pt x="2316" y="1431"/>
                  </a:cubicBezTo>
                  <a:lnTo>
                    <a:pt x="2316" y="675"/>
                  </a:lnTo>
                  <a:cubicBezTo>
                    <a:pt x="2316" y="608"/>
                    <a:pt x="2278" y="541"/>
                    <a:pt x="2201" y="512"/>
                  </a:cubicBezTo>
                  <a:cubicBezTo>
                    <a:pt x="2182" y="502"/>
                    <a:pt x="2163" y="493"/>
                    <a:pt x="2144" y="483"/>
                  </a:cubicBezTo>
                  <a:cubicBezTo>
                    <a:pt x="1933" y="407"/>
                    <a:pt x="1771" y="253"/>
                    <a:pt x="1666" y="52"/>
                  </a:cubicBezTo>
                  <a:lnTo>
                    <a:pt x="1656" y="43"/>
                  </a:lnTo>
                  <a:cubicBezTo>
                    <a:pt x="1643" y="17"/>
                    <a:pt x="1618" y="0"/>
                    <a:pt x="1594" y="0"/>
                  </a:cubicBezTo>
                  <a:close/>
                </a:path>
              </a:pathLst>
            </a:custGeom>
            <a:solidFill>
              <a:srgbClr val="CBD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723;p79"/>
            <p:cNvSpPr/>
            <p:nvPr/>
          </p:nvSpPr>
          <p:spPr>
            <a:xfrm>
              <a:off x="2502569" y="2650331"/>
              <a:ext cx="44012" cy="65256"/>
            </a:xfrm>
            <a:custGeom>
              <a:avLst/>
              <a:gdLst/>
              <a:ahLst/>
              <a:cxnLst/>
              <a:rect l="l" t="t" r="r" b="b"/>
              <a:pathLst>
                <a:path w="1676" h="2485" extrusionOk="0">
                  <a:moveTo>
                    <a:pt x="1596" y="1"/>
                  </a:moveTo>
                  <a:cubicBezTo>
                    <a:pt x="1583" y="1"/>
                    <a:pt x="1571" y="5"/>
                    <a:pt x="1561" y="15"/>
                  </a:cubicBezTo>
                  <a:cubicBezTo>
                    <a:pt x="1312" y="207"/>
                    <a:pt x="1025" y="341"/>
                    <a:pt x="719" y="427"/>
                  </a:cubicBezTo>
                  <a:cubicBezTo>
                    <a:pt x="633" y="455"/>
                    <a:pt x="537" y="475"/>
                    <a:pt x="441" y="494"/>
                  </a:cubicBezTo>
                  <a:cubicBezTo>
                    <a:pt x="345" y="513"/>
                    <a:pt x="259" y="522"/>
                    <a:pt x="164" y="532"/>
                  </a:cubicBezTo>
                  <a:cubicBezTo>
                    <a:pt x="68" y="532"/>
                    <a:pt x="1" y="609"/>
                    <a:pt x="1" y="704"/>
                  </a:cubicBezTo>
                  <a:lnTo>
                    <a:pt x="1" y="1432"/>
                  </a:lnTo>
                  <a:cubicBezTo>
                    <a:pt x="1" y="2015"/>
                    <a:pt x="470" y="2484"/>
                    <a:pt x="1044" y="2484"/>
                  </a:cubicBezTo>
                  <a:lnTo>
                    <a:pt x="1264" y="2484"/>
                  </a:lnTo>
                  <a:cubicBezTo>
                    <a:pt x="680" y="2484"/>
                    <a:pt x="211" y="2015"/>
                    <a:pt x="211" y="1432"/>
                  </a:cubicBezTo>
                  <a:lnTo>
                    <a:pt x="211" y="704"/>
                  </a:lnTo>
                  <a:cubicBezTo>
                    <a:pt x="211" y="618"/>
                    <a:pt x="278" y="532"/>
                    <a:pt x="374" y="532"/>
                  </a:cubicBezTo>
                  <a:cubicBezTo>
                    <a:pt x="470" y="522"/>
                    <a:pt x="566" y="513"/>
                    <a:pt x="652" y="494"/>
                  </a:cubicBezTo>
                  <a:cubicBezTo>
                    <a:pt x="747" y="475"/>
                    <a:pt x="843" y="455"/>
                    <a:pt x="939" y="427"/>
                  </a:cubicBezTo>
                  <a:cubicBezTo>
                    <a:pt x="1197" y="350"/>
                    <a:pt x="1446" y="235"/>
                    <a:pt x="1676" y="82"/>
                  </a:cubicBezTo>
                  <a:lnTo>
                    <a:pt x="1666" y="53"/>
                  </a:lnTo>
                  <a:lnTo>
                    <a:pt x="1657" y="34"/>
                  </a:lnTo>
                  <a:cubicBezTo>
                    <a:pt x="1644" y="16"/>
                    <a:pt x="1619" y="1"/>
                    <a:pt x="1596" y="1"/>
                  </a:cubicBezTo>
                  <a:close/>
                </a:path>
              </a:pathLst>
            </a:custGeom>
            <a:solidFill>
              <a:srgbClr val="B7C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724;p79"/>
            <p:cNvSpPr/>
            <p:nvPr/>
          </p:nvSpPr>
          <p:spPr>
            <a:xfrm>
              <a:off x="2345009" y="2534367"/>
              <a:ext cx="122162" cy="64363"/>
            </a:xfrm>
            <a:custGeom>
              <a:avLst/>
              <a:gdLst/>
              <a:ahLst/>
              <a:cxnLst/>
              <a:rect l="l" t="t" r="r" b="b"/>
              <a:pathLst>
                <a:path w="4652" h="2451" extrusionOk="0">
                  <a:moveTo>
                    <a:pt x="1771" y="0"/>
                  </a:moveTo>
                  <a:lnTo>
                    <a:pt x="708" y="421"/>
                  </a:lnTo>
                  <a:cubicBezTo>
                    <a:pt x="603" y="460"/>
                    <a:pt x="508" y="517"/>
                    <a:pt x="421" y="594"/>
                  </a:cubicBezTo>
                  <a:lnTo>
                    <a:pt x="402" y="613"/>
                  </a:lnTo>
                  <a:lnTo>
                    <a:pt x="383" y="622"/>
                  </a:lnTo>
                  <a:lnTo>
                    <a:pt x="374" y="632"/>
                  </a:lnTo>
                  <a:lnTo>
                    <a:pt x="345" y="661"/>
                  </a:lnTo>
                  <a:cubicBezTo>
                    <a:pt x="153" y="842"/>
                    <a:pt x="29" y="1091"/>
                    <a:pt x="0" y="1359"/>
                  </a:cubicBezTo>
                  <a:lnTo>
                    <a:pt x="0" y="1407"/>
                  </a:lnTo>
                  <a:lnTo>
                    <a:pt x="0" y="1417"/>
                  </a:lnTo>
                  <a:lnTo>
                    <a:pt x="0" y="1455"/>
                  </a:lnTo>
                  <a:lnTo>
                    <a:pt x="0" y="1484"/>
                  </a:lnTo>
                  <a:lnTo>
                    <a:pt x="0" y="1541"/>
                  </a:lnTo>
                  <a:lnTo>
                    <a:pt x="0" y="1713"/>
                  </a:lnTo>
                  <a:lnTo>
                    <a:pt x="0" y="2230"/>
                  </a:lnTo>
                  <a:cubicBezTo>
                    <a:pt x="0" y="2358"/>
                    <a:pt x="113" y="2451"/>
                    <a:pt x="240" y="2451"/>
                  </a:cubicBezTo>
                  <a:cubicBezTo>
                    <a:pt x="246" y="2451"/>
                    <a:pt x="253" y="2451"/>
                    <a:pt x="259" y="2450"/>
                  </a:cubicBezTo>
                  <a:lnTo>
                    <a:pt x="4403" y="2450"/>
                  </a:lnTo>
                  <a:cubicBezTo>
                    <a:pt x="4408" y="2451"/>
                    <a:pt x="4414" y="2451"/>
                    <a:pt x="4420" y="2451"/>
                  </a:cubicBezTo>
                  <a:cubicBezTo>
                    <a:pt x="4538" y="2451"/>
                    <a:pt x="4651" y="2358"/>
                    <a:pt x="4651" y="2230"/>
                  </a:cubicBezTo>
                  <a:lnTo>
                    <a:pt x="4651" y="1713"/>
                  </a:lnTo>
                  <a:lnTo>
                    <a:pt x="4651" y="1541"/>
                  </a:lnTo>
                  <a:lnTo>
                    <a:pt x="4613" y="1541"/>
                  </a:lnTo>
                  <a:lnTo>
                    <a:pt x="4613" y="1493"/>
                  </a:lnTo>
                  <a:lnTo>
                    <a:pt x="4613" y="1484"/>
                  </a:lnTo>
                  <a:lnTo>
                    <a:pt x="4613" y="1455"/>
                  </a:lnTo>
                  <a:lnTo>
                    <a:pt x="4613" y="1417"/>
                  </a:lnTo>
                  <a:lnTo>
                    <a:pt x="4613" y="1407"/>
                  </a:lnTo>
                  <a:lnTo>
                    <a:pt x="4613" y="1359"/>
                  </a:lnTo>
                  <a:cubicBezTo>
                    <a:pt x="4584" y="1091"/>
                    <a:pt x="4460" y="842"/>
                    <a:pt x="4269" y="661"/>
                  </a:cubicBezTo>
                  <a:lnTo>
                    <a:pt x="4249" y="632"/>
                  </a:lnTo>
                  <a:lnTo>
                    <a:pt x="4230" y="622"/>
                  </a:lnTo>
                  <a:lnTo>
                    <a:pt x="4221" y="613"/>
                  </a:lnTo>
                  <a:lnTo>
                    <a:pt x="4192" y="594"/>
                  </a:lnTo>
                  <a:cubicBezTo>
                    <a:pt x="4106" y="517"/>
                    <a:pt x="4010" y="460"/>
                    <a:pt x="3905" y="421"/>
                  </a:cubicBezTo>
                  <a:lnTo>
                    <a:pt x="2843" y="0"/>
                  </a:lnTo>
                  <a:lnTo>
                    <a:pt x="2584" y="278"/>
                  </a:lnTo>
                  <a:lnTo>
                    <a:pt x="2307" y="536"/>
                  </a:lnTo>
                  <a:lnTo>
                    <a:pt x="2039" y="278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725;p79"/>
            <p:cNvSpPr/>
            <p:nvPr/>
          </p:nvSpPr>
          <p:spPr>
            <a:xfrm>
              <a:off x="2343486" y="2534367"/>
              <a:ext cx="49789" cy="64416"/>
            </a:xfrm>
            <a:custGeom>
              <a:avLst/>
              <a:gdLst/>
              <a:ahLst/>
              <a:cxnLst/>
              <a:rect l="l" t="t" r="r" b="b"/>
              <a:pathLst>
                <a:path w="1896" h="2453" extrusionOk="0">
                  <a:moveTo>
                    <a:pt x="1810" y="0"/>
                  </a:moveTo>
                  <a:lnTo>
                    <a:pt x="747" y="412"/>
                  </a:lnTo>
                  <a:cubicBezTo>
                    <a:pt x="298" y="603"/>
                    <a:pt x="1" y="1053"/>
                    <a:pt x="20" y="1541"/>
                  </a:cubicBezTo>
                  <a:lnTo>
                    <a:pt x="20" y="2230"/>
                  </a:lnTo>
                  <a:cubicBezTo>
                    <a:pt x="29" y="2353"/>
                    <a:pt x="127" y="2452"/>
                    <a:pt x="247" y="2452"/>
                  </a:cubicBezTo>
                  <a:cubicBezTo>
                    <a:pt x="257" y="2452"/>
                    <a:pt x="268" y="2452"/>
                    <a:pt x="278" y="2450"/>
                  </a:cubicBezTo>
                  <a:lnTo>
                    <a:pt x="336" y="2450"/>
                  </a:lnTo>
                  <a:lnTo>
                    <a:pt x="336" y="1541"/>
                  </a:lnTo>
                  <a:cubicBezTo>
                    <a:pt x="317" y="1053"/>
                    <a:pt x="604" y="603"/>
                    <a:pt x="1063" y="412"/>
                  </a:cubicBezTo>
                  <a:lnTo>
                    <a:pt x="1896" y="86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726;p79"/>
            <p:cNvSpPr/>
            <p:nvPr/>
          </p:nvSpPr>
          <p:spPr>
            <a:xfrm>
              <a:off x="2366122" y="2432819"/>
              <a:ext cx="77414" cy="54831"/>
            </a:xfrm>
            <a:custGeom>
              <a:avLst/>
              <a:gdLst/>
              <a:ahLst/>
              <a:cxnLst/>
              <a:rect l="l" t="t" r="r" b="b"/>
              <a:pathLst>
                <a:path w="2948" h="2088" extrusionOk="0">
                  <a:moveTo>
                    <a:pt x="2603" y="1800"/>
                  </a:moveTo>
                  <a:lnTo>
                    <a:pt x="2594" y="1810"/>
                  </a:lnTo>
                  <a:lnTo>
                    <a:pt x="2594" y="1810"/>
                  </a:lnTo>
                  <a:lnTo>
                    <a:pt x="2594" y="1810"/>
                  </a:lnTo>
                  <a:lnTo>
                    <a:pt x="2565" y="1829"/>
                  </a:lnTo>
                  <a:lnTo>
                    <a:pt x="2565" y="1819"/>
                  </a:lnTo>
                  <a:lnTo>
                    <a:pt x="2603" y="1800"/>
                  </a:lnTo>
                  <a:close/>
                  <a:moveTo>
                    <a:pt x="1417" y="1"/>
                  </a:moveTo>
                  <a:cubicBezTo>
                    <a:pt x="641" y="1"/>
                    <a:pt x="10" y="632"/>
                    <a:pt x="0" y="1417"/>
                  </a:cubicBezTo>
                  <a:lnTo>
                    <a:pt x="0" y="2078"/>
                  </a:lnTo>
                  <a:cubicBezTo>
                    <a:pt x="0" y="2078"/>
                    <a:pt x="326" y="2049"/>
                    <a:pt x="364" y="1896"/>
                  </a:cubicBezTo>
                  <a:cubicBezTo>
                    <a:pt x="373" y="1877"/>
                    <a:pt x="393" y="1857"/>
                    <a:pt x="393" y="1838"/>
                  </a:cubicBezTo>
                  <a:cubicBezTo>
                    <a:pt x="574" y="1838"/>
                    <a:pt x="1436" y="1829"/>
                    <a:pt x="1924" y="1245"/>
                  </a:cubicBezTo>
                  <a:cubicBezTo>
                    <a:pt x="2029" y="1532"/>
                    <a:pt x="2259" y="1752"/>
                    <a:pt x="2555" y="1838"/>
                  </a:cubicBezTo>
                  <a:cubicBezTo>
                    <a:pt x="2565" y="1857"/>
                    <a:pt x="2575" y="1877"/>
                    <a:pt x="2584" y="1896"/>
                  </a:cubicBezTo>
                  <a:cubicBezTo>
                    <a:pt x="2632" y="2049"/>
                    <a:pt x="2948" y="2087"/>
                    <a:pt x="2948" y="2087"/>
                  </a:cubicBezTo>
                  <a:lnTo>
                    <a:pt x="2948" y="1417"/>
                  </a:lnTo>
                  <a:cubicBezTo>
                    <a:pt x="2948" y="642"/>
                    <a:pt x="2316" y="1"/>
                    <a:pt x="154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727;p79"/>
            <p:cNvSpPr/>
            <p:nvPr/>
          </p:nvSpPr>
          <p:spPr>
            <a:xfrm>
              <a:off x="2366358" y="2433082"/>
              <a:ext cx="41990" cy="54568"/>
            </a:xfrm>
            <a:custGeom>
              <a:avLst/>
              <a:gdLst/>
              <a:ahLst/>
              <a:cxnLst/>
              <a:rect l="l" t="t" r="r" b="b"/>
              <a:pathLst>
                <a:path w="1599" h="2078" extrusionOk="0">
                  <a:moveTo>
                    <a:pt x="1417" y="0"/>
                  </a:moveTo>
                  <a:cubicBezTo>
                    <a:pt x="632" y="0"/>
                    <a:pt x="1" y="632"/>
                    <a:pt x="1" y="1407"/>
                  </a:cubicBezTo>
                  <a:lnTo>
                    <a:pt x="1" y="2077"/>
                  </a:lnTo>
                  <a:cubicBezTo>
                    <a:pt x="87" y="2068"/>
                    <a:pt x="173" y="2048"/>
                    <a:pt x="250" y="2010"/>
                  </a:cubicBezTo>
                  <a:lnTo>
                    <a:pt x="250" y="1780"/>
                  </a:lnTo>
                  <a:lnTo>
                    <a:pt x="250" y="1771"/>
                  </a:lnTo>
                  <a:lnTo>
                    <a:pt x="250" y="1407"/>
                  </a:lnTo>
                  <a:cubicBezTo>
                    <a:pt x="250" y="651"/>
                    <a:pt x="843" y="29"/>
                    <a:pt x="1599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728;p79"/>
            <p:cNvSpPr/>
            <p:nvPr/>
          </p:nvSpPr>
          <p:spPr>
            <a:xfrm>
              <a:off x="2433216" y="2481847"/>
              <a:ext cx="16859" cy="22610"/>
            </a:xfrm>
            <a:custGeom>
              <a:avLst/>
              <a:gdLst/>
              <a:ahLst/>
              <a:cxnLst/>
              <a:rect l="l" t="t" r="r" b="b"/>
              <a:pathLst>
                <a:path w="642" h="861" extrusionOk="0">
                  <a:moveTo>
                    <a:pt x="174" y="0"/>
                  </a:moveTo>
                  <a:cubicBezTo>
                    <a:pt x="81" y="0"/>
                    <a:pt x="0" y="78"/>
                    <a:pt x="0" y="182"/>
                  </a:cubicBezTo>
                  <a:lnTo>
                    <a:pt x="0" y="689"/>
                  </a:lnTo>
                  <a:cubicBezTo>
                    <a:pt x="0" y="785"/>
                    <a:pt x="81" y="861"/>
                    <a:pt x="174" y="861"/>
                  </a:cubicBezTo>
                  <a:cubicBezTo>
                    <a:pt x="192" y="861"/>
                    <a:pt x="211" y="858"/>
                    <a:pt x="230" y="852"/>
                  </a:cubicBezTo>
                  <a:cubicBezTo>
                    <a:pt x="268" y="842"/>
                    <a:pt x="297" y="833"/>
                    <a:pt x="326" y="813"/>
                  </a:cubicBezTo>
                  <a:cubicBezTo>
                    <a:pt x="364" y="775"/>
                    <a:pt x="393" y="746"/>
                    <a:pt x="431" y="727"/>
                  </a:cubicBezTo>
                  <a:cubicBezTo>
                    <a:pt x="642" y="488"/>
                    <a:pt x="536" y="105"/>
                    <a:pt x="230" y="10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CBD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0729;p79"/>
            <p:cNvSpPr/>
            <p:nvPr/>
          </p:nvSpPr>
          <p:spPr>
            <a:xfrm>
              <a:off x="2360082" y="2481821"/>
              <a:ext cx="16859" cy="22636"/>
            </a:xfrm>
            <a:custGeom>
              <a:avLst/>
              <a:gdLst/>
              <a:ahLst/>
              <a:cxnLst/>
              <a:rect l="l" t="t" r="r" b="b"/>
              <a:pathLst>
                <a:path w="642" h="862" extrusionOk="0">
                  <a:moveTo>
                    <a:pt x="473" y="1"/>
                  </a:moveTo>
                  <a:cubicBezTo>
                    <a:pt x="453" y="1"/>
                    <a:pt x="432" y="4"/>
                    <a:pt x="412" y="11"/>
                  </a:cubicBezTo>
                  <a:cubicBezTo>
                    <a:pt x="1" y="135"/>
                    <a:pt x="1" y="728"/>
                    <a:pt x="412" y="853"/>
                  </a:cubicBezTo>
                  <a:cubicBezTo>
                    <a:pt x="431" y="859"/>
                    <a:pt x="450" y="862"/>
                    <a:pt x="468" y="862"/>
                  </a:cubicBezTo>
                  <a:cubicBezTo>
                    <a:pt x="561" y="862"/>
                    <a:pt x="642" y="786"/>
                    <a:pt x="642" y="690"/>
                  </a:cubicBezTo>
                  <a:lnTo>
                    <a:pt x="642" y="173"/>
                  </a:lnTo>
                  <a:cubicBezTo>
                    <a:pt x="642" y="116"/>
                    <a:pt x="613" y="68"/>
                    <a:pt x="575" y="30"/>
                  </a:cubicBezTo>
                  <a:cubicBezTo>
                    <a:pt x="544" y="11"/>
                    <a:pt x="509" y="1"/>
                    <a:pt x="473" y="1"/>
                  </a:cubicBezTo>
                  <a:close/>
                </a:path>
              </a:pathLst>
            </a:custGeom>
            <a:solidFill>
              <a:srgbClr val="B7C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0730;p79"/>
            <p:cNvSpPr/>
            <p:nvPr/>
          </p:nvSpPr>
          <p:spPr>
            <a:xfrm>
              <a:off x="2390754" y="2521657"/>
              <a:ext cx="28413" cy="32326"/>
            </a:xfrm>
            <a:custGeom>
              <a:avLst/>
              <a:gdLst/>
              <a:ahLst/>
              <a:cxnLst/>
              <a:rect l="l" t="t" r="r" b="b"/>
              <a:pathLst>
                <a:path w="1082" h="1231" extrusionOk="0">
                  <a:moveTo>
                    <a:pt x="179" y="0"/>
                  </a:moveTo>
                  <a:cubicBezTo>
                    <a:pt x="89" y="0"/>
                    <a:pt x="10" y="78"/>
                    <a:pt x="10" y="178"/>
                  </a:cubicBezTo>
                  <a:lnTo>
                    <a:pt x="10" y="695"/>
                  </a:lnTo>
                  <a:cubicBezTo>
                    <a:pt x="0" y="752"/>
                    <a:pt x="19" y="800"/>
                    <a:pt x="58" y="838"/>
                  </a:cubicBezTo>
                  <a:lnTo>
                    <a:pt x="421" y="1183"/>
                  </a:lnTo>
                  <a:cubicBezTo>
                    <a:pt x="450" y="1221"/>
                    <a:pt x="488" y="1231"/>
                    <a:pt x="536" y="1231"/>
                  </a:cubicBezTo>
                  <a:cubicBezTo>
                    <a:pt x="584" y="1231"/>
                    <a:pt x="632" y="1212"/>
                    <a:pt x="660" y="1183"/>
                  </a:cubicBezTo>
                  <a:lnTo>
                    <a:pt x="1034" y="800"/>
                  </a:lnTo>
                  <a:cubicBezTo>
                    <a:pt x="1062" y="762"/>
                    <a:pt x="1082" y="723"/>
                    <a:pt x="1082" y="676"/>
                  </a:cubicBezTo>
                  <a:lnTo>
                    <a:pt x="1082" y="187"/>
                  </a:lnTo>
                  <a:cubicBezTo>
                    <a:pt x="1082" y="140"/>
                    <a:pt x="1062" y="92"/>
                    <a:pt x="1034" y="54"/>
                  </a:cubicBezTo>
                  <a:cubicBezTo>
                    <a:pt x="995" y="25"/>
                    <a:pt x="948" y="6"/>
                    <a:pt x="900" y="6"/>
                  </a:cubicBezTo>
                  <a:lnTo>
                    <a:pt x="861" y="6"/>
                  </a:lnTo>
                  <a:cubicBezTo>
                    <a:pt x="812" y="20"/>
                    <a:pt x="763" y="29"/>
                    <a:pt x="714" y="29"/>
                  </a:cubicBezTo>
                  <a:cubicBezTo>
                    <a:pt x="696" y="29"/>
                    <a:pt x="678" y="27"/>
                    <a:pt x="660" y="25"/>
                  </a:cubicBezTo>
                  <a:lnTo>
                    <a:pt x="440" y="25"/>
                  </a:lnTo>
                  <a:cubicBezTo>
                    <a:pt x="420" y="27"/>
                    <a:pt x="400" y="29"/>
                    <a:pt x="380" y="29"/>
                  </a:cubicBezTo>
                  <a:cubicBezTo>
                    <a:pt x="327" y="29"/>
                    <a:pt x="276" y="20"/>
                    <a:pt x="220" y="6"/>
                  </a:cubicBezTo>
                  <a:cubicBezTo>
                    <a:pt x="206" y="2"/>
                    <a:pt x="193" y="0"/>
                    <a:pt x="179" y="0"/>
                  </a:cubicBezTo>
                  <a:close/>
                </a:path>
              </a:pathLst>
            </a:custGeom>
            <a:solidFill>
              <a:srgbClr val="CBD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0731;p79"/>
            <p:cNvSpPr/>
            <p:nvPr/>
          </p:nvSpPr>
          <p:spPr>
            <a:xfrm>
              <a:off x="2390754" y="2521972"/>
              <a:ext cx="17358" cy="32274"/>
            </a:xfrm>
            <a:custGeom>
              <a:avLst/>
              <a:gdLst/>
              <a:ahLst/>
              <a:cxnLst/>
              <a:rect l="l" t="t" r="r" b="b"/>
              <a:pathLst>
                <a:path w="661" h="1229" extrusionOk="0">
                  <a:moveTo>
                    <a:pt x="178" y="0"/>
                  </a:moveTo>
                  <a:cubicBezTo>
                    <a:pt x="85" y="0"/>
                    <a:pt x="0" y="72"/>
                    <a:pt x="0" y="175"/>
                  </a:cubicBezTo>
                  <a:lnTo>
                    <a:pt x="0" y="692"/>
                  </a:lnTo>
                  <a:cubicBezTo>
                    <a:pt x="0" y="750"/>
                    <a:pt x="19" y="798"/>
                    <a:pt x="58" y="836"/>
                  </a:cubicBezTo>
                  <a:lnTo>
                    <a:pt x="421" y="1180"/>
                  </a:lnTo>
                  <a:cubicBezTo>
                    <a:pt x="450" y="1209"/>
                    <a:pt x="488" y="1228"/>
                    <a:pt x="536" y="1228"/>
                  </a:cubicBezTo>
                  <a:cubicBezTo>
                    <a:pt x="584" y="1228"/>
                    <a:pt x="632" y="1209"/>
                    <a:pt x="660" y="1180"/>
                  </a:cubicBezTo>
                  <a:cubicBezTo>
                    <a:pt x="632" y="1171"/>
                    <a:pt x="603" y="1152"/>
                    <a:pt x="574" y="1123"/>
                  </a:cubicBezTo>
                  <a:lnTo>
                    <a:pt x="220" y="778"/>
                  </a:lnTo>
                  <a:cubicBezTo>
                    <a:pt x="182" y="740"/>
                    <a:pt x="163" y="692"/>
                    <a:pt x="163" y="635"/>
                  </a:cubicBezTo>
                  <a:lnTo>
                    <a:pt x="163" y="118"/>
                  </a:lnTo>
                  <a:cubicBezTo>
                    <a:pt x="163" y="70"/>
                    <a:pt x="182" y="32"/>
                    <a:pt x="211" y="3"/>
                  </a:cubicBezTo>
                  <a:cubicBezTo>
                    <a:pt x="200" y="1"/>
                    <a:pt x="189" y="0"/>
                    <a:pt x="178" y="0"/>
                  </a:cubicBezTo>
                  <a:close/>
                </a:path>
              </a:pathLst>
            </a:custGeom>
            <a:solidFill>
              <a:srgbClr val="B7C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732;p79"/>
            <p:cNvSpPr/>
            <p:nvPr/>
          </p:nvSpPr>
          <p:spPr>
            <a:xfrm>
              <a:off x="2374657" y="2464804"/>
              <a:ext cx="60844" cy="65309"/>
            </a:xfrm>
            <a:custGeom>
              <a:avLst/>
              <a:gdLst/>
              <a:ahLst/>
              <a:cxnLst/>
              <a:rect l="l" t="t" r="r" b="b"/>
              <a:pathLst>
                <a:path w="2317" h="2487" extrusionOk="0">
                  <a:moveTo>
                    <a:pt x="1601" y="1"/>
                  </a:moveTo>
                  <a:cubicBezTo>
                    <a:pt x="1586" y="1"/>
                    <a:pt x="1572" y="6"/>
                    <a:pt x="1561" y="17"/>
                  </a:cubicBezTo>
                  <a:cubicBezTo>
                    <a:pt x="1312" y="199"/>
                    <a:pt x="1025" y="343"/>
                    <a:pt x="728" y="429"/>
                  </a:cubicBezTo>
                  <a:cubicBezTo>
                    <a:pt x="632" y="458"/>
                    <a:pt x="537" y="477"/>
                    <a:pt x="441" y="496"/>
                  </a:cubicBezTo>
                  <a:cubicBezTo>
                    <a:pt x="355" y="515"/>
                    <a:pt x="259" y="525"/>
                    <a:pt x="163" y="525"/>
                  </a:cubicBezTo>
                  <a:cubicBezTo>
                    <a:pt x="68" y="534"/>
                    <a:pt x="1" y="611"/>
                    <a:pt x="1" y="706"/>
                  </a:cubicBezTo>
                  <a:lnTo>
                    <a:pt x="1" y="1434"/>
                  </a:lnTo>
                  <a:cubicBezTo>
                    <a:pt x="1" y="2018"/>
                    <a:pt x="470" y="2486"/>
                    <a:pt x="1053" y="2486"/>
                  </a:cubicBezTo>
                  <a:lnTo>
                    <a:pt x="1264" y="2486"/>
                  </a:lnTo>
                  <a:cubicBezTo>
                    <a:pt x="1848" y="2486"/>
                    <a:pt x="2317" y="2018"/>
                    <a:pt x="2317" y="1434"/>
                  </a:cubicBezTo>
                  <a:lnTo>
                    <a:pt x="2317" y="678"/>
                  </a:lnTo>
                  <a:cubicBezTo>
                    <a:pt x="2317" y="601"/>
                    <a:pt x="2269" y="534"/>
                    <a:pt x="2202" y="505"/>
                  </a:cubicBezTo>
                  <a:cubicBezTo>
                    <a:pt x="2183" y="505"/>
                    <a:pt x="2163" y="496"/>
                    <a:pt x="2144" y="486"/>
                  </a:cubicBezTo>
                  <a:cubicBezTo>
                    <a:pt x="1934" y="400"/>
                    <a:pt x="1762" y="247"/>
                    <a:pt x="1666" y="56"/>
                  </a:cubicBezTo>
                  <a:lnTo>
                    <a:pt x="1656" y="36"/>
                  </a:lnTo>
                  <a:cubicBezTo>
                    <a:pt x="1645" y="13"/>
                    <a:pt x="1623" y="1"/>
                    <a:pt x="1601" y="1"/>
                  </a:cubicBezTo>
                  <a:close/>
                </a:path>
              </a:pathLst>
            </a:custGeom>
            <a:solidFill>
              <a:srgbClr val="CBD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0733;p79"/>
            <p:cNvSpPr/>
            <p:nvPr/>
          </p:nvSpPr>
          <p:spPr>
            <a:xfrm>
              <a:off x="2374657" y="2464620"/>
              <a:ext cx="44248" cy="65230"/>
            </a:xfrm>
            <a:custGeom>
              <a:avLst/>
              <a:gdLst/>
              <a:ahLst/>
              <a:cxnLst/>
              <a:rect l="l" t="t" r="r" b="b"/>
              <a:pathLst>
                <a:path w="1685" h="2484" extrusionOk="0">
                  <a:moveTo>
                    <a:pt x="1605" y="1"/>
                  </a:moveTo>
                  <a:cubicBezTo>
                    <a:pt x="1592" y="1"/>
                    <a:pt x="1580" y="5"/>
                    <a:pt x="1570" y="15"/>
                  </a:cubicBezTo>
                  <a:cubicBezTo>
                    <a:pt x="1312" y="206"/>
                    <a:pt x="1034" y="340"/>
                    <a:pt x="728" y="426"/>
                  </a:cubicBezTo>
                  <a:cubicBezTo>
                    <a:pt x="632" y="455"/>
                    <a:pt x="546" y="474"/>
                    <a:pt x="450" y="493"/>
                  </a:cubicBezTo>
                  <a:cubicBezTo>
                    <a:pt x="355" y="512"/>
                    <a:pt x="259" y="522"/>
                    <a:pt x="173" y="532"/>
                  </a:cubicBezTo>
                  <a:cubicBezTo>
                    <a:pt x="77" y="532"/>
                    <a:pt x="1" y="618"/>
                    <a:pt x="1" y="704"/>
                  </a:cubicBezTo>
                  <a:lnTo>
                    <a:pt x="1" y="1431"/>
                  </a:lnTo>
                  <a:cubicBezTo>
                    <a:pt x="1" y="2015"/>
                    <a:pt x="470" y="2484"/>
                    <a:pt x="1053" y="2484"/>
                  </a:cubicBezTo>
                  <a:lnTo>
                    <a:pt x="1264" y="2484"/>
                  </a:lnTo>
                  <a:cubicBezTo>
                    <a:pt x="690" y="2484"/>
                    <a:pt x="221" y="2015"/>
                    <a:pt x="211" y="1441"/>
                  </a:cubicBezTo>
                  <a:lnTo>
                    <a:pt x="211" y="713"/>
                  </a:lnTo>
                  <a:cubicBezTo>
                    <a:pt x="211" y="618"/>
                    <a:pt x="288" y="541"/>
                    <a:pt x="383" y="532"/>
                  </a:cubicBezTo>
                  <a:cubicBezTo>
                    <a:pt x="470" y="522"/>
                    <a:pt x="565" y="512"/>
                    <a:pt x="661" y="493"/>
                  </a:cubicBezTo>
                  <a:cubicBezTo>
                    <a:pt x="757" y="474"/>
                    <a:pt x="852" y="455"/>
                    <a:pt x="938" y="426"/>
                  </a:cubicBezTo>
                  <a:cubicBezTo>
                    <a:pt x="1206" y="350"/>
                    <a:pt x="1455" y="235"/>
                    <a:pt x="1685" y="82"/>
                  </a:cubicBezTo>
                  <a:lnTo>
                    <a:pt x="1666" y="53"/>
                  </a:lnTo>
                  <a:lnTo>
                    <a:pt x="1656" y="34"/>
                  </a:lnTo>
                  <a:cubicBezTo>
                    <a:pt x="1650" y="15"/>
                    <a:pt x="1628" y="1"/>
                    <a:pt x="1605" y="1"/>
                  </a:cubicBezTo>
                  <a:close/>
                </a:path>
              </a:pathLst>
            </a:custGeom>
            <a:solidFill>
              <a:srgbClr val="B7C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0734;p79"/>
            <p:cNvSpPr/>
            <p:nvPr/>
          </p:nvSpPr>
          <p:spPr>
            <a:xfrm>
              <a:off x="2216072" y="2719579"/>
              <a:ext cx="122424" cy="64888"/>
            </a:xfrm>
            <a:custGeom>
              <a:avLst/>
              <a:gdLst/>
              <a:ahLst/>
              <a:cxnLst/>
              <a:rect l="l" t="t" r="r" b="b"/>
              <a:pathLst>
                <a:path w="4662" h="2471" extrusionOk="0">
                  <a:moveTo>
                    <a:pt x="1771" y="0"/>
                  </a:moveTo>
                  <a:lnTo>
                    <a:pt x="709" y="431"/>
                  </a:lnTo>
                  <a:cubicBezTo>
                    <a:pt x="604" y="469"/>
                    <a:pt x="508" y="527"/>
                    <a:pt x="422" y="594"/>
                  </a:cubicBezTo>
                  <a:lnTo>
                    <a:pt x="403" y="613"/>
                  </a:lnTo>
                  <a:lnTo>
                    <a:pt x="384" y="632"/>
                  </a:lnTo>
                  <a:lnTo>
                    <a:pt x="374" y="642"/>
                  </a:lnTo>
                  <a:lnTo>
                    <a:pt x="345" y="661"/>
                  </a:lnTo>
                  <a:cubicBezTo>
                    <a:pt x="154" y="852"/>
                    <a:pt x="39" y="1091"/>
                    <a:pt x="1" y="1359"/>
                  </a:cubicBezTo>
                  <a:lnTo>
                    <a:pt x="1" y="1407"/>
                  </a:lnTo>
                  <a:lnTo>
                    <a:pt x="1" y="1417"/>
                  </a:lnTo>
                  <a:lnTo>
                    <a:pt x="1" y="1455"/>
                  </a:lnTo>
                  <a:lnTo>
                    <a:pt x="1" y="1484"/>
                  </a:lnTo>
                  <a:lnTo>
                    <a:pt x="1" y="1493"/>
                  </a:lnTo>
                  <a:lnTo>
                    <a:pt x="1" y="1551"/>
                  </a:lnTo>
                  <a:lnTo>
                    <a:pt x="1" y="1714"/>
                  </a:lnTo>
                  <a:lnTo>
                    <a:pt x="1" y="2249"/>
                  </a:lnTo>
                  <a:cubicBezTo>
                    <a:pt x="1" y="2377"/>
                    <a:pt x="114" y="2470"/>
                    <a:pt x="241" y="2470"/>
                  </a:cubicBezTo>
                  <a:cubicBezTo>
                    <a:pt x="247" y="2470"/>
                    <a:pt x="253" y="2470"/>
                    <a:pt x="259" y="2470"/>
                  </a:cubicBezTo>
                  <a:lnTo>
                    <a:pt x="4403" y="2470"/>
                  </a:lnTo>
                  <a:cubicBezTo>
                    <a:pt x="4409" y="2470"/>
                    <a:pt x="4415" y="2470"/>
                    <a:pt x="4421" y="2470"/>
                  </a:cubicBezTo>
                  <a:cubicBezTo>
                    <a:pt x="4547" y="2470"/>
                    <a:pt x="4652" y="2377"/>
                    <a:pt x="4661" y="2249"/>
                  </a:cubicBezTo>
                  <a:lnTo>
                    <a:pt x="4661" y="1733"/>
                  </a:lnTo>
                  <a:lnTo>
                    <a:pt x="4661" y="1560"/>
                  </a:lnTo>
                  <a:lnTo>
                    <a:pt x="4642" y="1560"/>
                  </a:lnTo>
                  <a:lnTo>
                    <a:pt x="4642" y="1503"/>
                  </a:lnTo>
                  <a:lnTo>
                    <a:pt x="4642" y="1493"/>
                  </a:lnTo>
                  <a:lnTo>
                    <a:pt x="4642" y="1465"/>
                  </a:lnTo>
                  <a:lnTo>
                    <a:pt x="4642" y="1436"/>
                  </a:lnTo>
                  <a:lnTo>
                    <a:pt x="4642" y="1417"/>
                  </a:lnTo>
                  <a:lnTo>
                    <a:pt x="4642" y="1369"/>
                  </a:lnTo>
                  <a:cubicBezTo>
                    <a:pt x="4604" y="1111"/>
                    <a:pt x="4489" y="862"/>
                    <a:pt x="4298" y="670"/>
                  </a:cubicBezTo>
                  <a:lnTo>
                    <a:pt x="4269" y="651"/>
                  </a:lnTo>
                  <a:lnTo>
                    <a:pt x="4260" y="642"/>
                  </a:lnTo>
                  <a:lnTo>
                    <a:pt x="4240" y="623"/>
                  </a:lnTo>
                  <a:lnTo>
                    <a:pt x="4221" y="603"/>
                  </a:lnTo>
                  <a:cubicBezTo>
                    <a:pt x="4135" y="536"/>
                    <a:pt x="4030" y="479"/>
                    <a:pt x="3934" y="441"/>
                  </a:cubicBezTo>
                  <a:lnTo>
                    <a:pt x="2872" y="10"/>
                  </a:lnTo>
                  <a:lnTo>
                    <a:pt x="2604" y="288"/>
                  </a:lnTo>
                  <a:lnTo>
                    <a:pt x="2336" y="556"/>
                  </a:lnTo>
                  <a:lnTo>
                    <a:pt x="2039" y="278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0735;p79"/>
            <p:cNvSpPr/>
            <p:nvPr/>
          </p:nvSpPr>
          <p:spPr>
            <a:xfrm>
              <a:off x="2215075" y="2720078"/>
              <a:ext cx="50025" cy="64390"/>
            </a:xfrm>
            <a:custGeom>
              <a:avLst/>
              <a:gdLst/>
              <a:ahLst/>
              <a:cxnLst/>
              <a:rect l="l" t="t" r="r" b="b"/>
              <a:pathLst>
                <a:path w="1905" h="2452" extrusionOk="0">
                  <a:moveTo>
                    <a:pt x="1809" y="1"/>
                  </a:moveTo>
                  <a:lnTo>
                    <a:pt x="756" y="412"/>
                  </a:lnTo>
                  <a:cubicBezTo>
                    <a:pt x="297" y="594"/>
                    <a:pt x="0" y="1044"/>
                    <a:pt x="29" y="1541"/>
                  </a:cubicBezTo>
                  <a:lnTo>
                    <a:pt x="29" y="2230"/>
                  </a:lnTo>
                  <a:cubicBezTo>
                    <a:pt x="29" y="2358"/>
                    <a:pt x="134" y="2451"/>
                    <a:pt x="260" y="2451"/>
                  </a:cubicBezTo>
                  <a:cubicBezTo>
                    <a:pt x="266" y="2451"/>
                    <a:pt x="272" y="2451"/>
                    <a:pt x="278" y="2451"/>
                  </a:cubicBezTo>
                  <a:lnTo>
                    <a:pt x="335" y="2451"/>
                  </a:lnTo>
                  <a:lnTo>
                    <a:pt x="335" y="1541"/>
                  </a:lnTo>
                  <a:cubicBezTo>
                    <a:pt x="316" y="1053"/>
                    <a:pt x="603" y="594"/>
                    <a:pt x="1063" y="412"/>
                  </a:cubicBezTo>
                  <a:lnTo>
                    <a:pt x="1905" y="87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736;p79"/>
            <p:cNvSpPr/>
            <p:nvPr/>
          </p:nvSpPr>
          <p:spPr>
            <a:xfrm>
              <a:off x="2237947" y="2618294"/>
              <a:ext cx="77178" cy="54805"/>
            </a:xfrm>
            <a:custGeom>
              <a:avLst/>
              <a:gdLst/>
              <a:ahLst/>
              <a:cxnLst/>
              <a:rect l="l" t="t" r="r" b="b"/>
              <a:pathLst>
                <a:path w="2939" h="2087" extrusionOk="0">
                  <a:moveTo>
                    <a:pt x="2594" y="1800"/>
                  </a:moveTo>
                  <a:lnTo>
                    <a:pt x="2584" y="1809"/>
                  </a:lnTo>
                  <a:lnTo>
                    <a:pt x="2556" y="1829"/>
                  </a:lnTo>
                  <a:lnTo>
                    <a:pt x="2594" y="1800"/>
                  </a:lnTo>
                  <a:close/>
                  <a:moveTo>
                    <a:pt x="2594" y="1800"/>
                  </a:moveTo>
                  <a:lnTo>
                    <a:pt x="2584" y="1819"/>
                  </a:lnTo>
                  <a:lnTo>
                    <a:pt x="2579" y="1830"/>
                  </a:lnTo>
                  <a:lnTo>
                    <a:pt x="2594" y="1800"/>
                  </a:lnTo>
                  <a:close/>
                  <a:moveTo>
                    <a:pt x="1417" y="1"/>
                  </a:moveTo>
                  <a:cubicBezTo>
                    <a:pt x="632" y="1"/>
                    <a:pt x="0" y="632"/>
                    <a:pt x="0" y="1417"/>
                  </a:cubicBezTo>
                  <a:lnTo>
                    <a:pt x="0" y="2087"/>
                  </a:lnTo>
                  <a:cubicBezTo>
                    <a:pt x="0" y="2087"/>
                    <a:pt x="316" y="2049"/>
                    <a:pt x="354" y="1896"/>
                  </a:cubicBezTo>
                  <a:cubicBezTo>
                    <a:pt x="374" y="1876"/>
                    <a:pt x="383" y="1867"/>
                    <a:pt x="393" y="1848"/>
                  </a:cubicBezTo>
                  <a:cubicBezTo>
                    <a:pt x="575" y="1848"/>
                    <a:pt x="1426" y="1829"/>
                    <a:pt x="1914" y="1245"/>
                  </a:cubicBezTo>
                  <a:cubicBezTo>
                    <a:pt x="2020" y="1532"/>
                    <a:pt x="2249" y="1762"/>
                    <a:pt x="2546" y="1848"/>
                  </a:cubicBezTo>
                  <a:cubicBezTo>
                    <a:pt x="2556" y="1867"/>
                    <a:pt x="2565" y="1886"/>
                    <a:pt x="2584" y="1896"/>
                  </a:cubicBezTo>
                  <a:cubicBezTo>
                    <a:pt x="2623" y="2058"/>
                    <a:pt x="2938" y="2087"/>
                    <a:pt x="2938" y="2087"/>
                  </a:cubicBezTo>
                  <a:lnTo>
                    <a:pt x="2938" y="1417"/>
                  </a:lnTo>
                  <a:cubicBezTo>
                    <a:pt x="2938" y="642"/>
                    <a:pt x="2316" y="10"/>
                    <a:pt x="153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737;p79"/>
            <p:cNvSpPr/>
            <p:nvPr/>
          </p:nvSpPr>
          <p:spPr>
            <a:xfrm>
              <a:off x="2237947" y="2618294"/>
              <a:ext cx="41990" cy="54805"/>
            </a:xfrm>
            <a:custGeom>
              <a:avLst/>
              <a:gdLst/>
              <a:ahLst/>
              <a:cxnLst/>
              <a:rect l="l" t="t" r="r" b="b"/>
              <a:pathLst>
                <a:path w="1599" h="2087" extrusionOk="0">
                  <a:moveTo>
                    <a:pt x="1417" y="1"/>
                  </a:moveTo>
                  <a:cubicBezTo>
                    <a:pt x="642" y="1"/>
                    <a:pt x="0" y="632"/>
                    <a:pt x="0" y="1417"/>
                  </a:cubicBezTo>
                  <a:lnTo>
                    <a:pt x="0" y="2087"/>
                  </a:lnTo>
                  <a:cubicBezTo>
                    <a:pt x="86" y="2077"/>
                    <a:pt x="173" y="2049"/>
                    <a:pt x="249" y="2010"/>
                  </a:cubicBezTo>
                  <a:lnTo>
                    <a:pt x="249" y="1781"/>
                  </a:lnTo>
                  <a:lnTo>
                    <a:pt x="249" y="1417"/>
                  </a:lnTo>
                  <a:cubicBezTo>
                    <a:pt x="249" y="661"/>
                    <a:pt x="843" y="39"/>
                    <a:pt x="159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738;p79"/>
            <p:cNvSpPr/>
            <p:nvPr/>
          </p:nvSpPr>
          <p:spPr>
            <a:xfrm>
              <a:off x="2304805" y="2667321"/>
              <a:ext cx="16859" cy="22794"/>
            </a:xfrm>
            <a:custGeom>
              <a:avLst/>
              <a:gdLst/>
              <a:ahLst/>
              <a:cxnLst/>
              <a:rect l="l" t="t" r="r" b="b"/>
              <a:pathLst>
                <a:path w="642" h="868" extrusionOk="0">
                  <a:moveTo>
                    <a:pt x="174" y="0"/>
                  </a:moveTo>
                  <a:cubicBezTo>
                    <a:pt x="80" y="0"/>
                    <a:pt x="0" y="78"/>
                    <a:pt x="0" y="182"/>
                  </a:cubicBezTo>
                  <a:lnTo>
                    <a:pt x="0" y="689"/>
                  </a:lnTo>
                  <a:cubicBezTo>
                    <a:pt x="0" y="796"/>
                    <a:pt x="85" y="867"/>
                    <a:pt x="181" y="867"/>
                  </a:cubicBezTo>
                  <a:cubicBezTo>
                    <a:pt x="197" y="867"/>
                    <a:pt x="213" y="865"/>
                    <a:pt x="230" y="861"/>
                  </a:cubicBezTo>
                  <a:cubicBezTo>
                    <a:pt x="268" y="852"/>
                    <a:pt x="297" y="832"/>
                    <a:pt x="335" y="813"/>
                  </a:cubicBezTo>
                  <a:cubicBezTo>
                    <a:pt x="364" y="785"/>
                    <a:pt x="392" y="756"/>
                    <a:pt x="431" y="727"/>
                  </a:cubicBezTo>
                  <a:cubicBezTo>
                    <a:pt x="641" y="488"/>
                    <a:pt x="536" y="105"/>
                    <a:pt x="230" y="9"/>
                  </a:cubicBezTo>
                  <a:cubicBezTo>
                    <a:pt x="211" y="3"/>
                    <a:pt x="192" y="0"/>
                    <a:pt x="174" y="0"/>
                  </a:cubicBezTo>
                  <a:close/>
                </a:path>
              </a:pathLst>
            </a:custGeom>
            <a:solidFill>
              <a:srgbClr val="CBD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739;p79"/>
            <p:cNvSpPr/>
            <p:nvPr/>
          </p:nvSpPr>
          <p:spPr>
            <a:xfrm>
              <a:off x="2231671" y="2667295"/>
              <a:ext cx="17095" cy="22899"/>
            </a:xfrm>
            <a:custGeom>
              <a:avLst/>
              <a:gdLst/>
              <a:ahLst/>
              <a:cxnLst/>
              <a:rect l="l" t="t" r="r" b="b"/>
              <a:pathLst>
                <a:path w="651" h="872" extrusionOk="0">
                  <a:moveTo>
                    <a:pt x="472" y="1"/>
                  </a:moveTo>
                  <a:cubicBezTo>
                    <a:pt x="454" y="1"/>
                    <a:pt x="437" y="4"/>
                    <a:pt x="421" y="10"/>
                  </a:cubicBezTo>
                  <a:cubicBezTo>
                    <a:pt x="0" y="144"/>
                    <a:pt x="0" y="728"/>
                    <a:pt x="421" y="862"/>
                  </a:cubicBezTo>
                  <a:cubicBezTo>
                    <a:pt x="440" y="868"/>
                    <a:pt x="459" y="871"/>
                    <a:pt x="477" y="871"/>
                  </a:cubicBezTo>
                  <a:cubicBezTo>
                    <a:pt x="570" y="871"/>
                    <a:pt x="651" y="794"/>
                    <a:pt x="651" y="690"/>
                  </a:cubicBezTo>
                  <a:lnTo>
                    <a:pt x="651" y="183"/>
                  </a:lnTo>
                  <a:cubicBezTo>
                    <a:pt x="651" y="125"/>
                    <a:pt x="622" y="68"/>
                    <a:pt x="574" y="39"/>
                  </a:cubicBezTo>
                  <a:cubicBezTo>
                    <a:pt x="542" y="14"/>
                    <a:pt x="506" y="1"/>
                    <a:pt x="472" y="1"/>
                  </a:cubicBezTo>
                  <a:close/>
                </a:path>
              </a:pathLst>
            </a:custGeom>
            <a:solidFill>
              <a:srgbClr val="B7C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740;p79"/>
            <p:cNvSpPr/>
            <p:nvPr/>
          </p:nvSpPr>
          <p:spPr>
            <a:xfrm>
              <a:off x="2262579" y="2707184"/>
              <a:ext cx="28413" cy="32536"/>
            </a:xfrm>
            <a:custGeom>
              <a:avLst/>
              <a:gdLst/>
              <a:ahLst/>
              <a:cxnLst/>
              <a:rect l="l" t="t" r="r" b="b"/>
              <a:pathLst>
                <a:path w="1082" h="1239" extrusionOk="0">
                  <a:moveTo>
                    <a:pt x="188" y="1"/>
                  </a:moveTo>
                  <a:cubicBezTo>
                    <a:pt x="87" y="1"/>
                    <a:pt x="0" y="80"/>
                    <a:pt x="0" y="176"/>
                  </a:cubicBezTo>
                  <a:lnTo>
                    <a:pt x="0" y="702"/>
                  </a:lnTo>
                  <a:cubicBezTo>
                    <a:pt x="0" y="750"/>
                    <a:pt x="19" y="798"/>
                    <a:pt x="58" y="836"/>
                  </a:cubicBezTo>
                  <a:lnTo>
                    <a:pt x="412" y="1190"/>
                  </a:lnTo>
                  <a:cubicBezTo>
                    <a:pt x="440" y="1219"/>
                    <a:pt x="488" y="1238"/>
                    <a:pt x="536" y="1238"/>
                  </a:cubicBezTo>
                  <a:cubicBezTo>
                    <a:pt x="574" y="1238"/>
                    <a:pt x="622" y="1219"/>
                    <a:pt x="661" y="1181"/>
                  </a:cubicBezTo>
                  <a:lnTo>
                    <a:pt x="1024" y="798"/>
                  </a:lnTo>
                  <a:cubicBezTo>
                    <a:pt x="1063" y="769"/>
                    <a:pt x="1072" y="721"/>
                    <a:pt x="1082" y="683"/>
                  </a:cubicBezTo>
                  <a:lnTo>
                    <a:pt x="1082" y="185"/>
                  </a:lnTo>
                  <a:cubicBezTo>
                    <a:pt x="1082" y="137"/>
                    <a:pt x="1063" y="90"/>
                    <a:pt x="1024" y="61"/>
                  </a:cubicBezTo>
                  <a:cubicBezTo>
                    <a:pt x="996" y="23"/>
                    <a:pt x="948" y="4"/>
                    <a:pt x="900" y="4"/>
                  </a:cubicBezTo>
                  <a:lnTo>
                    <a:pt x="862" y="4"/>
                  </a:lnTo>
                  <a:cubicBezTo>
                    <a:pt x="785" y="23"/>
                    <a:pt x="718" y="32"/>
                    <a:pt x="651" y="32"/>
                  </a:cubicBezTo>
                  <a:lnTo>
                    <a:pt x="431" y="32"/>
                  </a:lnTo>
                  <a:cubicBezTo>
                    <a:pt x="364" y="32"/>
                    <a:pt x="287" y="23"/>
                    <a:pt x="220" y="4"/>
                  </a:cubicBezTo>
                  <a:cubicBezTo>
                    <a:pt x="209" y="2"/>
                    <a:pt x="199" y="1"/>
                    <a:pt x="188" y="1"/>
                  </a:cubicBezTo>
                  <a:close/>
                </a:path>
              </a:pathLst>
            </a:custGeom>
            <a:solidFill>
              <a:srgbClr val="CBD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741;p79"/>
            <p:cNvSpPr/>
            <p:nvPr/>
          </p:nvSpPr>
          <p:spPr>
            <a:xfrm>
              <a:off x="2262316" y="2707446"/>
              <a:ext cx="17384" cy="32510"/>
            </a:xfrm>
            <a:custGeom>
              <a:avLst/>
              <a:gdLst/>
              <a:ahLst/>
              <a:cxnLst/>
              <a:rect l="l" t="t" r="r" b="b"/>
              <a:pathLst>
                <a:path w="662" h="1238" extrusionOk="0">
                  <a:moveTo>
                    <a:pt x="182" y="0"/>
                  </a:moveTo>
                  <a:cubicBezTo>
                    <a:pt x="89" y="0"/>
                    <a:pt x="10" y="80"/>
                    <a:pt x="10" y="175"/>
                  </a:cubicBezTo>
                  <a:lnTo>
                    <a:pt x="10" y="702"/>
                  </a:lnTo>
                  <a:cubicBezTo>
                    <a:pt x="1" y="750"/>
                    <a:pt x="20" y="797"/>
                    <a:pt x="58" y="836"/>
                  </a:cubicBezTo>
                  <a:lnTo>
                    <a:pt x="422" y="1180"/>
                  </a:lnTo>
                  <a:cubicBezTo>
                    <a:pt x="450" y="1218"/>
                    <a:pt x="498" y="1238"/>
                    <a:pt x="537" y="1238"/>
                  </a:cubicBezTo>
                  <a:cubicBezTo>
                    <a:pt x="584" y="1238"/>
                    <a:pt x="632" y="1209"/>
                    <a:pt x="661" y="1180"/>
                  </a:cubicBezTo>
                  <a:cubicBezTo>
                    <a:pt x="632" y="1171"/>
                    <a:pt x="604" y="1152"/>
                    <a:pt x="584" y="1132"/>
                  </a:cubicBezTo>
                  <a:lnTo>
                    <a:pt x="221" y="778"/>
                  </a:lnTo>
                  <a:cubicBezTo>
                    <a:pt x="182" y="740"/>
                    <a:pt x="163" y="692"/>
                    <a:pt x="173" y="644"/>
                  </a:cubicBezTo>
                  <a:lnTo>
                    <a:pt x="173" y="118"/>
                  </a:lnTo>
                  <a:cubicBezTo>
                    <a:pt x="173" y="80"/>
                    <a:pt x="182" y="32"/>
                    <a:pt x="211" y="3"/>
                  </a:cubicBezTo>
                  <a:cubicBezTo>
                    <a:pt x="201" y="1"/>
                    <a:pt x="191" y="0"/>
                    <a:pt x="182" y="0"/>
                  </a:cubicBezTo>
                  <a:close/>
                </a:path>
              </a:pathLst>
            </a:custGeom>
            <a:solidFill>
              <a:srgbClr val="B7C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742;p79"/>
            <p:cNvSpPr/>
            <p:nvPr/>
          </p:nvSpPr>
          <p:spPr>
            <a:xfrm>
              <a:off x="2246245" y="2650357"/>
              <a:ext cx="60844" cy="65230"/>
            </a:xfrm>
            <a:custGeom>
              <a:avLst/>
              <a:gdLst/>
              <a:ahLst/>
              <a:cxnLst/>
              <a:rect l="l" t="t" r="r" b="b"/>
              <a:pathLst>
                <a:path w="2317" h="2484" extrusionOk="0">
                  <a:moveTo>
                    <a:pt x="1598" y="0"/>
                  </a:moveTo>
                  <a:cubicBezTo>
                    <a:pt x="1586" y="0"/>
                    <a:pt x="1573" y="5"/>
                    <a:pt x="1560" y="14"/>
                  </a:cubicBezTo>
                  <a:cubicBezTo>
                    <a:pt x="1311" y="206"/>
                    <a:pt x="1024" y="340"/>
                    <a:pt x="727" y="426"/>
                  </a:cubicBezTo>
                  <a:cubicBezTo>
                    <a:pt x="632" y="454"/>
                    <a:pt x="536" y="474"/>
                    <a:pt x="450" y="493"/>
                  </a:cubicBezTo>
                  <a:cubicBezTo>
                    <a:pt x="354" y="512"/>
                    <a:pt x="259" y="521"/>
                    <a:pt x="163" y="531"/>
                  </a:cubicBezTo>
                  <a:cubicBezTo>
                    <a:pt x="77" y="531"/>
                    <a:pt x="0" y="617"/>
                    <a:pt x="0" y="703"/>
                  </a:cubicBezTo>
                  <a:lnTo>
                    <a:pt x="0" y="1431"/>
                  </a:lnTo>
                  <a:cubicBezTo>
                    <a:pt x="0" y="2014"/>
                    <a:pt x="469" y="2483"/>
                    <a:pt x="1053" y="2483"/>
                  </a:cubicBezTo>
                  <a:lnTo>
                    <a:pt x="1273" y="2483"/>
                  </a:lnTo>
                  <a:cubicBezTo>
                    <a:pt x="1847" y="2483"/>
                    <a:pt x="2316" y="2014"/>
                    <a:pt x="2316" y="1431"/>
                  </a:cubicBezTo>
                  <a:lnTo>
                    <a:pt x="2316" y="675"/>
                  </a:lnTo>
                  <a:cubicBezTo>
                    <a:pt x="2316" y="608"/>
                    <a:pt x="2278" y="541"/>
                    <a:pt x="2211" y="512"/>
                  </a:cubicBezTo>
                  <a:cubicBezTo>
                    <a:pt x="2182" y="502"/>
                    <a:pt x="2163" y="493"/>
                    <a:pt x="2144" y="483"/>
                  </a:cubicBezTo>
                  <a:cubicBezTo>
                    <a:pt x="1933" y="407"/>
                    <a:pt x="1771" y="253"/>
                    <a:pt x="1665" y="52"/>
                  </a:cubicBezTo>
                  <a:lnTo>
                    <a:pt x="1656" y="43"/>
                  </a:lnTo>
                  <a:cubicBezTo>
                    <a:pt x="1643" y="17"/>
                    <a:pt x="1622" y="0"/>
                    <a:pt x="1598" y="0"/>
                  </a:cubicBezTo>
                  <a:close/>
                </a:path>
              </a:pathLst>
            </a:custGeom>
            <a:solidFill>
              <a:srgbClr val="CBD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743;p79"/>
            <p:cNvSpPr/>
            <p:nvPr/>
          </p:nvSpPr>
          <p:spPr>
            <a:xfrm>
              <a:off x="2246482" y="2650331"/>
              <a:ext cx="44012" cy="65256"/>
            </a:xfrm>
            <a:custGeom>
              <a:avLst/>
              <a:gdLst/>
              <a:ahLst/>
              <a:cxnLst/>
              <a:rect l="l" t="t" r="r" b="b"/>
              <a:pathLst>
                <a:path w="1676" h="2485" extrusionOk="0">
                  <a:moveTo>
                    <a:pt x="1595" y="1"/>
                  </a:moveTo>
                  <a:cubicBezTo>
                    <a:pt x="1583" y="1"/>
                    <a:pt x="1571" y="5"/>
                    <a:pt x="1561" y="15"/>
                  </a:cubicBezTo>
                  <a:cubicBezTo>
                    <a:pt x="1312" y="207"/>
                    <a:pt x="1025" y="341"/>
                    <a:pt x="718" y="427"/>
                  </a:cubicBezTo>
                  <a:cubicBezTo>
                    <a:pt x="632" y="455"/>
                    <a:pt x="537" y="475"/>
                    <a:pt x="441" y="494"/>
                  </a:cubicBezTo>
                  <a:cubicBezTo>
                    <a:pt x="345" y="513"/>
                    <a:pt x="259" y="522"/>
                    <a:pt x="163" y="532"/>
                  </a:cubicBezTo>
                  <a:cubicBezTo>
                    <a:pt x="68" y="532"/>
                    <a:pt x="1" y="609"/>
                    <a:pt x="1" y="704"/>
                  </a:cubicBezTo>
                  <a:lnTo>
                    <a:pt x="1" y="1432"/>
                  </a:lnTo>
                  <a:cubicBezTo>
                    <a:pt x="1" y="2015"/>
                    <a:pt x="470" y="2484"/>
                    <a:pt x="1044" y="2484"/>
                  </a:cubicBezTo>
                  <a:lnTo>
                    <a:pt x="1264" y="2484"/>
                  </a:lnTo>
                  <a:cubicBezTo>
                    <a:pt x="680" y="2484"/>
                    <a:pt x="211" y="2015"/>
                    <a:pt x="211" y="1432"/>
                  </a:cubicBezTo>
                  <a:lnTo>
                    <a:pt x="211" y="704"/>
                  </a:lnTo>
                  <a:cubicBezTo>
                    <a:pt x="211" y="618"/>
                    <a:pt x="278" y="532"/>
                    <a:pt x="374" y="532"/>
                  </a:cubicBezTo>
                  <a:cubicBezTo>
                    <a:pt x="470" y="522"/>
                    <a:pt x="565" y="513"/>
                    <a:pt x="652" y="494"/>
                  </a:cubicBezTo>
                  <a:cubicBezTo>
                    <a:pt x="747" y="475"/>
                    <a:pt x="843" y="455"/>
                    <a:pt x="929" y="427"/>
                  </a:cubicBezTo>
                  <a:cubicBezTo>
                    <a:pt x="1197" y="350"/>
                    <a:pt x="1446" y="235"/>
                    <a:pt x="1676" y="82"/>
                  </a:cubicBezTo>
                  <a:lnTo>
                    <a:pt x="1656" y="53"/>
                  </a:lnTo>
                  <a:lnTo>
                    <a:pt x="1647" y="34"/>
                  </a:lnTo>
                  <a:cubicBezTo>
                    <a:pt x="1641" y="16"/>
                    <a:pt x="1618" y="1"/>
                    <a:pt x="1595" y="1"/>
                  </a:cubicBezTo>
                  <a:close/>
                </a:path>
              </a:pathLst>
            </a:custGeom>
            <a:solidFill>
              <a:srgbClr val="B7C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4" grpId="0" build="p"/>
      <p:bldP spid="1495" grpId="0"/>
      <p:bldP spid="1496" grpId="0" build="p"/>
      <p:bldP spid="1497" grpId="0"/>
      <p:bldP spid="1498" grpId="0" build="p"/>
      <p:bldP spid="1499" grpId="0"/>
      <p:bldP spid="1500" grpId="0" build="p"/>
      <p:bldP spid="1501" grpId="0"/>
      <p:bldP spid="1502" grpId="0" build="p"/>
      <p:bldP spid="2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545;p36"/>
          <p:cNvSpPr/>
          <p:nvPr/>
        </p:nvSpPr>
        <p:spPr>
          <a:xfrm rot="21227035">
            <a:off x="3353971" y="863089"/>
            <a:ext cx="5856262" cy="3901925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rgbClr val="FDDC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body" idx="1"/>
          </p:nvPr>
        </p:nvSpPr>
        <p:spPr>
          <a:xfrm>
            <a:off x="254468" y="1472243"/>
            <a:ext cx="4135890" cy="3142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b="1" dirty="0" smtClean="0">
                <a:solidFill>
                  <a:srgbClr val="4F9097"/>
                </a:solidFill>
              </a:rPr>
              <a:t>Website </a:t>
            </a:r>
            <a:r>
              <a:rPr lang="en-US" sz="3600" b="1" dirty="0" err="1" smtClean="0">
                <a:solidFill>
                  <a:srgbClr val="4F9097"/>
                </a:solidFill>
              </a:rPr>
              <a:t>kết</a:t>
            </a:r>
            <a:r>
              <a:rPr lang="en-US" sz="3600" b="1" dirty="0" smtClean="0">
                <a:solidFill>
                  <a:srgbClr val="4F9097"/>
                </a:solidFill>
              </a:rPr>
              <a:t> </a:t>
            </a:r>
            <a:r>
              <a:rPr lang="en-US" sz="3600" b="1" dirty="0" err="1" smtClean="0">
                <a:solidFill>
                  <a:srgbClr val="4F9097"/>
                </a:solidFill>
              </a:rPr>
              <a:t>nối</a:t>
            </a:r>
            <a:r>
              <a:rPr lang="en-US" sz="3600" b="1" dirty="0" smtClean="0">
                <a:solidFill>
                  <a:srgbClr val="4F9097"/>
                </a:solidFill>
              </a:rPr>
              <a:t> </a:t>
            </a:r>
            <a:r>
              <a:rPr lang="en-US" sz="3600" b="1" dirty="0" err="1" smtClean="0">
                <a:solidFill>
                  <a:srgbClr val="4F9097"/>
                </a:solidFill>
              </a:rPr>
              <a:t>doanh</a:t>
            </a:r>
            <a:r>
              <a:rPr lang="en-US" sz="3600" b="1" dirty="0" smtClean="0">
                <a:solidFill>
                  <a:srgbClr val="4F9097"/>
                </a:solidFill>
              </a:rPr>
              <a:t> </a:t>
            </a:r>
            <a:r>
              <a:rPr lang="en-US" sz="3600" b="1" dirty="0" err="1" smtClean="0">
                <a:solidFill>
                  <a:srgbClr val="4F9097"/>
                </a:solidFill>
              </a:rPr>
              <a:t>nghiệp</a:t>
            </a:r>
            <a:r>
              <a:rPr lang="en-US" sz="3600" b="1" dirty="0" smtClean="0">
                <a:solidFill>
                  <a:srgbClr val="4F9097"/>
                </a:solidFill>
              </a:rPr>
              <a:t>, </a:t>
            </a:r>
            <a:r>
              <a:rPr lang="en-US" sz="3600" b="1" dirty="0" err="1" smtClean="0">
                <a:solidFill>
                  <a:srgbClr val="4F9097"/>
                </a:solidFill>
              </a:rPr>
              <a:t>sinh</a:t>
            </a:r>
            <a:r>
              <a:rPr lang="en-US" sz="3600" b="1" dirty="0" smtClean="0">
                <a:solidFill>
                  <a:srgbClr val="4F9097"/>
                </a:solidFill>
              </a:rPr>
              <a:t> </a:t>
            </a:r>
            <a:r>
              <a:rPr lang="en-US" sz="3600" b="1" dirty="0" err="1" smtClean="0">
                <a:solidFill>
                  <a:srgbClr val="4F9097"/>
                </a:solidFill>
              </a:rPr>
              <a:t>viên</a:t>
            </a:r>
            <a:r>
              <a:rPr lang="en-US" sz="3600" b="1" dirty="0" smtClean="0">
                <a:solidFill>
                  <a:srgbClr val="4F9097"/>
                </a:solidFill>
              </a:rPr>
              <a:t> </a:t>
            </a:r>
            <a:r>
              <a:rPr lang="en-US" sz="3600" b="1" dirty="0" err="1" smtClean="0">
                <a:solidFill>
                  <a:srgbClr val="4F9097"/>
                </a:solidFill>
              </a:rPr>
              <a:t>và</a:t>
            </a:r>
            <a:r>
              <a:rPr lang="en-US" sz="3600" b="1" dirty="0" smtClean="0">
                <a:solidFill>
                  <a:srgbClr val="4F9097"/>
                </a:solidFill>
              </a:rPr>
              <a:t> </a:t>
            </a:r>
            <a:r>
              <a:rPr lang="en-US" sz="3600" b="1" dirty="0" err="1" smtClean="0">
                <a:solidFill>
                  <a:srgbClr val="4F9097"/>
                </a:solidFill>
              </a:rPr>
              <a:t>nhà</a:t>
            </a:r>
            <a:r>
              <a:rPr lang="en-US" sz="3600" b="1" dirty="0" smtClean="0">
                <a:solidFill>
                  <a:srgbClr val="4F9097"/>
                </a:solidFill>
              </a:rPr>
              <a:t> </a:t>
            </a:r>
            <a:r>
              <a:rPr lang="en-US" sz="3600" b="1" dirty="0" err="1" smtClean="0">
                <a:solidFill>
                  <a:srgbClr val="4F9097"/>
                </a:solidFill>
              </a:rPr>
              <a:t>trường</a:t>
            </a:r>
            <a:endParaRPr sz="3600" b="1" dirty="0">
              <a:solidFill>
                <a:srgbClr val="4F9097"/>
              </a:solidFill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ĐỀ TÀI KHOÁ LUẬN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6" name="Google Shape;211;p32"/>
          <p:cNvSpPr/>
          <p:nvPr/>
        </p:nvSpPr>
        <p:spPr>
          <a:xfrm>
            <a:off x="6177197" y="809001"/>
            <a:ext cx="974887" cy="948105"/>
          </a:xfrm>
          <a:custGeom>
            <a:avLst/>
            <a:gdLst/>
            <a:ahLst/>
            <a:cxnLst/>
            <a:rect l="l" t="t" r="r" b="b"/>
            <a:pathLst>
              <a:path w="32614" h="32164" extrusionOk="0">
                <a:moveTo>
                  <a:pt x="16304" y="7207"/>
                </a:moveTo>
                <a:cubicBezTo>
                  <a:pt x="18736" y="7207"/>
                  <a:pt x="21158" y="8201"/>
                  <a:pt x="22910" y="10153"/>
                </a:cubicBezTo>
                <a:cubicBezTo>
                  <a:pt x="26186" y="13800"/>
                  <a:pt x="25885" y="19410"/>
                  <a:pt x="22238" y="22686"/>
                </a:cubicBezTo>
                <a:cubicBezTo>
                  <a:pt x="20543" y="24209"/>
                  <a:pt x="18424" y="24958"/>
                  <a:pt x="16312" y="24958"/>
                </a:cubicBezTo>
                <a:cubicBezTo>
                  <a:pt x="13880" y="24958"/>
                  <a:pt x="11458" y="23964"/>
                  <a:pt x="9704" y="22012"/>
                </a:cubicBezTo>
                <a:cubicBezTo>
                  <a:pt x="6430" y="18366"/>
                  <a:pt x="6731" y="12755"/>
                  <a:pt x="10377" y="9479"/>
                </a:cubicBezTo>
                <a:cubicBezTo>
                  <a:pt x="12072" y="7957"/>
                  <a:pt x="14192" y="7207"/>
                  <a:pt x="16304" y="7207"/>
                </a:cubicBezTo>
                <a:close/>
                <a:moveTo>
                  <a:pt x="18327" y="0"/>
                </a:moveTo>
                <a:cubicBezTo>
                  <a:pt x="18076" y="0"/>
                  <a:pt x="17843" y="160"/>
                  <a:pt x="17762" y="410"/>
                </a:cubicBezTo>
                <a:lnTo>
                  <a:pt x="17196" y="2142"/>
                </a:lnTo>
                <a:cubicBezTo>
                  <a:pt x="16896" y="2123"/>
                  <a:pt x="16597" y="2113"/>
                  <a:pt x="16298" y="2113"/>
                </a:cubicBezTo>
                <a:cubicBezTo>
                  <a:pt x="14129" y="2113"/>
                  <a:pt x="11985" y="2618"/>
                  <a:pt x="10040" y="3596"/>
                </a:cubicBezTo>
                <a:lnTo>
                  <a:pt x="8789" y="2203"/>
                </a:lnTo>
                <a:cubicBezTo>
                  <a:pt x="8672" y="2073"/>
                  <a:pt x="8510" y="2006"/>
                  <a:pt x="8347" y="2006"/>
                </a:cubicBezTo>
                <a:cubicBezTo>
                  <a:pt x="8206" y="2006"/>
                  <a:pt x="8064" y="2056"/>
                  <a:pt x="7951" y="2158"/>
                </a:cubicBezTo>
                <a:lnTo>
                  <a:pt x="3508" y="6148"/>
                </a:lnTo>
                <a:cubicBezTo>
                  <a:pt x="3263" y="6367"/>
                  <a:pt x="3243" y="6743"/>
                  <a:pt x="3463" y="6988"/>
                </a:cubicBezTo>
                <a:lnTo>
                  <a:pt x="4675" y="8337"/>
                </a:lnTo>
                <a:cubicBezTo>
                  <a:pt x="3302" y="10401"/>
                  <a:pt x="2503" y="12792"/>
                  <a:pt x="2361" y="15267"/>
                </a:cubicBezTo>
                <a:lnTo>
                  <a:pt x="528" y="15654"/>
                </a:lnTo>
                <a:cubicBezTo>
                  <a:pt x="207" y="15722"/>
                  <a:pt x="1" y="16037"/>
                  <a:pt x="70" y="16357"/>
                </a:cubicBezTo>
                <a:lnTo>
                  <a:pt x="1304" y="22201"/>
                </a:lnTo>
                <a:cubicBezTo>
                  <a:pt x="1362" y="22479"/>
                  <a:pt x="1608" y="22671"/>
                  <a:pt x="1883" y="22671"/>
                </a:cubicBezTo>
                <a:cubicBezTo>
                  <a:pt x="1924" y="22671"/>
                  <a:pt x="1965" y="22667"/>
                  <a:pt x="2007" y="22658"/>
                </a:cubicBezTo>
                <a:lnTo>
                  <a:pt x="3787" y="22282"/>
                </a:lnTo>
                <a:cubicBezTo>
                  <a:pt x="4887" y="24504"/>
                  <a:pt x="6556" y="26393"/>
                  <a:pt x="8626" y="27756"/>
                </a:cubicBezTo>
                <a:lnTo>
                  <a:pt x="8046" y="29533"/>
                </a:lnTo>
                <a:cubicBezTo>
                  <a:pt x="7945" y="29845"/>
                  <a:pt x="8115" y="30181"/>
                  <a:pt x="8427" y="30282"/>
                </a:cubicBezTo>
                <a:lnTo>
                  <a:pt x="14104" y="32134"/>
                </a:lnTo>
                <a:cubicBezTo>
                  <a:pt x="14165" y="32154"/>
                  <a:pt x="14227" y="32164"/>
                  <a:pt x="14289" y="32164"/>
                </a:cubicBezTo>
                <a:cubicBezTo>
                  <a:pt x="14539" y="32164"/>
                  <a:pt x="14771" y="32004"/>
                  <a:pt x="14852" y="31753"/>
                </a:cubicBezTo>
                <a:lnTo>
                  <a:pt x="15419" y="30023"/>
                </a:lnTo>
                <a:cubicBezTo>
                  <a:pt x="15718" y="30042"/>
                  <a:pt x="16016" y="30052"/>
                  <a:pt x="16315" y="30052"/>
                </a:cubicBezTo>
                <a:cubicBezTo>
                  <a:pt x="18485" y="30052"/>
                  <a:pt x="20629" y="29546"/>
                  <a:pt x="22575" y="28569"/>
                </a:cubicBezTo>
                <a:lnTo>
                  <a:pt x="23826" y="29961"/>
                </a:lnTo>
                <a:cubicBezTo>
                  <a:pt x="23943" y="30092"/>
                  <a:pt x="24105" y="30158"/>
                  <a:pt x="24268" y="30158"/>
                </a:cubicBezTo>
                <a:cubicBezTo>
                  <a:pt x="24409" y="30158"/>
                  <a:pt x="24551" y="30108"/>
                  <a:pt x="24665" y="30006"/>
                </a:cubicBezTo>
                <a:lnTo>
                  <a:pt x="29108" y="26015"/>
                </a:lnTo>
                <a:cubicBezTo>
                  <a:pt x="29351" y="25797"/>
                  <a:pt x="29372" y="25421"/>
                  <a:pt x="29153" y="25178"/>
                </a:cubicBezTo>
                <a:lnTo>
                  <a:pt x="27940" y="23828"/>
                </a:lnTo>
                <a:cubicBezTo>
                  <a:pt x="29314" y="21764"/>
                  <a:pt x="30113" y="19373"/>
                  <a:pt x="30255" y="16898"/>
                </a:cubicBezTo>
                <a:lnTo>
                  <a:pt x="32088" y="16510"/>
                </a:lnTo>
                <a:cubicBezTo>
                  <a:pt x="32408" y="16443"/>
                  <a:pt x="32613" y="16128"/>
                  <a:pt x="32546" y="15806"/>
                </a:cubicBezTo>
                <a:lnTo>
                  <a:pt x="31311" y="9964"/>
                </a:lnTo>
                <a:cubicBezTo>
                  <a:pt x="31252" y="9684"/>
                  <a:pt x="31005" y="9493"/>
                  <a:pt x="30730" y="9493"/>
                </a:cubicBezTo>
                <a:cubicBezTo>
                  <a:pt x="30690" y="9493"/>
                  <a:pt x="30648" y="9497"/>
                  <a:pt x="30607" y="9505"/>
                </a:cubicBezTo>
                <a:lnTo>
                  <a:pt x="28827" y="9881"/>
                </a:lnTo>
                <a:cubicBezTo>
                  <a:pt x="27727" y="7661"/>
                  <a:pt x="26058" y="5772"/>
                  <a:pt x="23988" y="4409"/>
                </a:cubicBezTo>
                <a:lnTo>
                  <a:pt x="24568" y="2632"/>
                </a:lnTo>
                <a:cubicBezTo>
                  <a:pt x="24670" y="2320"/>
                  <a:pt x="24500" y="1984"/>
                  <a:pt x="24188" y="1883"/>
                </a:cubicBezTo>
                <a:lnTo>
                  <a:pt x="18511" y="30"/>
                </a:lnTo>
                <a:cubicBezTo>
                  <a:pt x="18450" y="10"/>
                  <a:pt x="18388" y="0"/>
                  <a:pt x="183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04;p32"/>
          <p:cNvGrpSpPr/>
          <p:nvPr/>
        </p:nvGrpSpPr>
        <p:grpSpPr>
          <a:xfrm>
            <a:off x="8326110" y="2040747"/>
            <a:ext cx="283113" cy="274790"/>
            <a:chOff x="7111505" y="2523971"/>
            <a:chExt cx="349823" cy="349788"/>
          </a:xfrm>
        </p:grpSpPr>
        <p:sp>
          <p:nvSpPr>
            <p:cNvPr id="292" name="Google Shape;205;p32"/>
            <p:cNvSpPr/>
            <p:nvPr/>
          </p:nvSpPr>
          <p:spPr>
            <a:xfrm>
              <a:off x="7111505" y="2523971"/>
              <a:ext cx="349823" cy="349788"/>
            </a:xfrm>
            <a:custGeom>
              <a:avLst/>
              <a:gdLst/>
              <a:ahLst/>
              <a:cxnLst/>
              <a:rect l="l" t="t" r="r" b="b"/>
              <a:pathLst>
                <a:path w="20380" h="20378" extrusionOk="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06;p32"/>
            <p:cNvSpPr/>
            <p:nvPr/>
          </p:nvSpPr>
          <p:spPr>
            <a:xfrm>
              <a:off x="7340486" y="2677614"/>
              <a:ext cx="38656" cy="37197"/>
            </a:xfrm>
            <a:custGeom>
              <a:avLst/>
              <a:gdLst/>
              <a:ahLst/>
              <a:cxnLst/>
              <a:rect l="l" t="t" r="r" b="b"/>
              <a:pathLst>
                <a:path w="2252" h="2167" extrusionOk="0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07;p32"/>
            <p:cNvSpPr/>
            <p:nvPr/>
          </p:nvSpPr>
          <p:spPr>
            <a:xfrm>
              <a:off x="7267792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08;p32"/>
            <p:cNvSpPr/>
            <p:nvPr/>
          </p:nvSpPr>
          <p:spPr>
            <a:xfrm>
              <a:off x="7195116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10;p32"/>
          <p:cNvSpPr/>
          <p:nvPr/>
        </p:nvSpPr>
        <p:spPr>
          <a:xfrm>
            <a:off x="6841117" y="3287977"/>
            <a:ext cx="781229" cy="746880"/>
          </a:xfrm>
          <a:custGeom>
            <a:avLst/>
            <a:gdLst/>
            <a:ahLst/>
            <a:cxnLst/>
            <a:rect l="l" t="t" r="r" b="b"/>
            <a:pathLst>
              <a:path w="52596" h="51876" extrusionOk="0">
                <a:moveTo>
                  <a:pt x="26295" y="11626"/>
                </a:moveTo>
                <a:cubicBezTo>
                  <a:pt x="30216" y="11626"/>
                  <a:pt x="34121" y="13228"/>
                  <a:pt x="36948" y="16375"/>
                </a:cubicBezTo>
                <a:cubicBezTo>
                  <a:pt x="42230" y="22256"/>
                  <a:pt x="41744" y="31306"/>
                  <a:pt x="35862" y="36588"/>
                </a:cubicBezTo>
                <a:cubicBezTo>
                  <a:pt x="33128" y="39044"/>
                  <a:pt x="29709" y="40253"/>
                  <a:pt x="26302" y="40253"/>
                </a:cubicBezTo>
                <a:cubicBezTo>
                  <a:pt x="22381" y="40253"/>
                  <a:pt x="18475" y="38651"/>
                  <a:pt x="15649" y="35504"/>
                </a:cubicBezTo>
                <a:cubicBezTo>
                  <a:pt x="10367" y="29621"/>
                  <a:pt x="10852" y="20573"/>
                  <a:pt x="16735" y="15291"/>
                </a:cubicBezTo>
                <a:cubicBezTo>
                  <a:pt x="19469" y="12835"/>
                  <a:pt x="22888" y="11626"/>
                  <a:pt x="26295" y="11626"/>
                </a:cubicBezTo>
                <a:close/>
                <a:moveTo>
                  <a:pt x="29555" y="0"/>
                </a:moveTo>
                <a:cubicBezTo>
                  <a:pt x="29151" y="0"/>
                  <a:pt x="28776" y="257"/>
                  <a:pt x="28644" y="662"/>
                </a:cubicBezTo>
                <a:lnTo>
                  <a:pt x="27733" y="3455"/>
                </a:lnTo>
                <a:cubicBezTo>
                  <a:pt x="27249" y="3423"/>
                  <a:pt x="26766" y="3408"/>
                  <a:pt x="26283" y="3408"/>
                </a:cubicBezTo>
                <a:cubicBezTo>
                  <a:pt x="22784" y="3408"/>
                  <a:pt x="19327" y="4224"/>
                  <a:pt x="16189" y="5799"/>
                </a:cubicBezTo>
                <a:lnTo>
                  <a:pt x="14171" y="3553"/>
                </a:lnTo>
                <a:cubicBezTo>
                  <a:pt x="13982" y="3343"/>
                  <a:pt x="13721" y="3235"/>
                  <a:pt x="13458" y="3235"/>
                </a:cubicBezTo>
                <a:cubicBezTo>
                  <a:pt x="13230" y="3235"/>
                  <a:pt x="13002" y="3316"/>
                  <a:pt x="12819" y="3481"/>
                </a:cubicBezTo>
                <a:lnTo>
                  <a:pt x="5652" y="9916"/>
                </a:lnTo>
                <a:cubicBezTo>
                  <a:pt x="5259" y="10269"/>
                  <a:pt x="5226" y="10876"/>
                  <a:pt x="5580" y="11269"/>
                </a:cubicBezTo>
                <a:lnTo>
                  <a:pt x="7537" y="13447"/>
                </a:lnTo>
                <a:cubicBezTo>
                  <a:pt x="5284" y="16824"/>
                  <a:pt x="4034" y="20696"/>
                  <a:pt x="3805" y="24623"/>
                </a:cubicBezTo>
                <a:lnTo>
                  <a:pt x="849" y="25247"/>
                </a:lnTo>
                <a:cubicBezTo>
                  <a:pt x="331" y="25358"/>
                  <a:pt x="0" y="25865"/>
                  <a:pt x="109" y="26382"/>
                </a:cubicBezTo>
                <a:lnTo>
                  <a:pt x="2100" y="35807"/>
                </a:lnTo>
                <a:cubicBezTo>
                  <a:pt x="2195" y="36257"/>
                  <a:pt x="2594" y="36567"/>
                  <a:pt x="3037" y="36567"/>
                </a:cubicBezTo>
                <a:cubicBezTo>
                  <a:pt x="3103" y="36567"/>
                  <a:pt x="3169" y="36560"/>
                  <a:pt x="3236" y="36546"/>
                </a:cubicBezTo>
                <a:lnTo>
                  <a:pt x="6106" y="35939"/>
                </a:lnTo>
                <a:cubicBezTo>
                  <a:pt x="7880" y="39521"/>
                  <a:pt x="10574" y="42566"/>
                  <a:pt x="13911" y="44766"/>
                </a:cubicBezTo>
                <a:lnTo>
                  <a:pt x="12975" y="47633"/>
                </a:lnTo>
                <a:cubicBezTo>
                  <a:pt x="12811" y="48136"/>
                  <a:pt x="13086" y="48677"/>
                  <a:pt x="13588" y="48841"/>
                </a:cubicBezTo>
                <a:lnTo>
                  <a:pt x="22744" y="51828"/>
                </a:lnTo>
                <a:cubicBezTo>
                  <a:pt x="22843" y="51860"/>
                  <a:pt x="22943" y="51876"/>
                  <a:pt x="23041" y="51876"/>
                </a:cubicBezTo>
                <a:cubicBezTo>
                  <a:pt x="23445" y="51876"/>
                  <a:pt x="23820" y="51619"/>
                  <a:pt x="23953" y="51215"/>
                </a:cubicBezTo>
                <a:lnTo>
                  <a:pt x="24864" y="48423"/>
                </a:lnTo>
                <a:cubicBezTo>
                  <a:pt x="25346" y="48454"/>
                  <a:pt x="25827" y="48469"/>
                  <a:pt x="26308" y="48469"/>
                </a:cubicBezTo>
                <a:cubicBezTo>
                  <a:pt x="29808" y="48469"/>
                  <a:pt x="33267" y="47654"/>
                  <a:pt x="36407" y="46078"/>
                </a:cubicBezTo>
                <a:lnTo>
                  <a:pt x="38424" y="48323"/>
                </a:lnTo>
                <a:cubicBezTo>
                  <a:pt x="38613" y="48534"/>
                  <a:pt x="38874" y="48641"/>
                  <a:pt x="39137" y="48641"/>
                </a:cubicBezTo>
                <a:cubicBezTo>
                  <a:pt x="39365" y="48641"/>
                  <a:pt x="39593" y="48560"/>
                  <a:pt x="39776" y="48396"/>
                </a:cubicBezTo>
                <a:lnTo>
                  <a:pt x="46943" y="41961"/>
                </a:lnTo>
                <a:cubicBezTo>
                  <a:pt x="47336" y="41607"/>
                  <a:pt x="47369" y="41002"/>
                  <a:pt x="47015" y="40608"/>
                </a:cubicBezTo>
                <a:lnTo>
                  <a:pt x="45059" y="38429"/>
                </a:lnTo>
                <a:cubicBezTo>
                  <a:pt x="47311" y="35052"/>
                  <a:pt x="48561" y="31183"/>
                  <a:pt x="48790" y="27253"/>
                </a:cubicBezTo>
                <a:lnTo>
                  <a:pt x="51746" y="26629"/>
                </a:lnTo>
                <a:cubicBezTo>
                  <a:pt x="52264" y="26520"/>
                  <a:pt x="52595" y="26013"/>
                  <a:pt x="52486" y="25495"/>
                </a:cubicBezTo>
                <a:lnTo>
                  <a:pt x="50495" y="16071"/>
                </a:lnTo>
                <a:cubicBezTo>
                  <a:pt x="50400" y="15619"/>
                  <a:pt x="50002" y="15310"/>
                  <a:pt x="49560" y="15310"/>
                </a:cubicBezTo>
                <a:cubicBezTo>
                  <a:pt x="49494" y="15310"/>
                  <a:pt x="49428" y="15317"/>
                  <a:pt x="49361" y="15331"/>
                </a:cubicBezTo>
                <a:lnTo>
                  <a:pt x="46491" y="15938"/>
                </a:lnTo>
                <a:cubicBezTo>
                  <a:pt x="44717" y="12356"/>
                  <a:pt x="42023" y="9309"/>
                  <a:pt x="38686" y="7111"/>
                </a:cubicBezTo>
                <a:lnTo>
                  <a:pt x="39622" y="4244"/>
                </a:lnTo>
                <a:cubicBezTo>
                  <a:pt x="39786" y="3742"/>
                  <a:pt x="39511" y="3200"/>
                  <a:pt x="39007" y="3037"/>
                </a:cubicBezTo>
                <a:lnTo>
                  <a:pt x="29851" y="48"/>
                </a:lnTo>
                <a:cubicBezTo>
                  <a:pt x="29753" y="15"/>
                  <a:pt x="29653" y="0"/>
                  <a:pt x="29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219;p32"/>
          <p:cNvGrpSpPr/>
          <p:nvPr/>
        </p:nvGrpSpPr>
        <p:grpSpPr>
          <a:xfrm>
            <a:off x="4876798" y="2414937"/>
            <a:ext cx="3779841" cy="2199498"/>
            <a:chOff x="2076510" y="2536605"/>
            <a:chExt cx="4977901" cy="2606900"/>
          </a:xfrm>
        </p:grpSpPr>
        <p:sp>
          <p:nvSpPr>
            <p:cNvPr id="153" name="Google Shape;220;p32"/>
            <p:cNvSpPr/>
            <p:nvPr/>
          </p:nvSpPr>
          <p:spPr>
            <a:xfrm>
              <a:off x="2818862" y="4881464"/>
              <a:ext cx="480586" cy="166947"/>
            </a:xfrm>
            <a:custGeom>
              <a:avLst/>
              <a:gdLst/>
              <a:ahLst/>
              <a:cxnLst/>
              <a:rect l="l" t="t" r="r" b="b"/>
              <a:pathLst>
                <a:path w="27998" h="9726" extrusionOk="0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21;p32"/>
            <p:cNvSpPr/>
            <p:nvPr/>
          </p:nvSpPr>
          <p:spPr>
            <a:xfrm>
              <a:off x="2584113" y="3520795"/>
              <a:ext cx="509371" cy="1410929"/>
            </a:xfrm>
            <a:custGeom>
              <a:avLst/>
              <a:gdLst/>
              <a:ahLst/>
              <a:cxnLst/>
              <a:rect l="l" t="t" r="r" b="b"/>
              <a:pathLst>
                <a:path w="29675" h="82198" extrusionOk="0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22;p32"/>
            <p:cNvSpPr/>
            <p:nvPr/>
          </p:nvSpPr>
          <p:spPr>
            <a:xfrm>
              <a:off x="2076510" y="4738291"/>
              <a:ext cx="425383" cy="353582"/>
            </a:xfrm>
            <a:custGeom>
              <a:avLst/>
              <a:gdLst/>
              <a:ahLst/>
              <a:cxnLst/>
              <a:rect l="l" t="t" r="r" b="b"/>
              <a:pathLst>
                <a:path w="24782" h="20599" extrusionOk="0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23;p32"/>
            <p:cNvSpPr/>
            <p:nvPr/>
          </p:nvSpPr>
          <p:spPr>
            <a:xfrm>
              <a:off x="2200304" y="4906319"/>
              <a:ext cx="301589" cy="185554"/>
            </a:xfrm>
            <a:custGeom>
              <a:avLst/>
              <a:gdLst/>
              <a:ahLst/>
              <a:cxnLst/>
              <a:rect l="l" t="t" r="r" b="b"/>
              <a:pathLst>
                <a:path w="17570" h="10810" extrusionOk="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24;p32"/>
            <p:cNvSpPr/>
            <p:nvPr/>
          </p:nvSpPr>
          <p:spPr>
            <a:xfrm>
              <a:off x="2076510" y="4849949"/>
              <a:ext cx="97343" cy="57211"/>
            </a:xfrm>
            <a:custGeom>
              <a:avLst/>
              <a:gdLst/>
              <a:ahLst/>
              <a:cxnLst/>
              <a:rect l="l" t="t" r="r" b="b"/>
              <a:pathLst>
                <a:path w="5671" h="3333" extrusionOk="0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25;p32"/>
            <p:cNvSpPr/>
            <p:nvPr/>
          </p:nvSpPr>
          <p:spPr>
            <a:xfrm>
              <a:off x="2144947" y="3543058"/>
              <a:ext cx="747570" cy="1343350"/>
            </a:xfrm>
            <a:custGeom>
              <a:avLst/>
              <a:gdLst/>
              <a:ahLst/>
              <a:cxnLst/>
              <a:rect l="l" t="t" r="r" b="b"/>
              <a:pathLst>
                <a:path w="43552" h="78261" extrusionOk="0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26;p32"/>
            <p:cNvSpPr/>
            <p:nvPr/>
          </p:nvSpPr>
          <p:spPr>
            <a:xfrm>
              <a:off x="2741104" y="3057855"/>
              <a:ext cx="627690" cy="621991"/>
            </a:xfrm>
            <a:custGeom>
              <a:avLst/>
              <a:gdLst/>
              <a:ahLst/>
              <a:cxnLst/>
              <a:rect l="l" t="t" r="r" b="b"/>
              <a:pathLst>
                <a:path w="36568" h="36236" extrusionOk="0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27;p32"/>
            <p:cNvSpPr/>
            <p:nvPr/>
          </p:nvSpPr>
          <p:spPr>
            <a:xfrm>
              <a:off x="2428873" y="2953286"/>
              <a:ext cx="553194" cy="758264"/>
            </a:xfrm>
            <a:custGeom>
              <a:avLst/>
              <a:gdLst/>
              <a:ahLst/>
              <a:cxnLst/>
              <a:rect l="l" t="t" r="r" b="b"/>
              <a:pathLst>
                <a:path w="32228" h="44175" extrusionOk="0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28;p32"/>
            <p:cNvSpPr/>
            <p:nvPr/>
          </p:nvSpPr>
          <p:spPr>
            <a:xfrm>
              <a:off x="2643796" y="2820154"/>
              <a:ext cx="150194" cy="226990"/>
            </a:xfrm>
            <a:custGeom>
              <a:avLst/>
              <a:gdLst/>
              <a:ahLst/>
              <a:cxnLst/>
              <a:rect l="l" t="t" r="r" b="b"/>
              <a:pathLst>
                <a:path w="8750" h="13224" extrusionOk="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29;p32"/>
            <p:cNvSpPr/>
            <p:nvPr/>
          </p:nvSpPr>
          <p:spPr>
            <a:xfrm>
              <a:off x="2680340" y="2803744"/>
              <a:ext cx="107195" cy="119365"/>
            </a:xfrm>
            <a:custGeom>
              <a:avLst/>
              <a:gdLst/>
              <a:ahLst/>
              <a:cxnLst/>
              <a:rect l="l" t="t" r="r" b="b"/>
              <a:pathLst>
                <a:path w="6245" h="6954" extrusionOk="0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0;p32"/>
            <p:cNvSpPr/>
            <p:nvPr/>
          </p:nvSpPr>
          <p:spPr>
            <a:xfrm>
              <a:off x="2950638" y="3187382"/>
              <a:ext cx="7656" cy="239314"/>
            </a:xfrm>
            <a:custGeom>
              <a:avLst/>
              <a:gdLst/>
              <a:ahLst/>
              <a:cxnLst/>
              <a:rect l="l" t="t" r="r" b="b"/>
              <a:pathLst>
                <a:path w="446" h="13942" extrusionOk="0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1;p32"/>
            <p:cNvSpPr/>
            <p:nvPr/>
          </p:nvSpPr>
          <p:spPr>
            <a:xfrm>
              <a:off x="2635385" y="2940309"/>
              <a:ext cx="130317" cy="155996"/>
            </a:xfrm>
            <a:custGeom>
              <a:avLst/>
              <a:gdLst/>
              <a:ahLst/>
              <a:cxnLst/>
              <a:rect l="l" t="t" r="r" b="b"/>
              <a:pathLst>
                <a:path w="7592" h="9088" extrusionOk="0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2;p32"/>
            <p:cNvSpPr/>
            <p:nvPr/>
          </p:nvSpPr>
          <p:spPr>
            <a:xfrm>
              <a:off x="2765685" y="2939348"/>
              <a:ext cx="51306" cy="142246"/>
            </a:xfrm>
            <a:custGeom>
              <a:avLst/>
              <a:gdLst/>
              <a:ahLst/>
              <a:cxnLst/>
              <a:rect l="l" t="t" r="r" b="b"/>
              <a:pathLst>
                <a:path w="2989" h="8287" extrusionOk="0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3;p32"/>
            <p:cNvSpPr/>
            <p:nvPr/>
          </p:nvSpPr>
          <p:spPr>
            <a:xfrm>
              <a:off x="2639934" y="2624490"/>
              <a:ext cx="254059" cy="257612"/>
            </a:xfrm>
            <a:custGeom>
              <a:avLst/>
              <a:gdLst/>
              <a:ahLst/>
              <a:cxnLst/>
              <a:rect l="l" t="t" r="r" b="b"/>
              <a:pathLst>
                <a:path w="14801" h="15008" extrusionOk="0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4;p32"/>
            <p:cNvSpPr/>
            <p:nvPr/>
          </p:nvSpPr>
          <p:spPr>
            <a:xfrm>
              <a:off x="2532498" y="2536605"/>
              <a:ext cx="368292" cy="257338"/>
            </a:xfrm>
            <a:custGeom>
              <a:avLst/>
              <a:gdLst/>
              <a:ahLst/>
              <a:cxnLst/>
              <a:rect l="l" t="t" r="r" b="b"/>
              <a:pathLst>
                <a:path w="21456" h="14992" extrusionOk="0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5;p32"/>
            <p:cNvSpPr/>
            <p:nvPr/>
          </p:nvSpPr>
          <p:spPr>
            <a:xfrm>
              <a:off x="2604162" y="2713920"/>
              <a:ext cx="96364" cy="91301"/>
            </a:xfrm>
            <a:custGeom>
              <a:avLst/>
              <a:gdLst/>
              <a:ahLst/>
              <a:cxnLst/>
              <a:rect l="l" t="t" r="r" b="b"/>
              <a:pathLst>
                <a:path w="5614" h="5319" extrusionOk="0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6;p32"/>
            <p:cNvSpPr/>
            <p:nvPr/>
          </p:nvSpPr>
          <p:spPr>
            <a:xfrm>
              <a:off x="2861826" y="2682164"/>
              <a:ext cx="47993" cy="75989"/>
            </a:xfrm>
            <a:custGeom>
              <a:avLst/>
              <a:gdLst/>
              <a:ahLst/>
              <a:cxnLst/>
              <a:rect l="l" t="t" r="r" b="b"/>
              <a:pathLst>
                <a:path w="2796" h="4427" extrusionOk="0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7;p32"/>
            <p:cNvSpPr/>
            <p:nvPr/>
          </p:nvSpPr>
          <p:spPr>
            <a:xfrm>
              <a:off x="2830586" y="2713473"/>
              <a:ext cx="15775" cy="13251"/>
            </a:xfrm>
            <a:custGeom>
              <a:avLst/>
              <a:gdLst/>
              <a:ahLst/>
              <a:cxnLst/>
              <a:rect l="l" t="t" r="r" b="b"/>
              <a:pathLst>
                <a:path w="919" h="772" extrusionOk="0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8;p32"/>
            <p:cNvSpPr/>
            <p:nvPr/>
          </p:nvSpPr>
          <p:spPr>
            <a:xfrm>
              <a:off x="2803276" y="2687571"/>
              <a:ext cx="36201" cy="22589"/>
            </a:xfrm>
            <a:custGeom>
              <a:avLst/>
              <a:gdLst/>
              <a:ahLst/>
              <a:cxnLst/>
              <a:rect l="l" t="t" r="r" b="b"/>
              <a:pathLst>
                <a:path w="2109" h="1316" extrusionOk="0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9;p32"/>
            <p:cNvSpPr/>
            <p:nvPr/>
          </p:nvSpPr>
          <p:spPr>
            <a:xfrm>
              <a:off x="2822587" y="2773688"/>
              <a:ext cx="58824" cy="17251"/>
            </a:xfrm>
            <a:custGeom>
              <a:avLst/>
              <a:gdLst/>
              <a:ahLst/>
              <a:cxnLst/>
              <a:rect l="l" t="t" r="r" b="b"/>
              <a:pathLst>
                <a:path w="3427" h="1005" extrusionOk="0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0;p32"/>
            <p:cNvSpPr/>
            <p:nvPr/>
          </p:nvSpPr>
          <p:spPr>
            <a:xfrm>
              <a:off x="3128364" y="2716374"/>
              <a:ext cx="1082579" cy="1077069"/>
            </a:xfrm>
            <a:custGeom>
              <a:avLst/>
              <a:gdLst/>
              <a:ahLst/>
              <a:cxnLst/>
              <a:rect l="l" t="t" r="r" b="b"/>
              <a:pathLst>
                <a:path w="63069" h="62748" extrusionOk="0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1;p32"/>
            <p:cNvSpPr/>
            <p:nvPr/>
          </p:nvSpPr>
          <p:spPr>
            <a:xfrm>
              <a:off x="3260569" y="3658681"/>
              <a:ext cx="107230" cy="55718"/>
            </a:xfrm>
            <a:custGeom>
              <a:avLst/>
              <a:gdLst/>
              <a:ahLst/>
              <a:cxnLst/>
              <a:rect l="l" t="t" r="r" b="b"/>
              <a:pathLst>
                <a:path w="6247" h="3246" extrusionOk="0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2;p32"/>
            <p:cNvSpPr/>
            <p:nvPr/>
          </p:nvSpPr>
          <p:spPr>
            <a:xfrm>
              <a:off x="3260483" y="3556378"/>
              <a:ext cx="128858" cy="135003"/>
            </a:xfrm>
            <a:custGeom>
              <a:avLst/>
              <a:gdLst/>
              <a:ahLst/>
              <a:cxnLst/>
              <a:rect l="l" t="t" r="r" b="b"/>
              <a:pathLst>
                <a:path w="7507" h="7865" extrusionOk="0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3;p32"/>
            <p:cNvSpPr/>
            <p:nvPr/>
          </p:nvSpPr>
          <p:spPr>
            <a:xfrm>
              <a:off x="3154644" y="3536793"/>
              <a:ext cx="183683" cy="193553"/>
            </a:xfrm>
            <a:custGeom>
              <a:avLst/>
              <a:gdLst/>
              <a:ahLst/>
              <a:cxnLst/>
              <a:rect l="l" t="t" r="r" b="b"/>
              <a:pathLst>
                <a:path w="10701" h="11276" extrusionOk="0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4;p32"/>
            <p:cNvSpPr/>
            <p:nvPr/>
          </p:nvSpPr>
          <p:spPr>
            <a:xfrm>
              <a:off x="3210327" y="3514152"/>
              <a:ext cx="106303" cy="72505"/>
            </a:xfrm>
            <a:custGeom>
              <a:avLst/>
              <a:gdLst/>
              <a:ahLst/>
              <a:cxnLst/>
              <a:rect l="l" t="t" r="r" b="b"/>
              <a:pathLst>
                <a:path w="6193" h="4224" extrusionOk="0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5;p32"/>
            <p:cNvSpPr/>
            <p:nvPr/>
          </p:nvSpPr>
          <p:spPr>
            <a:xfrm>
              <a:off x="3268585" y="3626892"/>
              <a:ext cx="78084" cy="29301"/>
            </a:xfrm>
            <a:custGeom>
              <a:avLst/>
              <a:gdLst/>
              <a:ahLst/>
              <a:cxnLst/>
              <a:rect l="l" t="t" r="r" b="b"/>
              <a:pathLst>
                <a:path w="4549" h="1707" extrusionOk="0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6;p32"/>
            <p:cNvSpPr/>
            <p:nvPr/>
          </p:nvSpPr>
          <p:spPr>
            <a:xfrm>
              <a:off x="3264929" y="3654682"/>
              <a:ext cx="88177" cy="33060"/>
            </a:xfrm>
            <a:custGeom>
              <a:avLst/>
              <a:gdLst/>
              <a:ahLst/>
              <a:cxnLst/>
              <a:rect l="l" t="t" r="r" b="b"/>
              <a:pathLst>
                <a:path w="5137" h="1926" extrusionOk="0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7;p32"/>
            <p:cNvSpPr/>
            <p:nvPr/>
          </p:nvSpPr>
          <p:spPr>
            <a:xfrm>
              <a:off x="3261135" y="3683107"/>
              <a:ext cx="67149" cy="25439"/>
            </a:xfrm>
            <a:custGeom>
              <a:avLst/>
              <a:gdLst/>
              <a:ahLst/>
              <a:cxnLst/>
              <a:rect l="l" t="t" r="r" b="b"/>
              <a:pathLst>
                <a:path w="3912" h="1482" extrusionOk="0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8;p32"/>
            <p:cNvSpPr/>
            <p:nvPr/>
          </p:nvSpPr>
          <p:spPr>
            <a:xfrm>
              <a:off x="2442348" y="3057855"/>
              <a:ext cx="792525" cy="676747"/>
            </a:xfrm>
            <a:custGeom>
              <a:avLst/>
              <a:gdLst/>
              <a:ahLst/>
              <a:cxnLst/>
              <a:rect l="l" t="t" r="r" b="b"/>
              <a:pathLst>
                <a:path w="46171" h="39426" extrusionOk="0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9;p32"/>
            <p:cNvSpPr/>
            <p:nvPr/>
          </p:nvSpPr>
          <p:spPr>
            <a:xfrm>
              <a:off x="2524654" y="3286973"/>
              <a:ext cx="416526" cy="398794"/>
            </a:xfrm>
            <a:custGeom>
              <a:avLst/>
              <a:gdLst/>
              <a:ahLst/>
              <a:cxnLst/>
              <a:rect l="l" t="t" r="r" b="b"/>
              <a:pathLst>
                <a:path w="24266" h="23233" extrusionOk="0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50;p32"/>
            <p:cNvSpPr/>
            <p:nvPr/>
          </p:nvSpPr>
          <p:spPr>
            <a:xfrm>
              <a:off x="2731492" y="3209353"/>
              <a:ext cx="481118" cy="313639"/>
            </a:xfrm>
            <a:custGeom>
              <a:avLst/>
              <a:gdLst/>
              <a:ahLst/>
              <a:cxnLst/>
              <a:rect l="l" t="t" r="r" b="b"/>
              <a:pathLst>
                <a:path w="28029" h="18272" extrusionOk="0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51;p32"/>
            <p:cNvSpPr/>
            <p:nvPr/>
          </p:nvSpPr>
          <p:spPr>
            <a:xfrm>
              <a:off x="2632622" y="2747975"/>
              <a:ext cx="37437" cy="20323"/>
            </a:xfrm>
            <a:custGeom>
              <a:avLst/>
              <a:gdLst/>
              <a:ahLst/>
              <a:cxnLst/>
              <a:rect l="l" t="t" r="r" b="b"/>
              <a:pathLst>
                <a:path w="2181" h="1184" extrusionOk="0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52;p32"/>
            <p:cNvSpPr/>
            <p:nvPr/>
          </p:nvSpPr>
          <p:spPr>
            <a:xfrm>
              <a:off x="3414333" y="3559742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53;p32"/>
            <p:cNvSpPr/>
            <p:nvPr/>
          </p:nvSpPr>
          <p:spPr>
            <a:xfrm>
              <a:off x="3437471" y="3546783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54;p32"/>
            <p:cNvSpPr/>
            <p:nvPr/>
          </p:nvSpPr>
          <p:spPr>
            <a:xfrm>
              <a:off x="3460627" y="3533823"/>
              <a:ext cx="70737" cy="49178"/>
            </a:xfrm>
            <a:custGeom>
              <a:avLst/>
              <a:gdLst/>
              <a:ahLst/>
              <a:cxnLst/>
              <a:rect l="l" t="t" r="r" b="b"/>
              <a:pathLst>
                <a:path w="4121" h="2865" extrusionOk="0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55;p32"/>
            <p:cNvSpPr/>
            <p:nvPr/>
          </p:nvSpPr>
          <p:spPr>
            <a:xfrm>
              <a:off x="3423568" y="3520863"/>
              <a:ext cx="128205" cy="103076"/>
            </a:xfrm>
            <a:custGeom>
              <a:avLst/>
              <a:gdLst/>
              <a:ahLst/>
              <a:cxnLst/>
              <a:rect l="l" t="t" r="r" b="b"/>
              <a:pathLst>
                <a:path w="7469" h="6005" extrusionOk="0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56;p32"/>
            <p:cNvSpPr/>
            <p:nvPr/>
          </p:nvSpPr>
          <p:spPr>
            <a:xfrm>
              <a:off x="3468128" y="3548001"/>
              <a:ext cx="31206" cy="18590"/>
            </a:xfrm>
            <a:custGeom>
              <a:avLst/>
              <a:gdLst/>
              <a:ahLst/>
              <a:cxnLst/>
              <a:rect l="l" t="t" r="r" b="b"/>
              <a:pathLst>
                <a:path w="1818" h="1083" extrusionOk="0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57;p32"/>
            <p:cNvSpPr/>
            <p:nvPr/>
          </p:nvSpPr>
          <p:spPr>
            <a:xfrm>
              <a:off x="3489447" y="3534527"/>
              <a:ext cx="31172" cy="18590"/>
            </a:xfrm>
            <a:custGeom>
              <a:avLst/>
              <a:gdLst/>
              <a:ahLst/>
              <a:cxnLst/>
              <a:rect l="l" t="t" r="r" b="b"/>
              <a:pathLst>
                <a:path w="1816" h="1083" extrusionOk="0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8;p32"/>
            <p:cNvSpPr/>
            <p:nvPr/>
          </p:nvSpPr>
          <p:spPr>
            <a:xfrm>
              <a:off x="3442707" y="3560944"/>
              <a:ext cx="30794" cy="18538"/>
            </a:xfrm>
            <a:custGeom>
              <a:avLst/>
              <a:gdLst/>
              <a:ahLst/>
              <a:cxnLst/>
              <a:rect l="l" t="t" r="r" b="b"/>
              <a:pathLst>
                <a:path w="1794" h="1080" extrusionOk="0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9;p32"/>
            <p:cNvSpPr/>
            <p:nvPr/>
          </p:nvSpPr>
          <p:spPr>
            <a:xfrm>
              <a:off x="4273184" y="3064601"/>
              <a:ext cx="472999" cy="595814"/>
            </a:xfrm>
            <a:custGeom>
              <a:avLst/>
              <a:gdLst/>
              <a:ahLst/>
              <a:cxnLst/>
              <a:rect l="l" t="t" r="r" b="b"/>
              <a:pathLst>
                <a:path w="27556" h="34711" extrusionOk="0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60;p32"/>
            <p:cNvSpPr/>
            <p:nvPr/>
          </p:nvSpPr>
          <p:spPr>
            <a:xfrm>
              <a:off x="4551480" y="3679056"/>
              <a:ext cx="458374" cy="371262"/>
            </a:xfrm>
            <a:custGeom>
              <a:avLst/>
              <a:gdLst/>
              <a:ahLst/>
              <a:cxnLst/>
              <a:rect l="l" t="t" r="r" b="b"/>
              <a:pathLst>
                <a:path w="26704" h="21629" extrusionOk="0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61;p32"/>
            <p:cNvSpPr/>
            <p:nvPr/>
          </p:nvSpPr>
          <p:spPr>
            <a:xfrm>
              <a:off x="4479833" y="4893171"/>
              <a:ext cx="278554" cy="169298"/>
            </a:xfrm>
            <a:custGeom>
              <a:avLst/>
              <a:gdLst/>
              <a:ahLst/>
              <a:cxnLst/>
              <a:rect l="l" t="t" r="r" b="b"/>
              <a:pathLst>
                <a:path w="16228" h="9863" extrusionOk="0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62;p32"/>
            <p:cNvSpPr/>
            <p:nvPr/>
          </p:nvSpPr>
          <p:spPr>
            <a:xfrm>
              <a:off x="4524462" y="3038527"/>
              <a:ext cx="556009" cy="691406"/>
            </a:xfrm>
            <a:custGeom>
              <a:avLst/>
              <a:gdLst/>
              <a:ahLst/>
              <a:cxnLst/>
              <a:rect l="l" t="t" r="r" b="b"/>
              <a:pathLst>
                <a:path w="32392" h="40280" extrusionOk="0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63;p32"/>
            <p:cNvSpPr/>
            <p:nvPr/>
          </p:nvSpPr>
          <p:spPr>
            <a:xfrm>
              <a:off x="4714376" y="2807383"/>
              <a:ext cx="144855" cy="258213"/>
            </a:xfrm>
            <a:custGeom>
              <a:avLst/>
              <a:gdLst/>
              <a:ahLst/>
              <a:cxnLst/>
              <a:rect l="l" t="t" r="r" b="b"/>
              <a:pathLst>
                <a:path w="8439" h="15043" extrusionOk="0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64;p32"/>
            <p:cNvSpPr/>
            <p:nvPr/>
          </p:nvSpPr>
          <p:spPr>
            <a:xfrm>
              <a:off x="4731214" y="2877433"/>
              <a:ext cx="112997" cy="100724"/>
            </a:xfrm>
            <a:custGeom>
              <a:avLst/>
              <a:gdLst/>
              <a:ahLst/>
              <a:cxnLst/>
              <a:rect l="l" t="t" r="r" b="b"/>
              <a:pathLst>
                <a:path w="6583" h="5868" extrusionOk="0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65;p32"/>
            <p:cNvSpPr/>
            <p:nvPr/>
          </p:nvSpPr>
          <p:spPr>
            <a:xfrm>
              <a:off x="4789352" y="2991615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66;p32"/>
            <p:cNvSpPr/>
            <p:nvPr/>
          </p:nvSpPr>
          <p:spPr>
            <a:xfrm>
              <a:off x="4703630" y="2994018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69;p32"/>
            <p:cNvSpPr/>
            <p:nvPr/>
          </p:nvSpPr>
          <p:spPr>
            <a:xfrm>
              <a:off x="4593637" y="4893136"/>
              <a:ext cx="164750" cy="78461"/>
            </a:xfrm>
            <a:custGeom>
              <a:avLst/>
              <a:gdLst/>
              <a:ahLst/>
              <a:cxnLst/>
              <a:rect l="l" t="t" r="r" b="b"/>
              <a:pathLst>
                <a:path w="9598" h="4571" extrusionOk="0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0;p32"/>
            <p:cNvSpPr/>
            <p:nvPr/>
          </p:nvSpPr>
          <p:spPr>
            <a:xfrm>
              <a:off x="4703339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1;p32"/>
            <p:cNvSpPr/>
            <p:nvPr/>
          </p:nvSpPr>
          <p:spPr>
            <a:xfrm>
              <a:off x="4817228" y="4893171"/>
              <a:ext cx="271224" cy="169298"/>
            </a:xfrm>
            <a:custGeom>
              <a:avLst/>
              <a:gdLst/>
              <a:ahLst/>
              <a:cxnLst/>
              <a:rect l="l" t="t" r="r" b="b"/>
              <a:pathLst>
                <a:path w="15801" h="9863" extrusionOk="0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2;p32"/>
            <p:cNvSpPr/>
            <p:nvPr/>
          </p:nvSpPr>
          <p:spPr>
            <a:xfrm>
              <a:off x="4817125" y="4892828"/>
              <a:ext cx="164853" cy="78461"/>
            </a:xfrm>
            <a:custGeom>
              <a:avLst/>
              <a:gdLst/>
              <a:ahLst/>
              <a:cxnLst/>
              <a:rect l="l" t="t" r="r" b="b"/>
              <a:pathLst>
                <a:path w="9604" h="4571" extrusionOk="0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3;p32"/>
            <p:cNvSpPr/>
            <p:nvPr/>
          </p:nvSpPr>
          <p:spPr>
            <a:xfrm>
              <a:off x="4817228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4;p32"/>
            <p:cNvSpPr/>
            <p:nvPr/>
          </p:nvSpPr>
          <p:spPr>
            <a:xfrm>
              <a:off x="4634867" y="2607582"/>
              <a:ext cx="271070" cy="342991"/>
            </a:xfrm>
            <a:custGeom>
              <a:avLst/>
              <a:gdLst/>
              <a:ahLst/>
              <a:cxnLst/>
              <a:rect l="l" t="t" r="r" b="b"/>
              <a:pathLst>
                <a:path w="15792" h="19982" extrusionOk="0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5;p32"/>
            <p:cNvSpPr/>
            <p:nvPr/>
          </p:nvSpPr>
          <p:spPr>
            <a:xfrm>
              <a:off x="4720744" y="2765157"/>
              <a:ext cx="15843" cy="13423"/>
            </a:xfrm>
            <a:custGeom>
              <a:avLst/>
              <a:gdLst/>
              <a:ahLst/>
              <a:cxnLst/>
              <a:rect l="l" t="t" r="r" b="b"/>
              <a:pathLst>
                <a:path w="923" h="782" extrusionOk="0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6;p32"/>
            <p:cNvSpPr/>
            <p:nvPr/>
          </p:nvSpPr>
          <p:spPr>
            <a:xfrm>
              <a:off x="4823047" y="2753279"/>
              <a:ext cx="15860" cy="13406"/>
            </a:xfrm>
            <a:custGeom>
              <a:avLst/>
              <a:gdLst/>
              <a:ahLst/>
              <a:cxnLst/>
              <a:rect l="l" t="t" r="r" b="b"/>
              <a:pathLst>
                <a:path w="924" h="781" extrusionOk="0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7;p32"/>
            <p:cNvSpPr/>
            <p:nvPr/>
          </p:nvSpPr>
          <p:spPr>
            <a:xfrm>
              <a:off x="4774917" y="2819261"/>
              <a:ext cx="28666" cy="14676"/>
            </a:xfrm>
            <a:custGeom>
              <a:avLst/>
              <a:gdLst/>
              <a:ahLst/>
              <a:cxnLst/>
              <a:rect l="l" t="t" r="r" b="b"/>
              <a:pathLst>
                <a:path w="1670" h="855" extrusionOk="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8;p32"/>
            <p:cNvSpPr/>
            <p:nvPr/>
          </p:nvSpPr>
          <p:spPr>
            <a:xfrm>
              <a:off x="4439358" y="2591979"/>
              <a:ext cx="246816" cy="286106"/>
            </a:xfrm>
            <a:custGeom>
              <a:avLst/>
              <a:gdLst/>
              <a:ahLst/>
              <a:cxnLst/>
              <a:rect l="l" t="t" r="r" b="b"/>
              <a:pathLst>
                <a:path w="14379" h="16668" extrusionOk="0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9;p32"/>
            <p:cNvSpPr/>
            <p:nvPr/>
          </p:nvSpPr>
          <p:spPr>
            <a:xfrm>
              <a:off x="4541335" y="2580548"/>
              <a:ext cx="282141" cy="199354"/>
            </a:xfrm>
            <a:custGeom>
              <a:avLst/>
              <a:gdLst/>
              <a:ahLst/>
              <a:cxnLst/>
              <a:rect l="l" t="t" r="r" b="b"/>
              <a:pathLst>
                <a:path w="16437" h="11614" extrusionOk="0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80;p32"/>
            <p:cNvSpPr/>
            <p:nvPr/>
          </p:nvSpPr>
          <p:spPr>
            <a:xfrm>
              <a:off x="4742492" y="2580136"/>
              <a:ext cx="191767" cy="169848"/>
            </a:xfrm>
            <a:custGeom>
              <a:avLst/>
              <a:gdLst/>
              <a:ahLst/>
              <a:cxnLst/>
              <a:rect l="l" t="t" r="r" b="b"/>
              <a:pathLst>
                <a:path w="11172" h="9895" extrusionOk="0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81;p32"/>
            <p:cNvSpPr/>
            <p:nvPr/>
          </p:nvSpPr>
          <p:spPr>
            <a:xfrm>
              <a:off x="4650968" y="2769809"/>
              <a:ext cx="50620" cy="13749"/>
            </a:xfrm>
            <a:custGeom>
              <a:avLst/>
              <a:gdLst/>
              <a:ahLst/>
              <a:cxnLst/>
              <a:rect l="l" t="t" r="r" b="b"/>
              <a:pathLst>
                <a:path w="2949" h="801" extrusionOk="0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82;p32"/>
            <p:cNvSpPr/>
            <p:nvPr/>
          </p:nvSpPr>
          <p:spPr>
            <a:xfrm>
              <a:off x="4856279" y="2741899"/>
              <a:ext cx="48886" cy="15243"/>
            </a:xfrm>
            <a:custGeom>
              <a:avLst/>
              <a:gdLst/>
              <a:ahLst/>
              <a:cxnLst/>
              <a:rect l="l" t="t" r="r" b="b"/>
              <a:pathLst>
                <a:path w="2848" h="888" extrusionOk="0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83;p32"/>
            <p:cNvSpPr/>
            <p:nvPr/>
          </p:nvSpPr>
          <p:spPr>
            <a:xfrm>
              <a:off x="4624002" y="2779885"/>
              <a:ext cx="63819" cy="59511"/>
            </a:xfrm>
            <a:custGeom>
              <a:avLst/>
              <a:gdLst/>
              <a:ahLst/>
              <a:cxnLst/>
              <a:rect l="l" t="t" r="r" b="b"/>
              <a:pathLst>
                <a:path w="3718" h="3467" extrusionOk="0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84;p32"/>
            <p:cNvSpPr/>
            <p:nvPr/>
          </p:nvSpPr>
          <p:spPr>
            <a:xfrm>
              <a:off x="4861119" y="2748799"/>
              <a:ext cx="63837" cy="59511"/>
            </a:xfrm>
            <a:custGeom>
              <a:avLst/>
              <a:gdLst/>
              <a:ahLst/>
              <a:cxnLst/>
              <a:rect l="l" t="t" r="r" b="b"/>
              <a:pathLst>
                <a:path w="3719" h="3467" extrusionOk="0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85;p32"/>
            <p:cNvSpPr/>
            <p:nvPr/>
          </p:nvSpPr>
          <p:spPr>
            <a:xfrm>
              <a:off x="4692628" y="2725901"/>
              <a:ext cx="174860" cy="79096"/>
            </a:xfrm>
            <a:custGeom>
              <a:avLst/>
              <a:gdLst/>
              <a:ahLst/>
              <a:cxnLst/>
              <a:rect l="l" t="t" r="r" b="b"/>
              <a:pathLst>
                <a:path w="10187" h="4608" extrusionOk="0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86;p32"/>
            <p:cNvSpPr/>
            <p:nvPr/>
          </p:nvSpPr>
          <p:spPr>
            <a:xfrm>
              <a:off x="4739642" y="2844099"/>
              <a:ext cx="58515" cy="21765"/>
            </a:xfrm>
            <a:custGeom>
              <a:avLst/>
              <a:gdLst/>
              <a:ahLst/>
              <a:cxnLst/>
              <a:rect l="l" t="t" r="r" b="b"/>
              <a:pathLst>
                <a:path w="3409" h="1268" extrusionOk="0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88;p32"/>
            <p:cNvSpPr/>
            <p:nvPr/>
          </p:nvSpPr>
          <p:spPr>
            <a:xfrm>
              <a:off x="5137493" y="3324067"/>
              <a:ext cx="81671" cy="36544"/>
            </a:xfrm>
            <a:custGeom>
              <a:avLst/>
              <a:gdLst/>
              <a:ahLst/>
              <a:cxnLst/>
              <a:rect l="l" t="t" r="r" b="b"/>
              <a:pathLst>
                <a:path w="4758" h="2129" extrusionOk="0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89;p32"/>
            <p:cNvSpPr/>
            <p:nvPr/>
          </p:nvSpPr>
          <p:spPr>
            <a:xfrm>
              <a:off x="5147775" y="3296723"/>
              <a:ext cx="81688" cy="36527"/>
            </a:xfrm>
            <a:custGeom>
              <a:avLst/>
              <a:gdLst/>
              <a:ahLst/>
              <a:cxnLst/>
              <a:rect l="l" t="t" r="r" b="b"/>
              <a:pathLst>
                <a:path w="4759" h="2128" extrusionOk="0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90;p32"/>
            <p:cNvSpPr/>
            <p:nvPr/>
          </p:nvSpPr>
          <p:spPr>
            <a:xfrm>
              <a:off x="5158057" y="3269345"/>
              <a:ext cx="81688" cy="36544"/>
            </a:xfrm>
            <a:custGeom>
              <a:avLst/>
              <a:gdLst/>
              <a:ahLst/>
              <a:cxnLst/>
              <a:rect l="l" t="t" r="r" b="b"/>
              <a:pathLst>
                <a:path w="4759" h="2129" extrusionOk="0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91;p32"/>
            <p:cNvSpPr/>
            <p:nvPr/>
          </p:nvSpPr>
          <p:spPr>
            <a:xfrm>
              <a:off x="5168373" y="3243940"/>
              <a:ext cx="91970" cy="152563"/>
            </a:xfrm>
            <a:custGeom>
              <a:avLst/>
              <a:gdLst/>
              <a:ahLst/>
              <a:cxnLst/>
              <a:rect l="l" t="t" r="r" b="b"/>
              <a:pathLst>
                <a:path w="5358" h="8888" extrusionOk="0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92;p32"/>
            <p:cNvSpPr/>
            <p:nvPr/>
          </p:nvSpPr>
          <p:spPr>
            <a:xfrm>
              <a:off x="5177024" y="3295195"/>
              <a:ext cx="38570" cy="8771"/>
            </a:xfrm>
            <a:custGeom>
              <a:avLst/>
              <a:gdLst/>
              <a:ahLst/>
              <a:cxnLst/>
              <a:rect l="l" t="t" r="r" b="b"/>
              <a:pathLst>
                <a:path w="2247" h="511" extrusionOk="0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93;p32"/>
            <p:cNvSpPr/>
            <p:nvPr/>
          </p:nvSpPr>
          <p:spPr>
            <a:xfrm>
              <a:off x="5185400" y="3268692"/>
              <a:ext cx="38656" cy="8788"/>
            </a:xfrm>
            <a:custGeom>
              <a:avLst/>
              <a:gdLst/>
              <a:ahLst/>
              <a:cxnLst/>
              <a:rect l="l" t="t" r="r" b="b"/>
              <a:pathLst>
                <a:path w="2252" h="512" extrusionOk="0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94;p32"/>
            <p:cNvSpPr/>
            <p:nvPr/>
          </p:nvSpPr>
          <p:spPr>
            <a:xfrm>
              <a:off x="5164802" y="3324170"/>
              <a:ext cx="38656" cy="8771"/>
            </a:xfrm>
            <a:custGeom>
              <a:avLst/>
              <a:gdLst/>
              <a:ahLst/>
              <a:cxnLst/>
              <a:rect l="l" t="t" r="r" b="b"/>
              <a:pathLst>
                <a:path w="2252" h="511" extrusionOk="0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95;p32"/>
            <p:cNvSpPr/>
            <p:nvPr/>
          </p:nvSpPr>
          <p:spPr>
            <a:xfrm>
              <a:off x="4350083" y="3576289"/>
              <a:ext cx="68626" cy="53023"/>
            </a:xfrm>
            <a:custGeom>
              <a:avLst/>
              <a:gdLst/>
              <a:ahLst/>
              <a:cxnLst/>
              <a:rect l="l" t="t" r="r" b="b"/>
              <a:pathLst>
                <a:path w="3998" h="3089" extrusionOk="0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96;p32"/>
            <p:cNvSpPr/>
            <p:nvPr/>
          </p:nvSpPr>
          <p:spPr>
            <a:xfrm>
              <a:off x="4350838" y="3548997"/>
              <a:ext cx="68591" cy="53023"/>
            </a:xfrm>
            <a:custGeom>
              <a:avLst/>
              <a:gdLst/>
              <a:ahLst/>
              <a:cxnLst/>
              <a:rect l="l" t="t" r="r" b="b"/>
              <a:pathLst>
                <a:path w="3996" h="3089" extrusionOk="0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97;p32"/>
            <p:cNvSpPr/>
            <p:nvPr/>
          </p:nvSpPr>
          <p:spPr>
            <a:xfrm>
              <a:off x="4351593" y="3521739"/>
              <a:ext cx="68591" cy="53006"/>
            </a:xfrm>
            <a:custGeom>
              <a:avLst/>
              <a:gdLst/>
              <a:ahLst/>
              <a:cxnLst/>
              <a:rect l="l" t="t" r="r" b="b"/>
              <a:pathLst>
                <a:path w="3996" h="3088" extrusionOk="0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98;p32"/>
            <p:cNvSpPr/>
            <p:nvPr/>
          </p:nvSpPr>
          <p:spPr>
            <a:xfrm>
              <a:off x="4332763" y="3500609"/>
              <a:ext cx="88177" cy="148014"/>
            </a:xfrm>
            <a:custGeom>
              <a:avLst/>
              <a:gdLst/>
              <a:ahLst/>
              <a:cxnLst/>
              <a:rect l="l" t="t" r="r" b="b"/>
              <a:pathLst>
                <a:path w="5137" h="8623" extrusionOk="0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99;p32"/>
            <p:cNvSpPr/>
            <p:nvPr/>
          </p:nvSpPr>
          <p:spPr>
            <a:xfrm>
              <a:off x="4369823" y="3553082"/>
              <a:ext cx="31515" cy="20169"/>
            </a:xfrm>
            <a:custGeom>
              <a:avLst/>
              <a:gdLst/>
              <a:ahLst/>
              <a:cxnLst/>
              <a:rect l="l" t="t" r="r" b="b"/>
              <a:pathLst>
                <a:path w="1836" h="1175" extrusionOk="0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00;p32"/>
            <p:cNvSpPr/>
            <p:nvPr/>
          </p:nvSpPr>
          <p:spPr>
            <a:xfrm>
              <a:off x="4371865" y="3527180"/>
              <a:ext cx="31584" cy="20238"/>
            </a:xfrm>
            <a:custGeom>
              <a:avLst/>
              <a:gdLst/>
              <a:ahLst/>
              <a:cxnLst/>
              <a:rect l="l" t="t" r="r" b="b"/>
              <a:pathLst>
                <a:path w="1840" h="1179" extrusionOk="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01;p32"/>
            <p:cNvSpPr/>
            <p:nvPr/>
          </p:nvSpPr>
          <p:spPr>
            <a:xfrm>
              <a:off x="4370543" y="3582417"/>
              <a:ext cx="31137" cy="20186"/>
            </a:xfrm>
            <a:custGeom>
              <a:avLst/>
              <a:gdLst/>
              <a:ahLst/>
              <a:cxnLst/>
              <a:rect l="l" t="t" r="r" b="b"/>
              <a:pathLst>
                <a:path w="1814" h="1176" extrusionOk="0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02;p32"/>
            <p:cNvSpPr/>
            <p:nvPr/>
          </p:nvSpPr>
          <p:spPr>
            <a:xfrm>
              <a:off x="4640858" y="2800637"/>
              <a:ext cx="29610" cy="15346"/>
            </a:xfrm>
            <a:custGeom>
              <a:avLst/>
              <a:gdLst/>
              <a:ahLst/>
              <a:cxnLst/>
              <a:rect l="l" t="t" r="r" b="b"/>
              <a:pathLst>
                <a:path w="1725" h="894" extrusionOk="0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03;p32"/>
            <p:cNvSpPr/>
            <p:nvPr/>
          </p:nvSpPr>
          <p:spPr>
            <a:xfrm>
              <a:off x="4883211" y="2766633"/>
              <a:ext cx="29558" cy="15363"/>
            </a:xfrm>
            <a:custGeom>
              <a:avLst/>
              <a:gdLst/>
              <a:ahLst/>
              <a:cxnLst/>
              <a:rect l="l" t="t" r="r" b="b"/>
              <a:pathLst>
                <a:path w="1722" h="895" extrusionOk="0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04;p32"/>
            <p:cNvSpPr/>
            <p:nvPr/>
          </p:nvSpPr>
          <p:spPr>
            <a:xfrm>
              <a:off x="4794862" y="3935329"/>
              <a:ext cx="4308" cy="437862"/>
            </a:xfrm>
            <a:custGeom>
              <a:avLst/>
              <a:gdLst/>
              <a:ahLst/>
              <a:cxnLst/>
              <a:rect l="l" t="t" r="r" b="b"/>
              <a:pathLst>
                <a:path w="251" h="25509" extrusionOk="0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05;p32"/>
            <p:cNvSpPr/>
            <p:nvPr/>
          </p:nvSpPr>
          <p:spPr>
            <a:xfrm>
              <a:off x="6418585" y="2724133"/>
              <a:ext cx="635826" cy="562360"/>
            </a:xfrm>
            <a:custGeom>
              <a:avLst/>
              <a:gdLst/>
              <a:ahLst/>
              <a:cxnLst/>
              <a:rect l="l" t="t" r="r" b="b"/>
              <a:pathLst>
                <a:path w="37042" h="32762" extrusionOk="0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06;p32"/>
            <p:cNvSpPr/>
            <p:nvPr/>
          </p:nvSpPr>
          <p:spPr>
            <a:xfrm>
              <a:off x="6393456" y="3964750"/>
              <a:ext cx="287033" cy="998505"/>
            </a:xfrm>
            <a:custGeom>
              <a:avLst/>
              <a:gdLst/>
              <a:ahLst/>
              <a:cxnLst/>
              <a:rect l="l" t="t" r="r" b="b"/>
              <a:pathLst>
                <a:path w="16722" h="58171" extrusionOk="0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07;p32"/>
            <p:cNvSpPr/>
            <p:nvPr/>
          </p:nvSpPr>
          <p:spPr>
            <a:xfrm>
              <a:off x="6192179" y="4915743"/>
              <a:ext cx="428747" cy="218528"/>
            </a:xfrm>
            <a:custGeom>
              <a:avLst/>
              <a:gdLst/>
              <a:ahLst/>
              <a:cxnLst/>
              <a:rect l="l" t="t" r="r" b="b"/>
              <a:pathLst>
                <a:path w="24978" h="12731" extrusionOk="0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08;p32"/>
            <p:cNvSpPr/>
            <p:nvPr/>
          </p:nvSpPr>
          <p:spPr>
            <a:xfrm>
              <a:off x="6192179" y="5044274"/>
              <a:ext cx="313261" cy="89996"/>
            </a:xfrm>
            <a:custGeom>
              <a:avLst/>
              <a:gdLst/>
              <a:ahLst/>
              <a:cxnLst/>
              <a:rect l="l" t="t" r="r" b="b"/>
              <a:pathLst>
                <a:path w="18250" h="5243" extrusionOk="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09;p32"/>
            <p:cNvSpPr/>
            <p:nvPr/>
          </p:nvSpPr>
          <p:spPr>
            <a:xfrm>
              <a:off x="6531720" y="5081660"/>
              <a:ext cx="89207" cy="31343"/>
            </a:xfrm>
            <a:custGeom>
              <a:avLst/>
              <a:gdLst/>
              <a:ahLst/>
              <a:cxnLst/>
              <a:rect l="l" t="t" r="r" b="b"/>
              <a:pathLst>
                <a:path w="5197" h="1826" extrusionOk="0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10;p32"/>
            <p:cNvSpPr/>
            <p:nvPr/>
          </p:nvSpPr>
          <p:spPr>
            <a:xfrm>
              <a:off x="6364275" y="4917991"/>
              <a:ext cx="187304" cy="73998"/>
            </a:xfrm>
            <a:custGeom>
              <a:avLst/>
              <a:gdLst/>
              <a:ahLst/>
              <a:cxnLst/>
              <a:rect l="l" t="t" r="r" b="b"/>
              <a:pathLst>
                <a:path w="10912" h="4311" extrusionOk="0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11;p32"/>
            <p:cNvSpPr/>
            <p:nvPr/>
          </p:nvSpPr>
          <p:spPr>
            <a:xfrm>
              <a:off x="5994713" y="3042938"/>
              <a:ext cx="648974" cy="461721"/>
            </a:xfrm>
            <a:custGeom>
              <a:avLst/>
              <a:gdLst/>
              <a:ahLst/>
              <a:cxnLst/>
              <a:rect l="l" t="t" r="r" b="b"/>
              <a:pathLst>
                <a:path w="37808" h="26899" extrusionOk="0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12;p32"/>
            <p:cNvSpPr/>
            <p:nvPr/>
          </p:nvSpPr>
          <p:spPr>
            <a:xfrm>
              <a:off x="6288303" y="3226055"/>
              <a:ext cx="168595" cy="146761"/>
            </a:xfrm>
            <a:custGeom>
              <a:avLst/>
              <a:gdLst/>
              <a:ahLst/>
              <a:cxnLst/>
              <a:rect l="l" t="t" r="r" b="b"/>
              <a:pathLst>
                <a:path w="9822" h="8550" extrusionOk="0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13;p32"/>
            <p:cNvSpPr/>
            <p:nvPr/>
          </p:nvSpPr>
          <p:spPr>
            <a:xfrm>
              <a:off x="6323783" y="3022701"/>
              <a:ext cx="337927" cy="336503"/>
            </a:xfrm>
            <a:custGeom>
              <a:avLst/>
              <a:gdLst/>
              <a:ahLst/>
              <a:cxnLst/>
              <a:rect l="l" t="t" r="r" b="b"/>
              <a:pathLst>
                <a:path w="19687" h="19604" extrusionOk="0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14;p32"/>
            <p:cNvSpPr/>
            <p:nvPr/>
          </p:nvSpPr>
          <p:spPr>
            <a:xfrm>
              <a:off x="5803443" y="3406081"/>
              <a:ext cx="241357" cy="139311"/>
            </a:xfrm>
            <a:custGeom>
              <a:avLst/>
              <a:gdLst/>
              <a:ahLst/>
              <a:cxnLst/>
              <a:rect l="l" t="t" r="r" b="b"/>
              <a:pathLst>
                <a:path w="14061" h="8116" extrusionOk="0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15;p32"/>
            <p:cNvSpPr/>
            <p:nvPr/>
          </p:nvSpPr>
          <p:spPr>
            <a:xfrm>
              <a:off x="5904133" y="3404210"/>
              <a:ext cx="104569" cy="35686"/>
            </a:xfrm>
            <a:custGeom>
              <a:avLst/>
              <a:gdLst/>
              <a:ahLst/>
              <a:cxnLst/>
              <a:rect l="l" t="t" r="r" b="b"/>
              <a:pathLst>
                <a:path w="6092" h="2079" extrusionOk="0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16;p32"/>
            <p:cNvSpPr/>
            <p:nvPr/>
          </p:nvSpPr>
          <p:spPr>
            <a:xfrm>
              <a:off x="5950479" y="3448770"/>
              <a:ext cx="22486" cy="43839"/>
            </a:xfrm>
            <a:custGeom>
              <a:avLst/>
              <a:gdLst/>
              <a:ahLst/>
              <a:cxnLst/>
              <a:rect l="l" t="t" r="r" b="b"/>
              <a:pathLst>
                <a:path w="1310" h="2554" extrusionOk="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17;p32"/>
            <p:cNvSpPr/>
            <p:nvPr/>
          </p:nvSpPr>
          <p:spPr>
            <a:xfrm>
              <a:off x="5942257" y="3458348"/>
              <a:ext cx="21147" cy="7759"/>
            </a:xfrm>
            <a:custGeom>
              <a:avLst/>
              <a:gdLst/>
              <a:ahLst/>
              <a:cxnLst/>
              <a:rect l="l" t="t" r="r" b="b"/>
              <a:pathLst>
                <a:path w="1232" h="452" extrusionOk="0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18;p32"/>
            <p:cNvSpPr/>
            <p:nvPr/>
          </p:nvSpPr>
          <p:spPr>
            <a:xfrm>
              <a:off x="5829019" y="3508161"/>
              <a:ext cx="74324" cy="22864"/>
            </a:xfrm>
            <a:custGeom>
              <a:avLst/>
              <a:gdLst/>
              <a:ahLst/>
              <a:cxnLst/>
              <a:rect l="l" t="t" r="r" b="b"/>
              <a:pathLst>
                <a:path w="4330" h="1332" extrusionOk="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19;p32"/>
            <p:cNvSpPr/>
            <p:nvPr/>
          </p:nvSpPr>
          <p:spPr>
            <a:xfrm>
              <a:off x="5811408" y="3498034"/>
              <a:ext cx="63287" cy="20238"/>
            </a:xfrm>
            <a:custGeom>
              <a:avLst/>
              <a:gdLst/>
              <a:ahLst/>
              <a:cxnLst/>
              <a:rect l="l" t="t" r="r" b="b"/>
              <a:pathLst>
                <a:path w="3687" h="1179" extrusionOk="0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20;p32"/>
            <p:cNvSpPr/>
            <p:nvPr/>
          </p:nvSpPr>
          <p:spPr>
            <a:xfrm>
              <a:off x="5876154" y="3519507"/>
              <a:ext cx="53555" cy="16375"/>
            </a:xfrm>
            <a:custGeom>
              <a:avLst/>
              <a:gdLst/>
              <a:ahLst/>
              <a:cxnLst/>
              <a:rect l="l" t="t" r="r" b="b"/>
              <a:pathLst>
                <a:path w="3120" h="954" extrusionOk="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21;p32"/>
            <p:cNvSpPr/>
            <p:nvPr/>
          </p:nvSpPr>
          <p:spPr>
            <a:xfrm>
              <a:off x="6428215" y="4925149"/>
              <a:ext cx="428421" cy="218356"/>
            </a:xfrm>
            <a:custGeom>
              <a:avLst/>
              <a:gdLst/>
              <a:ahLst/>
              <a:cxnLst/>
              <a:rect l="l" t="t" r="r" b="b"/>
              <a:pathLst>
                <a:path w="24959" h="12721" extrusionOk="0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22;p32"/>
            <p:cNvSpPr/>
            <p:nvPr/>
          </p:nvSpPr>
          <p:spPr>
            <a:xfrm>
              <a:off x="6428215" y="5052170"/>
              <a:ext cx="312660" cy="91335"/>
            </a:xfrm>
            <a:custGeom>
              <a:avLst/>
              <a:gdLst/>
              <a:ahLst/>
              <a:cxnLst/>
              <a:rect l="l" t="t" r="r" b="b"/>
              <a:pathLst>
                <a:path w="18215" h="5321" extrusionOk="0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23;p32"/>
            <p:cNvSpPr/>
            <p:nvPr/>
          </p:nvSpPr>
          <p:spPr>
            <a:xfrm>
              <a:off x="6767155" y="5085865"/>
              <a:ext cx="89481" cy="31875"/>
            </a:xfrm>
            <a:custGeom>
              <a:avLst/>
              <a:gdLst/>
              <a:ahLst/>
              <a:cxnLst/>
              <a:rect l="l" t="t" r="r" b="b"/>
              <a:pathLst>
                <a:path w="5213" h="1857" extrusionOk="0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24;p32"/>
            <p:cNvSpPr/>
            <p:nvPr/>
          </p:nvSpPr>
          <p:spPr>
            <a:xfrm>
              <a:off x="6585034" y="4937165"/>
              <a:ext cx="194874" cy="80058"/>
            </a:xfrm>
            <a:custGeom>
              <a:avLst/>
              <a:gdLst/>
              <a:ahLst/>
              <a:cxnLst/>
              <a:rect l="l" t="t" r="r" b="b"/>
              <a:pathLst>
                <a:path w="11353" h="4664" extrusionOk="0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25;p32"/>
            <p:cNvSpPr/>
            <p:nvPr/>
          </p:nvSpPr>
          <p:spPr>
            <a:xfrm>
              <a:off x="6544439" y="3907865"/>
              <a:ext cx="276357" cy="1059046"/>
            </a:xfrm>
            <a:custGeom>
              <a:avLst/>
              <a:gdLst/>
              <a:ahLst/>
              <a:cxnLst/>
              <a:rect l="l" t="t" r="r" b="b"/>
              <a:pathLst>
                <a:path w="16100" h="61698" extrusionOk="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26;p32"/>
            <p:cNvSpPr/>
            <p:nvPr/>
          </p:nvSpPr>
          <p:spPr>
            <a:xfrm>
              <a:off x="6344055" y="2994276"/>
              <a:ext cx="574787" cy="819921"/>
            </a:xfrm>
            <a:custGeom>
              <a:avLst/>
              <a:gdLst/>
              <a:ahLst/>
              <a:cxnLst/>
              <a:rect l="l" t="t" r="r" b="b"/>
              <a:pathLst>
                <a:path w="33486" h="47767" extrusionOk="0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27;p32"/>
            <p:cNvSpPr/>
            <p:nvPr/>
          </p:nvSpPr>
          <p:spPr>
            <a:xfrm>
              <a:off x="6276785" y="3609572"/>
              <a:ext cx="665693" cy="619365"/>
            </a:xfrm>
            <a:custGeom>
              <a:avLst/>
              <a:gdLst/>
              <a:ahLst/>
              <a:cxnLst/>
              <a:rect l="l" t="t" r="r" b="b"/>
              <a:pathLst>
                <a:path w="38782" h="36083" extrusionOk="0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28;p32"/>
            <p:cNvSpPr/>
            <p:nvPr/>
          </p:nvSpPr>
          <p:spPr>
            <a:xfrm>
              <a:off x="6600964" y="2847257"/>
              <a:ext cx="159188" cy="252909"/>
            </a:xfrm>
            <a:custGeom>
              <a:avLst/>
              <a:gdLst/>
              <a:ahLst/>
              <a:cxnLst/>
              <a:rect l="l" t="t" r="r" b="b"/>
              <a:pathLst>
                <a:path w="9274" h="14734" extrusionOk="0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29;p32"/>
            <p:cNvSpPr/>
            <p:nvPr/>
          </p:nvSpPr>
          <p:spPr>
            <a:xfrm>
              <a:off x="6619279" y="2906992"/>
              <a:ext cx="113752" cy="62601"/>
            </a:xfrm>
            <a:custGeom>
              <a:avLst/>
              <a:gdLst/>
              <a:ahLst/>
              <a:cxnLst/>
              <a:rect l="l" t="t" r="r" b="b"/>
              <a:pathLst>
                <a:path w="6627" h="3647" extrusionOk="0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30;p32"/>
            <p:cNvSpPr/>
            <p:nvPr/>
          </p:nvSpPr>
          <p:spPr>
            <a:xfrm>
              <a:off x="6513422" y="2694695"/>
              <a:ext cx="256617" cy="256823"/>
            </a:xfrm>
            <a:custGeom>
              <a:avLst/>
              <a:gdLst/>
              <a:ahLst/>
              <a:cxnLst/>
              <a:rect l="l" t="t" r="r" b="b"/>
              <a:pathLst>
                <a:path w="14950" h="14962" extrusionOk="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31;p32"/>
            <p:cNvSpPr/>
            <p:nvPr/>
          </p:nvSpPr>
          <p:spPr>
            <a:xfrm>
              <a:off x="6545967" y="2618465"/>
              <a:ext cx="363555" cy="244550"/>
            </a:xfrm>
            <a:custGeom>
              <a:avLst/>
              <a:gdLst/>
              <a:ahLst/>
              <a:cxnLst/>
              <a:rect l="l" t="t" r="r" b="b"/>
              <a:pathLst>
                <a:path w="21180" h="14247" extrusionOk="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32;p32"/>
            <p:cNvSpPr/>
            <p:nvPr/>
          </p:nvSpPr>
          <p:spPr>
            <a:xfrm>
              <a:off x="6556214" y="2764162"/>
              <a:ext cx="15929" cy="13475"/>
            </a:xfrm>
            <a:custGeom>
              <a:avLst/>
              <a:gdLst/>
              <a:ahLst/>
              <a:cxnLst/>
              <a:rect l="l" t="t" r="r" b="b"/>
              <a:pathLst>
                <a:path w="928" h="785" extrusionOk="0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33;p32"/>
            <p:cNvSpPr/>
            <p:nvPr/>
          </p:nvSpPr>
          <p:spPr>
            <a:xfrm>
              <a:off x="6526794" y="2827930"/>
              <a:ext cx="60644" cy="16599"/>
            </a:xfrm>
            <a:custGeom>
              <a:avLst/>
              <a:gdLst/>
              <a:ahLst/>
              <a:cxnLst/>
              <a:rect l="l" t="t" r="r" b="b"/>
              <a:pathLst>
                <a:path w="3533" h="967" extrusionOk="0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34;p32"/>
            <p:cNvSpPr/>
            <p:nvPr/>
          </p:nvSpPr>
          <p:spPr>
            <a:xfrm>
              <a:off x="6510109" y="2741933"/>
              <a:ext cx="32957" cy="66326"/>
            </a:xfrm>
            <a:custGeom>
              <a:avLst/>
              <a:gdLst/>
              <a:ahLst/>
              <a:cxnLst/>
              <a:rect l="l" t="t" r="r" b="b"/>
              <a:pathLst>
                <a:path w="1920" h="3864" extrusionOk="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35;p32"/>
            <p:cNvSpPr/>
            <p:nvPr/>
          </p:nvSpPr>
          <p:spPr>
            <a:xfrm>
              <a:off x="6693723" y="2805787"/>
              <a:ext cx="95781" cy="90185"/>
            </a:xfrm>
            <a:custGeom>
              <a:avLst/>
              <a:gdLst/>
              <a:ahLst/>
              <a:cxnLst/>
              <a:rect l="l" t="t" r="r" b="b"/>
              <a:pathLst>
                <a:path w="5580" h="5254" extrusionOk="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36;p32"/>
            <p:cNvSpPr/>
            <p:nvPr/>
          </p:nvSpPr>
          <p:spPr>
            <a:xfrm>
              <a:off x="6730834" y="2826144"/>
              <a:ext cx="24391" cy="42758"/>
            </a:xfrm>
            <a:custGeom>
              <a:avLst/>
              <a:gdLst/>
              <a:ahLst/>
              <a:cxnLst/>
              <a:rect l="l" t="t" r="r" b="b"/>
              <a:pathLst>
                <a:path w="1421" h="2491" extrusionOk="0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37;p32"/>
            <p:cNvSpPr/>
            <p:nvPr/>
          </p:nvSpPr>
          <p:spPr>
            <a:xfrm>
              <a:off x="6238422" y="3359289"/>
              <a:ext cx="45676" cy="47873"/>
            </a:xfrm>
            <a:custGeom>
              <a:avLst/>
              <a:gdLst/>
              <a:ahLst/>
              <a:cxnLst/>
              <a:rect l="l" t="t" r="r" b="b"/>
              <a:pathLst>
                <a:path w="2661" h="2789" extrusionOk="0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38;p32"/>
            <p:cNvSpPr/>
            <p:nvPr/>
          </p:nvSpPr>
          <p:spPr>
            <a:xfrm>
              <a:off x="6556060" y="4236146"/>
              <a:ext cx="34313" cy="419839"/>
            </a:xfrm>
            <a:custGeom>
              <a:avLst/>
              <a:gdLst/>
              <a:ahLst/>
              <a:cxnLst/>
              <a:rect l="l" t="t" r="r" b="b"/>
              <a:pathLst>
                <a:path w="1999" h="24459" extrusionOk="0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39;p32"/>
            <p:cNvSpPr/>
            <p:nvPr/>
          </p:nvSpPr>
          <p:spPr>
            <a:xfrm>
              <a:off x="6672336" y="3152434"/>
              <a:ext cx="76436" cy="140719"/>
            </a:xfrm>
            <a:custGeom>
              <a:avLst/>
              <a:gdLst/>
              <a:ahLst/>
              <a:cxnLst/>
              <a:rect l="l" t="t" r="r" b="b"/>
              <a:pathLst>
                <a:path w="4453" h="8198" extrusionOk="0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40;p32"/>
            <p:cNvSpPr/>
            <p:nvPr/>
          </p:nvSpPr>
          <p:spPr>
            <a:xfrm>
              <a:off x="6405969" y="3164707"/>
              <a:ext cx="49641" cy="128446"/>
            </a:xfrm>
            <a:custGeom>
              <a:avLst/>
              <a:gdLst/>
              <a:ahLst/>
              <a:cxnLst/>
              <a:rect l="l" t="t" r="r" b="b"/>
              <a:pathLst>
                <a:path w="2892" h="7483" extrusionOk="0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41;p32"/>
            <p:cNvSpPr/>
            <p:nvPr/>
          </p:nvSpPr>
          <p:spPr>
            <a:xfrm>
              <a:off x="5560559" y="2874309"/>
              <a:ext cx="896305" cy="1095487"/>
            </a:xfrm>
            <a:custGeom>
              <a:avLst/>
              <a:gdLst/>
              <a:ahLst/>
              <a:cxnLst/>
              <a:rect l="l" t="t" r="r" b="b"/>
              <a:pathLst>
                <a:path w="52217" h="63821" extrusionOk="0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42;p32"/>
            <p:cNvSpPr/>
            <p:nvPr/>
          </p:nvSpPr>
          <p:spPr>
            <a:xfrm>
              <a:off x="6300439" y="3299177"/>
              <a:ext cx="513371" cy="411565"/>
            </a:xfrm>
            <a:custGeom>
              <a:avLst/>
              <a:gdLst/>
              <a:ahLst/>
              <a:cxnLst/>
              <a:rect l="l" t="t" r="r" b="b"/>
              <a:pathLst>
                <a:path w="29908" h="23977" extrusionOk="0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43;p32"/>
            <p:cNvSpPr/>
            <p:nvPr/>
          </p:nvSpPr>
          <p:spPr>
            <a:xfrm>
              <a:off x="6172354" y="3735477"/>
              <a:ext cx="102561" cy="53280"/>
            </a:xfrm>
            <a:custGeom>
              <a:avLst/>
              <a:gdLst/>
              <a:ahLst/>
              <a:cxnLst/>
              <a:rect l="l" t="t" r="r" b="b"/>
              <a:pathLst>
                <a:path w="5975" h="3104" extrusionOk="0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44;p32"/>
            <p:cNvSpPr/>
            <p:nvPr/>
          </p:nvSpPr>
          <p:spPr>
            <a:xfrm>
              <a:off x="6151704" y="3637637"/>
              <a:ext cx="123279" cy="129115"/>
            </a:xfrm>
            <a:custGeom>
              <a:avLst/>
              <a:gdLst/>
              <a:ahLst/>
              <a:cxnLst/>
              <a:rect l="l" t="t" r="r" b="b"/>
              <a:pathLst>
                <a:path w="7182" h="7522" extrusionOk="0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45;p32"/>
            <p:cNvSpPr/>
            <p:nvPr/>
          </p:nvSpPr>
          <p:spPr>
            <a:xfrm>
              <a:off x="6200521" y="3618910"/>
              <a:ext cx="175735" cy="185159"/>
            </a:xfrm>
            <a:custGeom>
              <a:avLst/>
              <a:gdLst/>
              <a:ahLst/>
              <a:cxnLst/>
              <a:rect l="l" t="t" r="r" b="b"/>
              <a:pathLst>
                <a:path w="10238" h="10787" extrusionOk="0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46;p32"/>
            <p:cNvSpPr/>
            <p:nvPr/>
          </p:nvSpPr>
          <p:spPr>
            <a:xfrm>
              <a:off x="6221274" y="3597230"/>
              <a:ext cx="101668" cy="69364"/>
            </a:xfrm>
            <a:custGeom>
              <a:avLst/>
              <a:gdLst/>
              <a:ahLst/>
              <a:cxnLst/>
              <a:rect l="l" t="t" r="r" b="b"/>
              <a:pathLst>
                <a:path w="5923" h="4041" extrusionOk="0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47;p32"/>
            <p:cNvSpPr/>
            <p:nvPr/>
          </p:nvSpPr>
          <p:spPr>
            <a:xfrm>
              <a:off x="6192471" y="3705078"/>
              <a:ext cx="74754" cy="28065"/>
            </a:xfrm>
            <a:custGeom>
              <a:avLst/>
              <a:gdLst/>
              <a:ahLst/>
              <a:cxnLst/>
              <a:rect l="l" t="t" r="r" b="b"/>
              <a:pathLst>
                <a:path w="4355" h="1635" extrusionOk="0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48;p32"/>
            <p:cNvSpPr/>
            <p:nvPr/>
          </p:nvSpPr>
          <p:spPr>
            <a:xfrm>
              <a:off x="6185983" y="3731667"/>
              <a:ext cx="84726" cy="31584"/>
            </a:xfrm>
            <a:custGeom>
              <a:avLst/>
              <a:gdLst/>
              <a:ahLst/>
              <a:cxnLst/>
              <a:rect l="l" t="t" r="r" b="b"/>
              <a:pathLst>
                <a:path w="4936" h="1840" extrusionOk="0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49;p32"/>
            <p:cNvSpPr/>
            <p:nvPr/>
          </p:nvSpPr>
          <p:spPr>
            <a:xfrm>
              <a:off x="6210117" y="3758856"/>
              <a:ext cx="64231" cy="24323"/>
            </a:xfrm>
            <a:custGeom>
              <a:avLst/>
              <a:gdLst/>
              <a:ahLst/>
              <a:cxnLst/>
              <a:rect l="l" t="t" r="r" b="b"/>
              <a:pathLst>
                <a:path w="3742" h="1417" extrusionOk="0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0;p32"/>
            <p:cNvSpPr/>
            <p:nvPr/>
          </p:nvSpPr>
          <p:spPr>
            <a:xfrm>
              <a:off x="6854765" y="2836220"/>
              <a:ext cx="47049" cy="41917"/>
            </a:xfrm>
            <a:custGeom>
              <a:avLst/>
              <a:gdLst/>
              <a:ahLst/>
              <a:cxnLst/>
              <a:rect l="l" t="t" r="r" b="b"/>
              <a:pathLst>
                <a:path w="2741" h="2442" extrusionOk="0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1;p32"/>
            <p:cNvSpPr/>
            <p:nvPr/>
          </p:nvSpPr>
          <p:spPr>
            <a:xfrm>
              <a:off x="6808179" y="2877502"/>
              <a:ext cx="47032" cy="41900"/>
            </a:xfrm>
            <a:custGeom>
              <a:avLst/>
              <a:gdLst/>
              <a:ahLst/>
              <a:cxnLst/>
              <a:rect l="l" t="t" r="r" b="b"/>
              <a:pathLst>
                <a:path w="2740" h="2441" extrusionOk="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2;p32"/>
            <p:cNvSpPr/>
            <p:nvPr/>
          </p:nvSpPr>
          <p:spPr>
            <a:xfrm>
              <a:off x="6629663" y="3025705"/>
              <a:ext cx="175632" cy="86735"/>
            </a:xfrm>
            <a:custGeom>
              <a:avLst/>
              <a:gdLst/>
              <a:ahLst/>
              <a:cxnLst/>
              <a:rect l="l" t="t" r="r" b="b"/>
              <a:pathLst>
                <a:path w="10232" h="5053" extrusionOk="0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53;p32"/>
            <p:cNvSpPr/>
            <p:nvPr/>
          </p:nvSpPr>
          <p:spPr>
            <a:xfrm>
              <a:off x="6551082" y="3004180"/>
              <a:ext cx="80058" cy="93309"/>
            </a:xfrm>
            <a:custGeom>
              <a:avLst/>
              <a:gdLst/>
              <a:ahLst/>
              <a:cxnLst/>
              <a:rect l="l" t="t" r="r" b="b"/>
              <a:pathLst>
                <a:path w="4664" h="5436" extrusionOk="0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54;p32"/>
            <p:cNvSpPr/>
            <p:nvPr/>
          </p:nvSpPr>
          <p:spPr>
            <a:xfrm>
              <a:off x="6649094" y="3299177"/>
              <a:ext cx="164715" cy="113358"/>
            </a:xfrm>
            <a:custGeom>
              <a:avLst/>
              <a:gdLst/>
              <a:ahLst/>
              <a:cxnLst/>
              <a:rect l="l" t="t" r="r" b="b"/>
              <a:pathLst>
                <a:path w="9596" h="6604" extrusionOk="0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87;p32"/>
            <p:cNvSpPr/>
            <p:nvPr/>
          </p:nvSpPr>
          <p:spPr>
            <a:xfrm>
              <a:off x="4326447" y="2846948"/>
              <a:ext cx="1116600" cy="1096723"/>
            </a:xfrm>
            <a:custGeom>
              <a:avLst/>
              <a:gdLst/>
              <a:ahLst/>
              <a:cxnLst/>
              <a:rect l="l" t="t" r="r" b="b"/>
              <a:pathLst>
                <a:path w="65051" h="63893" extrusionOk="0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67;p32"/>
            <p:cNvSpPr/>
            <p:nvPr/>
          </p:nvSpPr>
          <p:spPr>
            <a:xfrm>
              <a:off x="4476366" y="3702315"/>
              <a:ext cx="351917" cy="1197413"/>
            </a:xfrm>
            <a:custGeom>
              <a:avLst/>
              <a:gdLst/>
              <a:ahLst/>
              <a:cxnLst/>
              <a:rect l="l" t="t" r="r" b="b"/>
              <a:pathLst>
                <a:path w="20502" h="69759" extrusionOk="0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68;p32"/>
            <p:cNvSpPr/>
            <p:nvPr/>
          </p:nvSpPr>
          <p:spPr>
            <a:xfrm>
              <a:off x="4780684" y="3679056"/>
              <a:ext cx="327697" cy="1220672"/>
            </a:xfrm>
            <a:custGeom>
              <a:avLst/>
              <a:gdLst/>
              <a:ahLst/>
              <a:cxnLst/>
              <a:rect l="l" t="t" r="r" b="b"/>
              <a:pathLst>
                <a:path w="19091" h="71114" extrusionOk="0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11;p32"/>
          <p:cNvSpPr/>
          <p:nvPr/>
        </p:nvSpPr>
        <p:spPr>
          <a:xfrm>
            <a:off x="4563857" y="2069884"/>
            <a:ext cx="559819" cy="552095"/>
          </a:xfrm>
          <a:custGeom>
            <a:avLst/>
            <a:gdLst/>
            <a:ahLst/>
            <a:cxnLst/>
            <a:rect l="l" t="t" r="r" b="b"/>
            <a:pathLst>
              <a:path w="32614" h="32164" extrusionOk="0">
                <a:moveTo>
                  <a:pt x="16304" y="7207"/>
                </a:moveTo>
                <a:cubicBezTo>
                  <a:pt x="18736" y="7207"/>
                  <a:pt x="21158" y="8201"/>
                  <a:pt x="22910" y="10153"/>
                </a:cubicBezTo>
                <a:cubicBezTo>
                  <a:pt x="26186" y="13800"/>
                  <a:pt x="25885" y="19410"/>
                  <a:pt x="22238" y="22686"/>
                </a:cubicBezTo>
                <a:cubicBezTo>
                  <a:pt x="20543" y="24209"/>
                  <a:pt x="18424" y="24958"/>
                  <a:pt x="16312" y="24958"/>
                </a:cubicBezTo>
                <a:cubicBezTo>
                  <a:pt x="13880" y="24958"/>
                  <a:pt x="11458" y="23964"/>
                  <a:pt x="9704" y="22012"/>
                </a:cubicBezTo>
                <a:cubicBezTo>
                  <a:pt x="6430" y="18366"/>
                  <a:pt x="6731" y="12755"/>
                  <a:pt x="10377" y="9479"/>
                </a:cubicBezTo>
                <a:cubicBezTo>
                  <a:pt x="12072" y="7957"/>
                  <a:pt x="14192" y="7207"/>
                  <a:pt x="16304" y="7207"/>
                </a:cubicBezTo>
                <a:close/>
                <a:moveTo>
                  <a:pt x="18327" y="0"/>
                </a:moveTo>
                <a:cubicBezTo>
                  <a:pt x="18076" y="0"/>
                  <a:pt x="17843" y="160"/>
                  <a:pt x="17762" y="410"/>
                </a:cubicBezTo>
                <a:lnTo>
                  <a:pt x="17196" y="2142"/>
                </a:lnTo>
                <a:cubicBezTo>
                  <a:pt x="16896" y="2123"/>
                  <a:pt x="16597" y="2113"/>
                  <a:pt x="16298" y="2113"/>
                </a:cubicBezTo>
                <a:cubicBezTo>
                  <a:pt x="14129" y="2113"/>
                  <a:pt x="11985" y="2618"/>
                  <a:pt x="10040" y="3596"/>
                </a:cubicBezTo>
                <a:lnTo>
                  <a:pt x="8789" y="2203"/>
                </a:lnTo>
                <a:cubicBezTo>
                  <a:pt x="8672" y="2073"/>
                  <a:pt x="8510" y="2006"/>
                  <a:pt x="8347" y="2006"/>
                </a:cubicBezTo>
                <a:cubicBezTo>
                  <a:pt x="8206" y="2006"/>
                  <a:pt x="8064" y="2056"/>
                  <a:pt x="7951" y="2158"/>
                </a:cubicBezTo>
                <a:lnTo>
                  <a:pt x="3508" y="6148"/>
                </a:lnTo>
                <a:cubicBezTo>
                  <a:pt x="3263" y="6367"/>
                  <a:pt x="3243" y="6743"/>
                  <a:pt x="3463" y="6988"/>
                </a:cubicBezTo>
                <a:lnTo>
                  <a:pt x="4675" y="8337"/>
                </a:lnTo>
                <a:cubicBezTo>
                  <a:pt x="3302" y="10401"/>
                  <a:pt x="2503" y="12792"/>
                  <a:pt x="2361" y="15267"/>
                </a:cubicBezTo>
                <a:lnTo>
                  <a:pt x="528" y="15654"/>
                </a:lnTo>
                <a:cubicBezTo>
                  <a:pt x="207" y="15722"/>
                  <a:pt x="1" y="16037"/>
                  <a:pt x="70" y="16357"/>
                </a:cubicBezTo>
                <a:lnTo>
                  <a:pt x="1304" y="22201"/>
                </a:lnTo>
                <a:cubicBezTo>
                  <a:pt x="1362" y="22479"/>
                  <a:pt x="1608" y="22671"/>
                  <a:pt x="1883" y="22671"/>
                </a:cubicBezTo>
                <a:cubicBezTo>
                  <a:pt x="1924" y="22671"/>
                  <a:pt x="1965" y="22667"/>
                  <a:pt x="2007" y="22658"/>
                </a:cubicBezTo>
                <a:lnTo>
                  <a:pt x="3787" y="22282"/>
                </a:lnTo>
                <a:cubicBezTo>
                  <a:pt x="4887" y="24504"/>
                  <a:pt x="6556" y="26393"/>
                  <a:pt x="8626" y="27756"/>
                </a:cubicBezTo>
                <a:lnTo>
                  <a:pt x="8046" y="29533"/>
                </a:lnTo>
                <a:cubicBezTo>
                  <a:pt x="7945" y="29845"/>
                  <a:pt x="8115" y="30181"/>
                  <a:pt x="8427" y="30282"/>
                </a:cubicBezTo>
                <a:lnTo>
                  <a:pt x="14104" y="32134"/>
                </a:lnTo>
                <a:cubicBezTo>
                  <a:pt x="14165" y="32154"/>
                  <a:pt x="14227" y="32164"/>
                  <a:pt x="14289" y="32164"/>
                </a:cubicBezTo>
                <a:cubicBezTo>
                  <a:pt x="14539" y="32164"/>
                  <a:pt x="14771" y="32004"/>
                  <a:pt x="14852" y="31753"/>
                </a:cubicBezTo>
                <a:lnTo>
                  <a:pt x="15419" y="30023"/>
                </a:lnTo>
                <a:cubicBezTo>
                  <a:pt x="15718" y="30042"/>
                  <a:pt x="16016" y="30052"/>
                  <a:pt x="16315" y="30052"/>
                </a:cubicBezTo>
                <a:cubicBezTo>
                  <a:pt x="18485" y="30052"/>
                  <a:pt x="20629" y="29546"/>
                  <a:pt x="22575" y="28569"/>
                </a:cubicBezTo>
                <a:lnTo>
                  <a:pt x="23826" y="29961"/>
                </a:lnTo>
                <a:cubicBezTo>
                  <a:pt x="23943" y="30092"/>
                  <a:pt x="24105" y="30158"/>
                  <a:pt x="24268" y="30158"/>
                </a:cubicBezTo>
                <a:cubicBezTo>
                  <a:pt x="24409" y="30158"/>
                  <a:pt x="24551" y="30108"/>
                  <a:pt x="24665" y="30006"/>
                </a:cubicBezTo>
                <a:lnTo>
                  <a:pt x="29108" y="26015"/>
                </a:lnTo>
                <a:cubicBezTo>
                  <a:pt x="29351" y="25797"/>
                  <a:pt x="29372" y="25421"/>
                  <a:pt x="29153" y="25178"/>
                </a:cubicBezTo>
                <a:lnTo>
                  <a:pt x="27940" y="23828"/>
                </a:lnTo>
                <a:cubicBezTo>
                  <a:pt x="29314" y="21764"/>
                  <a:pt x="30113" y="19373"/>
                  <a:pt x="30255" y="16898"/>
                </a:cubicBezTo>
                <a:lnTo>
                  <a:pt x="32088" y="16510"/>
                </a:lnTo>
                <a:cubicBezTo>
                  <a:pt x="32408" y="16443"/>
                  <a:pt x="32613" y="16128"/>
                  <a:pt x="32546" y="15806"/>
                </a:cubicBezTo>
                <a:lnTo>
                  <a:pt x="31311" y="9964"/>
                </a:lnTo>
                <a:cubicBezTo>
                  <a:pt x="31252" y="9684"/>
                  <a:pt x="31005" y="9493"/>
                  <a:pt x="30730" y="9493"/>
                </a:cubicBezTo>
                <a:cubicBezTo>
                  <a:pt x="30690" y="9493"/>
                  <a:pt x="30648" y="9497"/>
                  <a:pt x="30607" y="9505"/>
                </a:cubicBezTo>
                <a:lnTo>
                  <a:pt x="28827" y="9881"/>
                </a:lnTo>
                <a:cubicBezTo>
                  <a:pt x="27727" y="7661"/>
                  <a:pt x="26058" y="5772"/>
                  <a:pt x="23988" y="4409"/>
                </a:cubicBezTo>
                <a:lnTo>
                  <a:pt x="24568" y="2632"/>
                </a:lnTo>
                <a:cubicBezTo>
                  <a:pt x="24670" y="2320"/>
                  <a:pt x="24500" y="1984"/>
                  <a:pt x="24188" y="1883"/>
                </a:cubicBezTo>
                <a:lnTo>
                  <a:pt x="18511" y="30"/>
                </a:lnTo>
                <a:cubicBezTo>
                  <a:pt x="18450" y="10"/>
                  <a:pt x="18388" y="0"/>
                  <a:pt x="183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548;p36"/>
          <p:cNvGrpSpPr/>
          <p:nvPr/>
        </p:nvGrpSpPr>
        <p:grpSpPr>
          <a:xfrm>
            <a:off x="5114074" y="656905"/>
            <a:ext cx="2954423" cy="1422750"/>
            <a:chOff x="233850" y="876375"/>
            <a:chExt cx="7147825" cy="3961250"/>
          </a:xfrm>
        </p:grpSpPr>
        <p:sp>
          <p:nvSpPr>
            <p:cNvPr id="624" name="Google Shape;549;p36"/>
            <p:cNvSpPr/>
            <p:nvPr/>
          </p:nvSpPr>
          <p:spPr>
            <a:xfrm>
              <a:off x="3046825" y="1485125"/>
              <a:ext cx="1506850" cy="3337625"/>
            </a:xfrm>
            <a:custGeom>
              <a:avLst/>
              <a:gdLst/>
              <a:ahLst/>
              <a:cxnLst/>
              <a:rect l="l" t="t" r="r" b="b"/>
              <a:pathLst>
                <a:path w="60274" h="133505" extrusionOk="0">
                  <a:moveTo>
                    <a:pt x="0" y="1"/>
                  </a:moveTo>
                  <a:lnTo>
                    <a:pt x="0" y="133505"/>
                  </a:lnTo>
                  <a:lnTo>
                    <a:pt x="60274" y="133505"/>
                  </a:lnTo>
                  <a:lnTo>
                    <a:pt x="602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550;p36"/>
            <p:cNvSpPr/>
            <p:nvPr/>
          </p:nvSpPr>
          <p:spPr>
            <a:xfrm>
              <a:off x="2932700" y="914025"/>
              <a:ext cx="1735100" cy="575500"/>
            </a:xfrm>
            <a:custGeom>
              <a:avLst/>
              <a:gdLst/>
              <a:ahLst/>
              <a:cxnLst/>
              <a:rect l="l" t="t" r="r" b="b"/>
              <a:pathLst>
                <a:path w="69404" h="23020" extrusionOk="0">
                  <a:moveTo>
                    <a:pt x="34974" y="1"/>
                  </a:moveTo>
                  <a:lnTo>
                    <a:pt x="0" y="23020"/>
                  </a:lnTo>
                  <a:lnTo>
                    <a:pt x="69404" y="23020"/>
                  </a:lnTo>
                  <a:lnTo>
                    <a:pt x="349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551;p36"/>
            <p:cNvSpPr/>
            <p:nvPr/>
          </p:nvSpPr>
          <p:spPr>
            <a:xfrm>
              <a:off x="2900225" y="876375"/>
              <a:ext cx="1801675" cy="635450"/>
            </a:xfrm>
            <a:custGeom>
              <a:avLst/>
              <a:gdLst/>
              <a:ahLst/>
              <a:cxnLst/>
              <a:rect l="l" t="t" r="r" b="b"/>
              <a:pathLst>
                <a:path w="72067" h="25418" extrusionOk="0">
                  <a:moveTo>
                    <a:pt x="36275" y="0"/>
                  </a:moveTo>
                  <a:cubicBezTo>
                    <a:pt x="36046" y="0"/>
                    <a:pt x="35816" y="66"/>
                    <a:pt x="35617" y="199"/>
                  </a:cubicBezTo>
                  <a:lnTo>
                    <a:pt x="641" y="23218"/>
                  </a:lnTo>
                  <a:cubicBezTo>
                    <a:pt x="199" y="23508"/>
                    <a:pt x="0" y="24056"/>
                    <a:pt x="152" y="24564"/>
                  </a:cubicBezTo>
                  <a:cubicBezTo>
                    <a:pt x="304" y="25070"/>
                    <a:pt x="771" y="25418"/>
                    <a:pt x="1301" y="25418"/>
                  </a:cubicBezTo>
                  <a:cubicBezTo>
                    <a:pt x="1534" y="25416"/>
                    <a:pt x="1764" y="25348"/>
                    <a:pt x="1958" y="25219"/>
                  </a:cubicBezTo>
                  <a:lnTo>
                    <a:pt x="36269" y="2637"/>
                  </a:lnTo>
                  <a:lnTo>
                    <a:pt x="70036" y="25215"/>
                  </a:lnTo>
                  <a:cubicBezTo>
                    <a:pt x="70241" y="25352"/>
                    <a:pt x="70472" y="25417"/>
                    <a:pt x="70701" y="25417"/>
                  </a:cubicBezTo>
                  <a:cubicBezTo>
                    <a:pt x="71088" y="25417"/>
                    <a:pt x="71468" y="25230"/>
                    <a:pt x="71699" y="24885"/>
                  </a:cubicBezTo>
                  <a:cubicBezTo>
                    <a:pt x="72067" y="24334"/>
                    <a:pt x="71919" y="23590"/>
                    <a:pt x="71369" y="23222"/>
                  </a:cubicBezTo>
                  <a:lnTo>
                    <a:pt x="36941" y="203"/>
                  </a:lnTo>
                  <a:cubicBezTo>
                    <a:pt x="36740" y="68"/>
                    <a:pt x="36507" y="0"/>
                    <a:pt x="36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552;p36"/>
            <p:cNvSpPr/>
            <p:nvPr/>
          </p:nvSpPr>
          <p:spPr>
            <a:xfrm>
              <a:off x="3551950" y="3810875"/>
              <a:ext cx="493600" cy="1026750"/>
            </a:xfrm>
            <a:custGeom>
              <a:avLst/>
              <a:gdLst/>
              <a:ahLst/>
              <a:cxnLst/>
              <a:rect l="l" t="t" r="r" b="b"/>
              <a:pathLst>
                <a:path w="19744" h="41070" extrusionOk="0">
                  <a:moveTo>
                    <a:pt x="0" y="0"/>
                  </a:moveTo>
                  <a:lnTo>
                    <a:pt x="0" y="41069"/>
                  </a:lnTo>
                  <a:lnTo>
                    <a:pt x="19743" y="41069"/>
                  </a:lnTo>
                  <a:lnTo>
                    <a:pt x="19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553;p36"/>
            <p:cNvSpPr/>
            <p:nvPr/>
          </p:nvSpPr>
          <p:spPr>
            <a:xfrm>
              <a:off x="3617775" y="4460725"/>
              <a:ext cx="361975" cy="311075"/>
            </a:xfrm>
            <a:custGeom>
              <a:avLst/>
              <a:gdLst/>
              <a:ahLst/>
              <a:cxnLst/>
              <a:rect l="l" t="t" r="r" b="b"/>
              <a:pathLst>
                <a:path w="14479" h="12443" extrusionOk="0">
                  <a:moveTo>
                    <a:pt x="1" y="1"/>
                  </a:moveTo>
                  <a:lnTo>
                    <a:pt x="1" y="12443"/>
                  </a:lnTo>
                  <a:lnTo>
                    <a:pt x="14478" y="12443"/>
                  </a:lnTo>
                  <a:lnTo>
                    <a:pt x="144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554;p36"/>
            <p:cNvSpPr/>
            <p:nvPr/>
          </p:nvSpPr>
          <p:spPr>
            <a:xfrm>
              <a:off x="3617750" y="4090950"/>
              <a:ext cx="362000" cy="311075"/>
            </a:xfrm>
            <a:custGeom>
              <a:avLst/>
              <a:gdLst/>
              <a:ahLst/>
              <a:cxnLst/>
              <a:rect l="l" t="t" r="r" b="b"/>
              <a:pathLst>
                <a:path w="14480" h="12443" extrusionOk="0">
                  <a:moveTo>
                    <a:pt x="0" y="0"/>
                  </a:moveTo>
                  <a:lnTo>
                    <a:pt x="0" y="12443"/>
                  </a:lnTo>
                  <a:lnTo>
                    <a:pt x="14479" y="12443"/>
                  </a:lnTo>
                  <a:lnTo>
                    <a:pt x="144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555;p36"/>
            <p:cNvSpPr/>
            <p:nvPr/>
          </p:nvSpPr>
          <p:spPr>
            <a:xfrm>
              <a:off x="3617775" y="3876675"/>
              <a:ext cx="361975" cy="155525"/>
            </a:xfrm>
            <a:custGeom>
              <a:avLst/>
              <a:gdLst/>
              <a:ahLst/>
              <a:cxnLst/>
              <a:rect l="l" t="t" r="r" b="b"/>
              <a:pathLst>
                <a:path w="14479" h="6221" extrusionOk="0">
                  <a:moveTo>
                    <a:pt x="1" y="0"/>
                  </a:moveTo>
                  <a:lnTo>
                    <a:pt x="1" y="6221"/>
                  </a:lnTo>
                  <a:lnTo>
                    <a:pt x="14478" y="6221"/>
                  </a:lnTo>
                  <a:lnTo>
                    <a:pt x="14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556;p36"/>
            <p:cNvSpPr/>
            <p:nvPr/>
          </p:nvSpPr>
          <p:spPr>
            <a:xfrm>
              <a:off x="3567375" y="1769250"/>
              <a:ext cx="468800" cy="734450"/>
            </a:xfrm>
            <a:custGeom>
              <a:avLst/>
              <a:gdLst/>
              <a:ahLst/>
              <a:cxnLst/>
              <a:rect l="l" t="t" r="r" b="b"/>
              <a:pathLst>
                <a:path w="18752" h="29378" extrusionOk="0">
                  <a:moveTo>
                    <a:pt x="1" y="1"/>
                  </a:moveTo>
                  <a:lnTo>
                    <a:pt x="1" y="29377"/>
                  </a:lnTo>
                  <a:lnTo>
                    <a:pt x="18751" y="29377"/>
                  </a:lnTo>
                  <a:lnTo>
                    <a:pt x="18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557;p36"/>
            <p:cNvSpPr/>
            <p:nvPr/>
          </p:nvSpPr>
          <p:spPr>
            <a:xfrm>
              <a:off x="3790525" y="1769250"/>
              <a:ext cx="22500" cy="734450"/>
            </a:xfrm>
            <a:custGeom>
              <a:avLst/>
              <a:gdLst/>
              <a:ahLst/>
              <a:cxnLst/>
              <a:rect l="l" t="t" r="r" b="b"/>
              <a:pathLst>
                <a:path w="900" h="29378" extrusionOk="0">
                  <a:moveTo>
                    <a:pt x="0" y="1"/>
                  </a:moveTo>
                  <a:lnTo>
                    <a:pt x="0" y="29377"/>
                  </a:lnTo>
                  <a:lnTo>
                    <a:pt x="899" y="2937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558;p36"/>
            <p:cNvSpPr/>
            <p:nvPr/>
          </p:nvSpPr>
          <p:spPr>
            <a:xfrm>
              <a:off x="3567350" y="2002825"/>
              <a:ext cx="468825" cy="22475"/>
            </a:xfrm>
            <a:custGeom>
              <a:avLst/>
              <a:gdLst/>
              <a:ahLst/>
              <a:cxnLst/>
              <a:rect l="l" t="t" r="r" b="b"/>
              <a:pathLst>
                <a:path w="18753" h="899" extrusionOk="0">
                  <a:moveTo>
                    <a:pt x="0" y="1"/>
                  </a:moveTo>
                  <a:lnTo>
                    <a:pt x="0" y="898"/>
                  </a:lnTo>
                  <a:lnTo>
                    <a:pt x="18752" y="898"/>
                  </a:lnTo>
                  <a:lnTo>
                    <a:pt x="18752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559;p36"/>
            <p:cNvSpPr/>
            <p:nvPr/>
          </p:nvSpPr>
          <p:spPr>
            <a:xfrm>
              <a:off x="3567350" y="2247650"/>
              <a:ext cx="468825" cy="22475"/>
            </a:xfrm>
            <a:custGeom>
              <a:avLst/>
              <a:gdLst/>
              <a:ahLst/>
              <a:cxnLst/>
              <a:rect l="l" t="t" r="r" b="b"/>
              <a:pathLst>
                <a:path w="18753" h="899" extrusionOk="0">
                  <a:moveTo>
                    <a:pt x="0" y="0"/>
                  </a:moveTo>
                  <a:lnTo>
                    <a:pt x="0" y="898"/>
                  </a:lnTo>
                  <a:lnTo>
                    <a:pt x="18752" y="898"/>
                  </a:lnTo>
                  <a:lnTo>
                    <a:pt x="18752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560;p36"/>
            <p:cNvSpPr/>
            <p:nvPr/>
          </p:nvSpPr>
          <p:spPr>
            <a:xfrm>
              <a:off x="3545525" y="2503675"/>
              <a:ext cx="512500" cy="58825"/>
            </a:xfrm>
            <a:custGeom>
              <a:avLst/>
              <a:gdLst/>
              <a:ahLst/>
              <a:cxnLst/>
              <a:rect l="l" t="t" r="r" b="b"/>
              <a:pathLst>
                <a:path w="20500" h="2353" extrusionOk="0">
                  <a:moveTo>
                    <a:pt x="0" y="0"/>
                  </a:moveTo>
                  <a:lnTo>
                    <a:pt x="0" y="2352"/>
                  </a:lnTo>
                  <a:lnTo>
                    <a:pt x="20500" y="2352"/>
                  </a:lnTo>
                  <a:lnTo>
                    <a:pt x="205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561;p36"/>
            <p:cNvSpPr/>
            <p:nvPr/>
          </p:nvSpPr>
          <p:spPr>
            <a:xfrm>
              <a:off x="4036150" y="1769225"/>
              <a:ext cx="223450" cy="734475"/>
            </a:xfrm>
            <a:custGeom>
              <a:avLst/>
              <a:gdLst/>
              <a:ahLst/>
              <a:cxnLst/>
              <a:rect l="l" t="t" r="r" b="b"/>
              <a:pathLst>
                <a:path w="8938" h="29379" extrusionOk="0">
                  <a:moveTo>
                    <a:pt x="0" y="0"/>
                  </a:moveTo>
                  <a:lnTo>
                    <a:pt x="0" y="29378"/>
                  </a:lnTo>
                  <a:lnTo>
                    <a:pt x="8937" y="29378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562;p36"/>
            <p:cNvSpPr/>
            <p:nvPr/>
          </p:nvSpPr>
          <p:spPr>
            <a:xfrm>
              <a:off x="4056950" y="1810500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563;p36"/>
            <p:cNvSpPr/>
            <p:nvPr/>
          </p:nvSpPr>
          <p:spPr>
            <a:xfrm>
              <a:off x="4056950" y="18594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564;p36"/>
            <p:cNvSpPr/>
            <p:nvPr/>
          </p:nvSpPr>
          <p:spPr>
            <a:xfrm>
              <a:off x="4056950" y="1908475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565;p36"/>
            <p:cNvSpPr/>
            <p:nvPr/>
          </p:nvSpPr>
          <p:spPr>
            <a:xfrm>
              <a:off x="4056950" y="195747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566;p36"/>
            <p:cNvSpPr/>
            <p:nvPr/>
          </p:nvSpPr>
          <p:spPr>
            <a:xfrm>
              <a:off x="4056950" y="2006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567;p36"/>
            <p:cNvSpPr/>
            <p:nvPr/>
          </p:nvSpPr>
          <p:spPr>
            <a:xfrm>
              <a:off x="4056950" y="2055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568;p36"/>
            <p:cNvSpPr/>
            <p:nvPr/>
          </p:nvSpPr>
          <p:spPr>
            <a:xfrm>
              <a:off x="4056950" y="21044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69;p36"/>
            <p:cNvSpPr/>
            <p:nvPr/>
          </p:nvSpPr>
          <p:spPr>
            <a:xfrm>
              <a:off x="4056950" y="2153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570;p36"/>
            <p:cNvSpPr/>
            <p:nvPr/>
          </p:nvSpPr>
          <p:spPr>
            <a:xfrm>
              <a:off x="4056950" y="220247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71;p36"/>
            <p:cNvSpPr/>
            <p:nvPr/>
          </p:nvSpPr>
          <p:spPr>
            <a:xfrm>
              <a:off x="4056950" y="2251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72;p36"/>
            <p:cNvSpPr/>
            <p:nvPr/>
          </p:nvSpPr>
          <p:spPr>
            <a:xfrm>
              <a:off x="4056950" y="2300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73;p36"/>
            <p:cNvSpPr/>
            <p:nvPr/>
          </p:nvSpPr>
          <p:spPr>
            <a:xfrm>
              <a:off x="4056950" y="23494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74;p36"/>
            <p:cNvSpPr/>
            <p:nvPr/>
          </p:nvSpPr>
          <p:spPr>
            <a:xfrm>
              <a:off x="4056950" y="2398500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75;p36"/>
            <p:cNvSpPr/>
            <p:nvPr/>
          </p:nvSpPr>
          <p:spPr>
            <a:xfrm>
              <a:off x="4056950" y="244747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76;p36"/>
            <p:cNvSpPr/>
            <p:nvPr/>
          </p:nvSpPr>
          <p:spPr>
            <a:xfrm>
              <a:off x="3340925" y="1769225"/>
              <a:ext cx="223450" cy="734475"/>
            </a:xfrm>
            <a:custGeom>
              <a:avLst/>
              <a:gdLst/>
              <a:ahLst/>
              <a:cxnLst/>
              <a:rect l="l" t="t" r="r" b="b"/>
              <a:pathLst>
                <a:path w="8938" h="29379" extrusionOk="0">
                  <a:moveTo>
                    <a:pt x="0" y="0"/>
                  </a:moveTo>
                  <a:lnTo>
                    <a:pt x="0" y="29378"/>
                  </a:lnTo>
                  <a:lnTo>
                    <a:pt x="8937" y="29378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77;p36"/>
            <p:cNvSpPr/>
            <p:nvPr/>
          </p:nvSpPr>
          <p:spPr>
            <a:xfrm>
              <a:off x="3361725" y="1810500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78;p36"/>
            <p:cNvSpPr/>
            <p:nvPr/>
          </p:nvSpPr>
          <p:spPr>
            <a:xfrm>
              <a:off x="3361725" y="18594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79;p36"/>
            <p:cNvSpPr/>
            <p:nvPr/>
          </p:nvSpPr>
          <p:spPr>
            <a:xfrm>
              <a:off x="3361725" y="1908475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80;p36"/>
            <p:cNvSpPr/>
            <p:nvPr/>
          </p:nvSpPr>
          <p:spPr>
            <a:xfrm>
              <a:off x="3361725" y="195747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581;p36"/>
            <p:cNvSpPr/>
            <p:nvPr/>
          </p:nvSpPr>
          <p:spPr>
            <a:xfrm>
              <a:off x="3361725" y="2006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582;p36"/>
            <p:cNvSpPr/>
            <p:nvPr/>
          </p:nvSpPr>
          <p:spPr>
            <a:xfrm>
              <a:off x="3361725" y="2055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583;p36"/>
            <p:cNvSpPr/>
            <p:nvPr/>
          </p:nvSpPr>
          <p:spPr>
            <a:xfrm>
              <a:off x="3361725" y="21044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584;p36"/>
            <p:cNvSpPr/>
            <p:nvPr/>
          </p:nvSpPr>
          <p:spPr>
            <a:xfrm>
              <a:off x="3361725" y="2153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585;p36"/>
            <p:cNvSpPr/>
            <p:nvPr/>
          </p:nvSpPr>
          <p:spPr>
            <a:xfrm>
              <a:off x="3361725" y="220247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86;p36"/>
            <p:cNvSpPr/>
            <p:nvPr/>
          </p:nvSpPr>
          <p:spPr>
            <a:xfrm>
              <a:off x="3361725" y="2251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87;p36"/>
            <p:cNvSpPr/>
            <p:nvPr/>
          </p:nvSpPr>
          <p:spPr>
            <a:xfrm>
              <a:off x="3361725" y="2300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88;p36"/>
            <p:cNvSpPr/>
            <p:nvPr/>
          </p:nvSpPr>
          <p:spPr>
            <a:xfrm>
              <a:off x="3361725" y="23494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89;p36"/>
            <p:cNvSpPr/>
            <p:nvPr/>
          </p:nvSpPr>
          <p:spPr>
            <a:xfrm>
              <a:off x="3361725" y="2398500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590;p36"/>
            <p:cNvSpPr/>
            <p:nvPr/>
          </p:nvSpPr>
          <p:spPr>
            <a:xfrm>
              <a:off x="3361725" y="244747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91;p36"/>
            <p:cNvSpPr/>
            <p:nvPr/>
          </p:nvSpPr>
          <p:spPr>
            <a:xfrm>
              <a:off x="3567375" y="2803825"/>
              <a:ext cx="468800" cy="734475"/>
            </a:xfrm>
            <a:custGeom>
              <a:avLst/>
              <a:gdLst/>
              <a:ahLst/>
              <a:cxnLst/>
              <a:rect l="l" t="t" r="r" b="b"/>
              <a:pathLst>
                <a:path w="18752" h="29379" extrusionOk="0">
                  <a:moveTo>
                    <a:pt x="1" y="0"/>
                  </a:moveTo>
                  <a:lnTo>
                    <a:pt x="1" y="29379"/>
                  </a:lnTo>
                  <a:lnTo>
                    <a:pt x="18751" y="29379"/>
                  </a:lnTo>
                  <a:lnTo>
                    <a:pt x="18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92;p36"/>
            <p:cNvSpPr/>
            <p:nvPr/>
          </p:nvSpPr>
          <p:spPr>
            <a:xfrm>
              <a:off x="3790525" y="2803825"/>
              <a:ext cx="22500" cy="734475"/>
            </a:xfrm>
            <a:custGeom>
              <a:avLst/>
              <a:gdLst/>
              <a:ahLst/>
              <a:cxnLst/>
              <a:rect l="l" t="t" r="r" b="b"/>
              <a:pathLst>
                <a:path w="900" h="29379" extrusionOk="0">
                  <a:moveTo>
                    <a:pt x="0" y="0"/>
                  </a:moveTo>
                  <a:lnTo>
                    <a:pt x="0" y="29379"/>
                  </a:lnTo>
                  <a:lnTo>
                    <a:pt x="899" y="29379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593;p36"/>
            <p:cNvSpPr/>
            <p:nvPr/>
          </p:nvSpPr>
          <p:spPr>
            <a:xfrm>
              <a:off x="3567350" y="3037400"/>
              <a:ext cx="468825" cy="22500"/>
            </a:xfrm>
            <a:custGeom>
              <a:avLst/>
              <a:gdLst/>
              <a:ahLst/>
              <a:cxnLst/>
              <a:rect l="l" t="t" r="r" b="b"/>
              <a:pathLst>
                <a:path w="18753" h="900" extrusionOk="0">
                  <a:moveTo>
                    <a:pt x="0" y="0"/>
                  </a:moveTo>
                  <a:lnTo>
                    <a:pt x="0" y="900"/>
                  </a:lnTo>
                  <a:lnTo>
                    <a:pt x="18752" y="900"/>
                  </a:lnTo>
                  <a:lnTo>
                    <a:pt x="18752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94;p36"/>
            <p:cNvSpPr/>
            <p:nvPr/>
          </p:nvSpPr>
          <p:spPr>
            <a:xfrm>
              <a:off x="3567350" y="3282250"/>
              <a:ext cx="468825" cy="22475"/>
            </a:xfrm>
            <a:custGeom>
              <a:avLst/>
              <a:gdLst/>
              <a:ahLst/>
              <a:cxnLst/>
              <a:rect l="l" t="t" r="r" b="b"/>
              <a:pathLst>
                <a:path w="18753" h="899" extrusionOk="0">
                  <a:moveTo>
                    <a:pt x="0" y="1"/>
                  </a:moveTo>
                  <a:lnTo>
                    <a:pt x="0" y="898"/>
                  </a:lnTo>
                  <a:lnTo>
                    <a:pt x="18752" y="898"/>
                  </a:lnTo>
                  <a:lnTo>
                    <a:pt x="18752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595;p36"/>
            <p:cNvSpPr/>
            <p:nvPr/>
          </p:nvSpPr>
          <p:spPr>
            <a:xfrm>
              <a:off x="3485575" y="3538275"/>
              <a:ext cx="632350" cy="58775"/>
            </a:xfrm>
            <a:custGeom>
              <a:avLst/>
              <a:gdLst/>
              <a:ahLst/>
              <a:cxnLst/>
              <a:rect l="l" t="t" r="r" b="b"/>
              <a:pathLst>
                <a:path w="25294" h="2351" extrusionOk="0">
                  <a:moveTo>
                    <a:pt x="1" y="1"/>
                  </a:moveTo>
                  <a:lnTo>
                    <a:pt x="1" y="2351"/>
                  </a:lnTo>
                  <a:lnTo>
                    <a:pt x="25293" y="2351"/>
                  </a:lnTo>
                  <a:lnTo>
                    <a:pt x="252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96;p36"/>
            <p:cNvSpPr/>
            <p:nvPr/>
          </p:nvSpPr>
          <p:spPr>
            <a:xfrm>
              <a:off x="4036150" y="2803825"/>
              <a:ext cx="223450" cy="734475"/>
            </a:xfrm>
            <a:custGeom>
              <a:avLst/>
              <a:gdLst/>
              <a:ahLst/>
              <a:cxnLst/>
              <a:rect l="l" t="t" r="r" b="b"/>
              <a:pathLst>
                <a:path w="8938" h="29379" extrusionOk="0">
                  <a:moveTo>
                    <a:pt x="0" y="0"/>
                  </a:moveTo>
                  <a:lnTo>
                    <a:pt x="0" y="29379"/>
                  </a:lnTo>
                  <a:lnTo>
                    <a:pt x="8937" y="29379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97;p36"/>
            <p:cNvSpPr/>
            <p:nvPr/>
          </p:nvSpPr>
          <p:spPr>
            <a:xfrm>
              <a:off x="4056950" y="2845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598;p36"/>
            <p:cNvSpPr/>
            <p:nvPr/>
          </p:nvSpPr>
          <p:spPr>
            <a:xfrm>
              <a:off x="4056950" y="2894075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99;p36"/>
            <p:cNvSpPr/>
            <p:nvPr/>
          </p:nvSpPr>
          <p:spPr>
            <a:xfrm>
              <a:off x="4056950" y="2943100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00;p36"/>
            <p:cNvSpPr/>
            <p:nvPr/>
          </p:nvSpPr>
          <p:spPr>
            <a:xfrm>
              <a:off x="4056950" y="299202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01;p36"/>
            <p:cNvSpPr/>
            <p:nvPr/>
          </p:nvSpPr>
          <p:spPr>
            <a:xfrm>
              <a:off x="4056950" y="3041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02;p36"/>
            <p:cNvSpPr/>
            <p:nvPr/>
          </p:nvSpPr>
          <p:spPr>
            <a:xfrm>
              <a:off x="4056950" y="3090050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03;p36"/>
            <p:cNvSpPr/>
            <p:nvPr/>
          </p:nvSpPr>
          <p:spPr>
            <a:xfrm>
              <a:off x="4056950" y="3139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04;p36"/>
            <p:cNvSpPr/>
            <p:nvPr/>
          </p:nvSpPr>
          <p:spPr>
            <a:xfrm>
              <a:off x="4056950" y="3188050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05;p36"/>
            <p:cNvSpPr/>
            <p:nvPr/>
          </p:nvSpPr>
          <p:spPr>
            <a:xfrm>
              <a:off x="4056950" y="32370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06;p36"/>
            <p:cNvSpPr/>
            <p:nvPr/>
          </p:nvSpPr>
          <p:spPr>
            <a:xfrm>
              <a:off x="4056950" y="3286075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07;p36"/>
            <p:cNvSpPr/>
            <p:nvPr/>
          </p:nvSpPr>
          <p:spPr>
            <a:xfrm>
              <a:off x="4056950" y="333502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08;p36"/>
            <p:cNvSpPr/>
            <p:nvPr/>
          </p:nvSpPr>
          <p:spPr>
            <a:xfrm>
              <a:off x="4056950" y="3384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09;p36"/>
            <p:cNvSpPr/>
            <p:nvPr/>
          </p:nvSpPr>
          <p:spPr>
            <a:xfrm>
              <a:off x="4056950" y="3433050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10;p36"/>
            <p:cNvSpPr/>
            <p:nvPr/>
          </p:nvSpPr>
          <p:spPr>
            <a:xfrm>
              <a:off x="4056950" y="34820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11;p36"/>
            <p:cNvSpPr/>
            <p:nvPr/>
          </p:nvSpPr>
          <p:spPr>
            <a:xfrm>
              <a:off x="3340925" y="2803825"/>
              <a:ext cx="223450" cy="734475"/>
            </a:xfrm>
            <a:custGeom>
              <a:avLst/>
              <a:gdLst/>
              <a:ahLst/>
              <a:cxnLst/>
              <a:rect l="l" t="t" r="r" b="b"/>
              <a:pathLst>
                <a:path w="8938" h="29379" extrusionOk="0">
                  <a:moveTo>
                    <a:pt x="0" y="0"/>
                  </a:moveTo>
                  <a:lnTo>
                    <a:pt x="0" y="29379"/>
                  </a:lnTo>
                  <a:lnTo>
                    <a:pt x="8937" y="29379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12;p36"/>
            <p:cNvSpPr/>
            <p:nvPr/>
          </p:nvSpPr>
          <p:spPr>
            <a:xfrm>
              <a:off x="3361725" y="2845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13;p36"/>
            <p:cNvSpPr/>
            <p:nvPr/>
          </p:nvSpPr>
          <p:spPr>
            <a:xfrm>
              <a:off x="3361725" y="2894075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14;p36"/>
            <p:cNvSpPr/>
            <p:nvPr/>
          </p:nvSpPr>
          <p:spPr>
            <a:xfrm>
              <a:off x="3361725" y="2943100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15;p36"/>
            <p:cNvSpPr/>
            <p:nvPr/>
          </p:nvSpPr>
          <p:spPr>
            <a:xfrm>
              <a:off x="3361725" y="299202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16;p36"/>
            <p:cNvSpPr/>
            <p:nvPr/>
          </p:nvSpPr>
          <p:spPr>
            <a:xfrm>
              <a:off x="3361725" y="3041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17;p36"/>
            <p:cNvSpPr/>
            <p:nvPr/>
          </p:nvSpPr>
          <p:spPr>
            <a:xfrm>
              <a:off x="3361725" y="3090050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18;p36"/>
            <p:cNvSpPr/>
            <p:nvPr/>
          </p:nvSpPr>
          <p:spPr>
            <a:xfrm>
              <a:off x="3361725" y="3139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19;p36"/>
            <p:cNvSpPr/>
            <p:nvPr/>
          </p:nvSpPr>
          <p:spPr>
            <a:xfrm>
              <a:off x="3361725" y="3188050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20;p36"/>
            <p:cNvSpPr/>
            <p:nvPr/>
          </p:nvSpPr>
          <p:spPr>
            <a:xfrm>
              <a:off x="3361725" y="32370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21;p36"/>
            <p:cNvSpPr/>
            <p:nvPr/>
          </p:nvSpPr>
          <p:spPr>
            <a:xfrm>
              <a:off x="3361725" y="3286075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22;p36"/>
            <p:cNvSpPr/>
            <p:nvPr/>
          </p:nvSpPr>
          <p:spPr>
            <a:xfrm>
              <a:off x="3361725" y="333502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23;p36"/>
            <p:cNvSpPr/>
            <p:nvPr/>
          </p:nvSpPr>
          <p:spPr>
            <a:xfrm>
              <a:off x="3361725" y="3384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24;p36"/>
            <p:cNvSpPr/>
            <p:nvPr/>
          </p:nvSpPr>
          <p:spPr>
            <a:xfrm>
              <a:off x="3361725" y="3433050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625;p36"/>
            <p:cNvSpPr/>
            <p:nvPr/>
          </p:nvSpPr>
          <p:spPr>
            <a:xfrm>
              <a:off x="3361725" y="34820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626;p36"/>
            <p:cNvSpPr/>
            <p:nvPr/>
          </p:nvSpPr>
          <p:spPr>
            <a:xfrm>
              <a:off x="4183250" y="3816300"/>
              <a:ext cx="209225" cy="507150"/>
            </a:xfrm>
            <a:custGeom>
              <a:avLst/>
              <a:gdLst/>
              <a:ahLst/>
              <a:cxnLst/>
              <a:rect l="l" t="t" r="r" b="b"/>
              <a:pathLst>
                <a:path w="8369" h="20286" extrusionOk="0">
                  <a:moveTo>
                    <a:pt x="1" y="1"/>
                  </a:moveTo>
                  <a:lnTo>
                    <a:pt x="1" y="20286"/>
                  </a:lnTo>
                  <a:lnTo>
                    <a:pt x="8369" y="20286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627;p36"/>
            <p:cNvSpPr/>
            <p:nvPr/>
          </p:nvSpPr>
          <p:spPr>
            <a:xfrm>
              <a:off x="4183250" y="4054475"/>
              <a:ext cx="209225" cy="22525"/>
            </a:xfrm>
            <a:custGeom>
              <a:avLst/>
              <a:gdLst/>
              <a:ahLst/>
              <a:cxnLst/>
              <a:rect l="l" t="t" r="r" b="b"/>
              <a:pathLst>
                <a:path w="8369" h="901" extrusionOk="0">
                  <a:moveTo>
                    <a:pt x="1" y="1"/>
                  </a:moveTo>
                  <a:lnTo>
                    <a:pt x="1" y="900"/>
                  </a:lnTo>
                  <a:lnTo>
                    <a:pt x="8369" y="900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628;p36"/>
            <p:cNvSpPr/>
            <p:nvPr/>
          </p:nvSpPr>
          <p:spPr>
            <a:xfrm>
              <a:off x="4151475" y="4322725"/>
              <a:ext cx="272800" cy="58800"/>
            </a:xfrm>
            <a:custGeom>
              <a:avLst/>
              <a:gdLst/>
              <a:ahLst/>
              <a:cxnLst/>
              <a:rect l="l" t="t" r="r" b="b"/>
              <a:pathLst>
                <a:path w="10912" h="2352" extrusionOk="0">
                  <a:moveTo>
                    <a:pt x="0" y="1"/>
                  </a:moveTo>
                  <a:lnTo>
                    <a:pt x="0" y="2351"/>
                  </a:lnTo>
                  <a:lnTo>
                    <a:pt x="10911" y="2351"/>
                  </a:lnTo>
                  <a:lnTo>
                    <a:pt x="109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629;p36"/>
            <p:cNvSpPr/>
            <p:nvPr/>
          </p:nvSpPr>
          <p:spPr>
            <a:xfrm>
              <a:off x="3208025" y="3816300"/>
              <a:ext cx="209225" cy="507150"/>
            </a:xfrm>
            <a:custGeom>
              <a:avLst/>
              <a:gdLst/>
              <a:ahLst/>
              <a:cxnLst/>
              <a:rect l="l" t="t" r="r" b="b"/>
              <a:pathLst>
                <a:path w="8369" h="20286" extrusionOk="0">
                  <a:moveTo>
                    <a:pt x="1" y="1"/>
                  </a:moveTo>
                  <a:lnTo>
                    <a:pt x="1" y="20286"/>
                  </a:lnTo>
                  <a:lnTo>
                    <a:pt x="8369" y="20286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630;p36"/>
            <p:cNvSpPr/>
            <p:nvPr/>
          </p:nvSpPr>
          <p:spPr>
            <a:xfrm>
              <a:off x="3208075" y="4054475"/>
              <a:ext cx="209175" cy="22525"/>
            </a:xfrm>
            <a:custGeom>
              <a:avLst/>
              <a:gdLst/>
              <a:ahLst/>
              <a:cxnLst/>
              <a:rect l="l" t="t" r="r" b="b"/>
              <a:pathLst>
                <a:path w="8367" h="901" extrusionOk="0">
                  <a:moveTo>
                    <a:pt x="0" y="1"/>
                  </a:moveTo>
                  <a:lnTo>
                    <a:pt x="0" y="900"/>
                  </a:lnTo>
                  <a:lnTo>
                    <a:pt x="8367" y="900"/>
                  </a:lnTo>
                  <a:lnTo>
                    <a:pt x="8367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631;p36"/>
            <p:cNvSpPr/>
            <p:nvPr/>
          </p:nvSpPr>
          <p:spPr>
            <a:xfrm>
              <a:off x="3176250" y="4322725"/>
              <a:ext cx="272800" cy="58800"/>
            </a:xfrm>
            <a:custGeom>
              <a:avLst/>
              <a:gdLst/>
              <a:ahLst/>
              <a:cxnLst/>
              <a:rect l="l" t="t" r="r" b="b"/>
              <a:pathLst>
                <a:path w="10912" h="2352" extrusionOk="0">
                  <a:moveTo>
                    <a:pt x="0" y="1"/>
                  </a:moveTo>
                  <a:lnTo>
                    <a:pt x="0" y="2351"/>
                  </a:lnTo>
                  <a:lnTo>
                    <a:pt x="10911" y="2351"/>
                  </a:lnTo>
                  <a:lnTo>
                    <a:pt x="109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632;p36"/>
            <p:cNvSpPr/>
            <p:nvPr/>
          </p:nvSpPr>
          <p:spPr>
            <a:xfrm>
              <a:off x="387925" y="2368150"/>
              <a:ext cx="2686400" cy="2427600"/>
            </a:xfrm>
            <a:custGeom>
              <a:avLst/>
              <a:gdLst/>
              <a:ahLst/>
              <a:cxnLst/>
              <a:rect l="l" t="t" r="r" b="b"/>
              <a:pathLst>
                <a:path w="107456" h="97104" extrusionOk="0">
                  <a:moveTo>
                    <a:pt x="1" y="1"/>
                  </a:moveTo>
                  <a:lnTo>
                    <a:pt x="1" y="97104"/>
                  </a:lnTo>
                  <a:lnTo>
                    <a:pt x="107456" y="97104"/>
                  </a:lnTo>
                  <a:lnTo>
                    <a:pt x="1074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633;p36"/>
            <p:cNvSpPr/>
            <p:nvPr/>
          </p:nvSpPr>
          <p:spPr>
            <a:xfrm>
              <a:off x="268075" y="1821800"/>
              <a:ext cx="2926500" cy="546375"/>
            </a:xfrm>
            <a:custGeom>
              <a:avLst/>
              <a:gdLst/>
              <a:ahLst/>
              <a:cxnLst/>
              <a:rect l="l" t="t" r="r" b="b"/>
              <a:pathLst>
                <a:path w="117060" h="21855" extrusionOk="0">
                  <a:moveTo>
                    <a:pt x="12077" y="1"/>
                  </a:moveTo>
                  <a:lnTo>
                    <a:pt x="1" y="21855"/>
                  </a:lnTo>
                  <a:lnTo>
                    <a:pt x="117060" y="21855"/>
                  </a:lnTo>
                  <a:lnTo>
                    <a:pt x="104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634;p36"/>
            <p:cNvSpPr/>
            <p:nvPr/>
          </p:nvSpPr>
          <p:spPr>
            <a:xfrm>
              <a:off x="387925" y="4429375"/>
              <a:ext cx="2686400" cy="359950"/>
            </a:xfrm>
            <a:custGeom>
              <a:avLst/>
              <a:gdLst/>
              <a:ahLst/>
              <a:cxnLst/>
              <a:rect l="l" t="t" r="r" b="b"/>
              <a:pathLst>
                <a:path w="107456" h="14398" extrusionOk="0">
                  <a:moveTo>
                    <a:pt x="1" y="1"/>
                  </a:moveTo>
                  <a:lnTo>
                    <a:pt x="1" y="14398"/>
                  </a:lnTo>
                  <a:lnTo>
                    <a:pt x="107456" y="14398"/>
                  </a:lnTo>
                  <a:lnTo>
                    <a:pt x="107456" y="1"/>
                  </a:lnTo>
                  <a:close/>
                </a:path>
              </a:pathLst>
            </a:custGeom>
            <a:solidFill>
              <a:srgbClr val="88B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635;p36"/>
            <p:cNvSpPr/>
            <p:nvPr/>
          </p:nvSpPr>
          <p:spPr>
            <a:xfrm>
              <a:off x="387925" y="2368150"/>
              <a:ext cx="2686400" cy="126975"/>
            </a:xfrm>
            <a:custGeom>
              <a:avLst/>
              <a:gdLst/>
              <a:ahLst/>
              <a:cxnLst/>
              <a:rect l="l" t="t" r="r" b="b"/>
              <a:pathLst>
                <a:path w="107456" h="5079" extrusionOk="0">
                  <a:moveTo>
                    <a:pt x="1" y="1"/>
                  </a:moveTo>
                  <a:lnTo>
                    <a:pt x="1" y="5078"/>
                  </a:lnTo>
                  <a:lnTo>
                    <a:pt x="107456" y="5078"/>
                  </a:lnTo>
                  <a:lnTo>
                    <a:pt x="107456" y="1"/>
                  </a:lnTo>
                  <a:close/>
                </a:path>
              </a:pathLst>
            </a:custGeom>
            <a:solidFill>
              <a:srgbClr val="88B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636;p36"/>
            <p:cNvSpPr/>
            <p:nvPr/>
          </p:nvSpPr>
          <p:spPr>
            <a:xfrm>
              <a:off x="1846450" y="2697100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19" y="1"/>
                  </a:moveTo>
                  <a:cubicBezTo>
                    <a:pt x="3681" y="1"/>
                    <a:pt x="0" y="3681"/>
                    <a:pt x="0" y="8220"/>
                  </a:cubicBezTo>
                  <a:lnTo>
                    <a:pt x="0" y="29321"/>
                  </a:lnTo>
                  <a:lnTo>
                    <a:pt x="16439" y="29321"/>
                  </a:lnTo>
                  <a:lnTo>
                    <a:pt x="16439" y="8220"/>
                  </a:lnTo>
                  <a:cubicBezTo>
                    <a:pt x="16439" y="3681"/>
                    <a:pt x="12758" y="1"/>
                    <a:pt x="8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637;p36"/>
            <p:cNvSpPr/>
            <p:nvPr/>
          </p:nvSpPr>
          <p:spPr>
            <a:xfrm>
              <a:off x="1846450" y="2891350"/>
              <a:ext cx="410975" cy="22500"/>
            </a:xfrm>
            <a:custGeom>
              <a:avLst/>
              <a:gdLst/>
              <a:ahLst/>
              <a:cxnLst/>
              <a:rect l="l" t="t" r="r" b="b"/>
              <a:pathLst>
                <a:path w="16439" h="900" extrusionOk="0">
                  <a:moveTo>
                    <a:pt x="0" y="0"/>
                  </a:moveTo>
                  <a:lnTo>
                    <a:pt x="0" y="899"/>
                  </a:lnTo>
                  <a:lnTo>
                    <a:pt x="16439" y="899"/>
                  </a:lnTo>
                  <a:lnTo>
                    <a:pt x="164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638;p36"/>
            <p:cNvSpPr/>
            <p:nvPr/>
          </p:nvSpPr>
          <p:spPr>
            <a:xfrm>
              <a:off x="1966075" y="2902575"/>
              <a:ext cx="22525" cy="527550"/>
            </a:xfrm>
            <a:custGeom>
              <a:avLst/>
              <a:gdLst/>
              <a:ahLst/>
              <a:cxnLst/>
              <a:rect l="l" t="t" r="r" b="b"/>
              <a:pathLst>
                <a:path w="901" h="21102" extrusionOk="0">
                  <a:moveTo>
                    <a:pt x="1" y="1"/>
                  </a:moveTo>
                  <a:lnTo>
                    <a:pt x="1" y="21102"/>
                  </a:lnTo>
                  <a:lnTo>
                    <a:pt x="900" y="21102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639;p36"/>
            <p:cNvSpPr/>
            <p:nvPr/>
          </p:nvSpPr>
          <p:spPr>
            <a:xfrm>
              <a:off x="2120400" y="2902575"/>
              <a:ext cx="22450" cy="527550"/>
            </a:xfrm>
            <a:custGeom>
              <a:avLst/>
              <a:gdLst/>
              <a:ahLst/>
              <a:cxnLst/>
              <a:rect l="l" t="t" r="r" b="b"/>
              <a:pathLst>
                <a:path w="898" h="21102" extrusionOk="0">
                  <a:moveTo>
                    <a:pt x="0" y="1"/>
                  </a:moveTo>
                  <a:lnTo>
                    <a:pt x="0" y="21102"/>
                  </a:lnTo>
                  <a:lnTo>
                    <a:pt x="898" y="21102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640;p36"/>
            <p:cNvSpPr/>
            <p:nvPr/>
          </p:nvSpPr>
          <p:spPr>
            <a:xfrm>
              <a:off x="1806850" y="343010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0" y="1"/>
                  </a:moveTo>
                  <a:lnTo>
                    <a:pt x="0" y="1370"/>
                  </a:lnTo>
                  <a:lnTo>
                    <a:pt x="19606" y="13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641;p36"/>
            <p:cNvSpPr/>
            <p:nvPr/>
          </p:nvSpPr>
          <p:spPr>
            <a:xfrm>
              <a:off x="2482175" y="2697100"/>
              <a:ext cx="410950" cy="733025"/>
            </a:xfrm>
            <a:custGeom>
              <a:avLst/>
              <a:gdLst/>
              <a:ahLst/>
              <a:cxnLst/>
              <a:rect l="l" t="t" r="r" b="b"/>
              <a:pathLst>
                <a:path w="16438" h="29321" extrusionOk="0">
                  <a:moveTo>
                    <a:pt x="8218" y="1"/>
                  </a:moveTo>
                  <a:cubicBezTo>
                    <a:pt x="3680" y="1"/>
                    <a:pt x="1" y="3681"/>
                    <a:pt x="1" y="8220"/>
                  </a:cubicBezTo>
                  <a:lnTo>
                    <a:pt x="1" y="29321"/>
                  </a:lnTo>
                  <a:lnTo>
                    <a:pt x="16437" y="29321"/>
                  </a:lnTo>
                  <a:lnTo>
                    <a:pt x="16437" y="8220"/>
                  </a:lnTo>
                  <a:cubicBezTo>
                    <a:pt x="16437" y="3681"/>
                    <a:pt x="12759" y="1"/>
                    <a:pt x="8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642;p36"/>
            <p:cNvSpPr/>
            <p:nvPr/>
          </p:nvSpPr>
          <p:spPr>
            <a:xfrm>
              <a:off x="2482175" y="2891350"/>
              <a:ext cx="410950" cy="22500"/>
            </a:xfrm>
            <a:custGeom>
              <a:avLst/>
              <a:gdLst/>
              <a:ahLst/>
              <a:cxnLst/>
              <a:rect l="l" t="t" r="r" b="b"/>
              <a:pathLst>
                <a:path w="16438" h="900" extrusionOk="0">
                  <a:moveTo>
                    <a:pt x="1" y="0"/>
                  </a:moveTo>
                  <a:lnTo>
                    <a:pt x="1" y="899"/>
                  </a:lnTo>
                  <a:lnTo>
                    <a:pt x="16437" y="899"/>
                  </a:lnTo>
                  <a:lnTo>
                    <a:pt x="16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643;p36"/>
            <p:cNvSpPr/>
            <p:nvPr/>
          </p:nvSpPr>
          <p:spPr>
            <a:xfrm>
              <a:off x="2601825" y="290257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0" y="1"/>
                  </a:moveTo>
                  <a:lnTo>
                    <a:pt x="0" y="21102"/>
                  </a:lnTo>
                  <a:lnTo>
                    <a:pt x="900" y="21102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644;p36"/>
            <p:cNvSpPr/>
            <p:nvPr/>
          </p:nvSpPr>
          <p:spPr>
            <a:xfrm>
              <a:off x="2756100" y="290257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0" y="1"/>
                  </a:moveTo>
                  <a:lnTo>
                    <a:pt x="0" y="21102"/>
                  </a:lnTo>
                  <a:lnTo>
                    <a:pt x="899" y="21102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645;p36"/>
            <p:cNvSpPr/>
            <p:nvPr/>
          </p:nvSpPr>
          <p:spPr>
            <a:xfrm>
              <a:off x="2442575" y="3430100"/>
              <a:ext cx="490150" cy="34250"/>
            </a:xfrm>
            <a:custGeom>
              <a:avLst/>
              <a:gdLst/>
              <a:ahLst/>
              <a:cxnLst/>
              <a:rect l="l" t="t" r="r" b="b"/>
              <a:pathLst>
                <a:path w="19606" h="1370" extrusionOk="0">
                  <a:moveTo>
                    <a:pt x="1" y="1"/>
                  </a:moveTo>
                  <a:lnTo>
                    <a:pt x="1" y="1370"/>
                  </a:lnTo>
                  <a:lnTo>
                    <a:pt x="19605" y="1370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646;p36"/>
            <p:cNvSpPr/>
            <p:nvPr/>
          </p:nvSpPr>
          <p:spPr>
            <a:xfrm>
              <a:off x="1846450" y="3674600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19" y="0"/>
                  </a:moveTo>
                  <a:cubicBezTo>
                    <a:pt x="3681" y="0"/>
                    <a:pt x="0" y="3679"/>
                    <a:pt x="0" y="8219"/>
                  </a:cubicBezTo>
                  <a:lnTo>
                    <a:pt x="0" y="29320"/>
                  </a:lnTo>
                  <a:lnTo>
                    <a:pt x="16439" y="29320"/>
                  </a:lnTo>
                  <a:lnTo>
                    <a:pt x="16439" y="8219"/>
                  </a:lnTo>
                  <a:cubicBezTo>
                    <a:pt x="16439" y="3679"/>
                    <a:pt x="12758" y="0"/>
                    <a:pt x="8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647;p36"/>
            <p:cNvSpPr/>
            <p:nvPr/>
          </p:nvSpPr>
          <p:spPr>
            <a:xfrm>
              <a:off x="1846450" y="3868825"/>
              <a:ext cx="410975" cy="22475"/>
            </a:xfrm>
            <a:custGeom>
              <a:avLst/>
              <a:gdLst/>
              <a:ahLst/>
              <a:cxnLst/>
              <a:rect l="l" t="t" r="r" b="b"/>
              <a:pathLst>
                <a:path w="16439" h="899" extrusionOk="0">
                  <a:moveTo>
                    <a:pt x="0" y="1"/>
                  </a:moveTo>
                  <a:lnTo>
                    <a:pt x="0" y="898"/>
                  </a:lnTo>
                  <a:lnTo>
                    <a:pt x="16439" y="898"/>
                  </a:lnTo>
                  <a:lnTo>
                    <a:pt x="16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648;p36"/>
            <p:cNvSpPr/>
            <p:nvPr/>
          </p:nvSpPr>
          <p:spPr>
            <a:xfrm>
              <a:off x="1966075" y="3880075"/>
              <a:ext cx="22525" cy="527500"/>
            </a:xfrm>
            <a:custGeom>
              <a:avLst/>
              <a:gdLst/>
              <a:ahLst/>
              <a:cxnLst/>
              <a:rect l="l" t="t" r="r" b="b"/>
              <a:pathLst>
                <a:path w="901" h="21100" extrusionOk="0">
                  <a:moveTo>
                    <a:pt x="1" y="0"/>
                  </a:moveTo>
                  <a:lnTo>
                    <a:pt x="1" y="21100"/>
                  </a:lnTo>
                  <a:lnTo>
                    <a:pt x="900" y="2110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649;p36"/>
            <p:cNvSpPr/>
            <p:nvPr/>
          </p:nvSpPr>
          <p:spPr>
            <a:xfrm>
              <a:off x="2120400" y="3880075"/>
              <a:ext cx="22450" cy="527500"/>
            </a:xfrm>
            <a:custGeom>
              <a:avLst/>
              <a:gdLst/>
              <a:ahLst/>
              <a:cxnLst/>
              <a:rect l="l" t="t" r="r" b="b"/>
              <a:pathLst>
                <a:path w="898" h="21100" extrusionOk="0">
                  <a:moveTo>
                    <a:pt x="0" y="0"/>
                  </a:moveTo>
                  <a:lnTo>
                    <a:pt x="0" y="21100"/>
                  </a:lnTo>
                  <a:lnTo>
                    <a:pt x="898" y="2110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650;p36"/>
            <p:cNvSpPr/>
            <p:nvPr/>
          </p:nvSpPr>
          <p:spPr>
            <a:xfrm>
              <a:off x="1806850" y="440760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0" y="0"/>
                  </a:moveTo>
                  <a:lnTo>
                    <a:pt x="0" y="1369"/>
                  </a:lnTo>
                  <a:lnTo>
                    <a:pt x="19606" y="1369"/>
                  </a:lnTo>
                  <a:lnTo>
                    <a:pt x="19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651;p36"/>
            <p:cNvSpPr/>
            <p:nvPr/>
          </p:nvSpPr>
          <p:spPr>
            <a:xfrm>
              <a:off x="2482175" y="3674600"/>
              <a:ext cx="410950" cy="733025"/>
            </a:xfrm>
            <a:custGeom>
              <a:avLst/>
              <a:gdLst/>
              <a:ahLst/>
              <a:cxnLst/>
              <a:rect l="l" t="t" r="r" b="b"/>
              <a:pathLst>
                <a:path w="16438" h="29321" extrusionOk="0">
                  <a:moveTo>
                    <a:pt x="8218" y="0"/>
                  </a:moveTo>
                  <a:cubicBezTo>
                    <a:pt x="3680" y="0"/>
                    <a:pt x="1" y="3679"/>
                    <a:pt x="1" y="8219"/>
                  </a:cubicBezTo>
                  <a:lnTo>
                    <a:pt x="1" y="29320"/>
                  </a:lnTo>
                  <a:lnTo>
                    <a:pt x="16437" y="29320"/>
                  </a:lnTo>
                  <a:lnTo>
                    <a:pt x="16437" y="8219"/>
                  </a:lnTo>
                  <a:cubicBezTo>
                    <a:pt x="16437" y="3679"/>
                    <a:pt x="12759" y="0"/>
                    <a:pt x="8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652;p36"/>
            <p:cNvSpPr/>
            <p:nvPr/>
          </p:nvSpPr>
          <p:spPr>
            <a:xfrm>
              <a:off x="2482175" y="3868825"/>
              <a:ext cx="410950" cy="22475"/>
            </a:xfrm>
            <a:custGeom>
              <a:avLst/>
              <a:gdLst/>
              <a:ahLst/>
              <a:cxnLst/>
              <a:rect l="l" t="t" r="r" b="b"/>
              <a:pathLst>
                <a:path w="16438" h="899" extrusionOk="0">
                  <a:moveTo>
                    <a:pt x="1" y="1"/>
                  </a:moveTo>
                  <a:lnTo>
                    <a:pt x="1" y="898"/>
                  </a:lnTo>
                  <a:lnTo>
                    <a:pt x="16437" y="898"/>
                  </a:lnTo>
                  <a:lnTo>
                    <a:pt x="16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653;p36"/>
            <p:cNvSpPr/>
            <p:nvPr/>
          </p:nvSpPr>
          <p:spPr>
            <a:xfrm>
              <a:off x="2601825" y="3880075"/>
              <a:ext cx="22500" cy="527500"/>
            </a:xfrm>
            <a:custGeom>
              <a:avLst/>
              <a:gdLst/>
              <a:ahLst/>
              <a:cxnLst/>
              <a:rect l="l" t="t" r="r" b="b"/>
              <a:pathLst>
                <a:path w="900" h="21100" extrusionOk="0">
                  <a:moveTo>
                    <a:pt x="0" y="0"/>
                  </a:moveTo>
                  <a:lnTo>
                    <a:pt x="0" y="21100"/>
                  </a:lnTo>
                  <a:lnTo>
                    <a:pt x="900" y="2110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654;p36"/>
            <p:cNvSpPr/>
            <p:nvPr/>
          </p:nvSpPr>
          <p:spPr>
            <a:xfrm>
              <a:off x="2756100" y="3880075"/>
              <a:ext cx="22500" cy="527500"/>
            </a:xfrm>
            <a:custGeom>
              <a:avLst/>
              <a:gdLst/>
              <a:ahLst/>
              <a:cxnLst/>
              <a:rect l="l" t="t" r="r" b="b"/>
              <a:pathLst>
                <a:path w="900" h="21100" extrusionOk="0">
                  <a:moveTo>
                    <a:pt x="0" y="0"/>
                  </a:moveTo>
                  <a:lnTo>
                    <a:pt x="0" y="21100"/>
                  </a:lnTo>
                  <a:lnTo>
                    <a:pt x="899" y="21100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655;p36"/>
            <p:cNvSpPr/>
            <p:nvPr/>
          </p:nvSpPr>
          <p:spPr>
            <a:xfrm>
              <a:off x="2442575" y="4407600"/>
              <a:ext cx="490150" cy="34250"/>
            </a:xfrm>
            <a:custGeom>
              <a:avLst/>
              <a:gdLst/>
              <a:ahLst/>
              <a:cxnLst/>
              <a:rect l="l" t="t" r="r" b="b"/>
              <a:pathLst>
                <a:path w="19606" h="1370" extrusionOk="0">
                  <a:moveTo>
                    <a:pt x="1" y="0"/>
                  </a:moveTo>
                  <a:lnTo>
                    <a:pt x="1" y="1369"/>
                  </a:lnTo>
                  <a:lnTo>
                    <a:pt x="19605" y="1369"/>
                  </a:lnTo>
                  <a:lnTo>
                    <a:pt x="19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656;p36"/>
            <p:cNvSpPr/>
            <p:nvPr/>
          </p:nvSpPr>
          <p:spPr>
            <a:xfrm>
              <a:off x="598475" y="3682150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20" y="0"/>
                  </a:moveTo>
                  <a:cubicBezTo>
                    <a:pt x="3681" y="0"/>
                    <a:pt x="1" y="3679"/>
                    <a:pt x="1" y="8219"/>
                  </a:cubicBezTo>
                  <a:lnTo>
                    <a:pt x="1" y="29320"/>
                  </a:lnTo>
                  <a:lnTo>
                    <a:pt x="16439" y="29320"/>
                  </a:lnTo>
                  <a:lnTo>
                    <a:pt x="16439" y="8219"/>
                  </a:lnTo>
                  <a:cubicBezTo>
                    <a:pt x="16439" y="3679"/>
                    <a:pt x="12759" y="0"/>
                    <a:pt x="8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657;p36"/>
            <p:cNvSpPr/>
            <p:nvPr/>
          </p:nvSpPr>
          <p:spPr>
            <a:xfrm>
              <a:off x="598475" y="3876375"/>
              <a:ext cx="410950" cy="22475"/>
            </a:xfrm>
            <a:custGeom>
              <a:avLst/>
              <a:gdLst/>
              <a:ahLst/>
              <a:cxnLst/>
              <a:rect l="l" t="t" r="r" b="b"/>
              <a:pathLst>
                <a:path w="16438" h="899" extrusionOk="0">
                  <a:moveTo>
                    <a:pt x="1" y="1"/>
                  </a:moveTo>
                  <a:lnTo>
                    <a:pt x="1" y="899"/>
                  </a:lnTo>
                  <a:lnTo>
                    <a:pt x="16437" y="899"/>
                  </a:lnTo>
                  <a:lnTo>
                    <a:pt x="16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658;p36"/>
            <p:cNvSpPr/>
            <p:nvPr/>
          </p:nvSpPr>
          <p:spPr>
            <a:xfrm>
              <a:off x="718125" y="3887575"/>
              <a:ext cx="22500" cy="527600"/>
            </a:xfrm>
            <a:custGeom>
              <a:avLst/>
              <a:gdLst/>
              <a:ahLst/>
              <a:cxnLst/>
              <a:rect l="l" t="t" r="r" b="b"/>
              <a:pathLst>
                <a:path w="900" h="21104" extrusionOk="0">
                  <a:moveTo>
                    <a:pt x="0" y="1"/>
                  </a:moveTo>
                  <a:lnTo>
                    <a:pt x="0" y="21103"/>
                  </a:lnTo>
                  <a:lnTo>
                    <a:pt x="899" y="2110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659;p36"/>
            <p:cNvSpPr/>
            <p:nvPr/>
          </p:nvSpPr>
          <p:spPr>
            <a:xfrm>
              <a:off x="872425" y="3887575"/>
              <a:ext cx="22500" cy="527600"/>
            </a:xfrm>
            <a:custGeom>
              <a:avLst/>
              <a:gdLst/>
              <a:ahLst/>
              <a:cxnLst/>
              <a:rect l="l" t="t" r="r" b="b"/>
              <a:pathLst>
                <a:path w="900" h="21104" extrusionOk="0">
                  <a:moveTo>
                    <a:pt x="0" y="1"/>
                  </a:moveTo>
                  <a:lnTo>
                    <a:pt x="0" y="21103"/>
                  </a:lnTo>
                  <a:lnTo>
                    <a:pt x="900" y="2110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660;p36"/>
            <p:cNvSpPr/>
            <p:nvPr/>
          </p:nvSpPr>
          <p:spPr>
            <a:xfrm>
              <a:off x="558875" y="441515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1" y="0"/>
                  </a:moveTo>
                  <a:lnTo>
                    <a:pt x="1" y="1370"/>
                  </a:lnTo>
                  <a:lnTo>
                    <a:pt x="19607" y="1370"/>
                  </a:lnTo>
                  <a:lnTo>
                    <a:pt x="196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661;p36"/>
            <p:cNvSpPr/>
            <p:nvPr/>
          </p:nvSpPr>
          <p:spPr>
            <a:xfrm>
              <a:off x="1234225" y="3682150"/>
              <a:ext cx="410925" cy="733025"/>
            </a:xfrm>
            <a:custGeom>
              <a:avLst/>
              <a:gdLst/>
              <a:ahLst/>
              <a:cxnLst/>
              <a:rect l="l" t="t" r="r" b="b"/>
              <a:pathLst>
                <a:path w="16437" h="29321" extrusionOk="0">
                  <a:moveTo>
                    <a:pt x="8218" y="0"/>
                  </a:moveTo>
                  <a:cubicBezTo>
                    <a:pt x="3679" y="0"/>
                    <a:pt x="0" y="3679"/>
                    <a:pt x="0" y="8219"/>
                  </a:cubicBezTo>
                  <a:lnTo>
                    <a:pt x="0" y="29320"/>
                  </a:lnTo>
                  <a:lnTo>
                    <a:pt x="16437" y="29320"/>
                  </a:lnTo>
                  <a:lnTo>
                    <a:pt x="16437" y="8219"/>
                  </a:lnTo>
                  <a:cubicBezTo>
                    <a:pt x="16437" y="3679"/>
                    <a:pt x="12758" y="0"/>
                    <a:pt x="8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662;p36"/>
            <p:cNvSpPr/>
            <p:nvPr/>
          </p:nvSpPr>
          <p:spPr>
            <a:xfrm>
              <a:off x="1234225" y="3876375"/>
              <a:ext cx="410925" cy="22475"/>
            </a:xfrm>
            <a:custGeom>
              <a:avLst/>
              <a:gdLst/>
              <a:ahLst/>
              <a:cxnLst/>
              <a:rect l="l" t="t" r="r" b="b"/>
              <a:pathLst>
                <a:path w="16437" h="899" extrusionOk="0">
                  <a:moveTo>
                    <a:pt x="0" y="1"/>
                  </a:moveTo>
                  <a:lnTo>
                    <a:pt x="0" y="899"/>
                  </a:lnTo>
                  <a:lnTo>
                    <a:pt x="16437" y="899"/>
                  </a:lnTo>
                  <a:lnTo>
                    <a:pt x="16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663;p36"/>
            <p:cNvSpPr/>
            <p:nvPr/>
          </p:nvSpPr>
          <p:spPr>
            <a:xfrm>
              <a:off x="1353850" y="3887575"/>
              <a:ext cx="22475" cy="527600"/>
            </a:xfrm>
            <a:custGeom>
              <a:avLst/>
              <a:gdLst/>
              <a:ahLst/>
              <a:cxnLst/>
              <a:rect l="l" t="t" r="r" b="b"/>
              <a:pathLst>
                <a:path w="899" h="21104" extrusionOk="0">
                  <a:moveTo>
                    <a:pt x="1" y="1"/>
                  </a:moveTo>
                  <a:lnTo>
                    <a:pt x="1" y="21103"/>
                  </a:lnTo>
                  <a:lnTo>
                    <a:pt x="898" y="2110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664;p36"/>
            <p:cNvSpPr/>
            <p:nvPr/>
          </p:nvSpPr>
          <p:spPr>
            <a:xfrm>
              <a:off x="1508125" y="3887575"/>
              <a:ext cx="22500" cy="527600"/>
            </a:xfrm>
            <a:custGeom>
              <a:avLst/>
              <a:gdLst/>
              <a:ahLst/>
              <a:cxnLst/>
              <a:rect l="l" t="t" r="r" b="b"/>
              <a:pathLst>
                <a:path w="900" h="21104" extrusionOk="0">
                  <a:moveTo>
                    <a:pt x="0" y="1"/>
                  </a:moveTo>
                  <a:lnTo>
                    <a:pt x="0" y="21103"/>
                  </a:lnTo>
                  <a:lnTo>
                    <a:pt x="900" y="2110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665;p36"/>
            <p:cNvSpPr/>
            <p:nvPr/>
          </p:nvSpPr>
          <p:spPr>
            <a:xfrm>
              <a:off x="1194625" y="4415150"/>
              <a:ext cx="490125" cy="34250"/>
            </a:xfrm>
            <a:custGeom>
              <a:avLst/>
              <a:gdLst/>
              <a:ahLst/>
              <a:cxnLst/>
              <a:rect l="l" t="t" r="r" b="b"/>
              <a:pathLst>
                <a:path w="19605" h="1370" extrusionOk="0">
                  <a:moveTo>
                    <a:pt x="0" y="0"/>
                  </a:moveTo>
                  <a:lnTo>
                    <a:pt x="0" y="1370"/>
                  </a:lnTo>
                  <a:lnTo>
                    <a:pt x="19605" y="1370"/>
                  </a:lnTo>
                  <a:lnTo>
                    <a:pt x="19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666;p36"/>
            <p:cNvSpPr/>
            <p:nvPr/>
          </p:nvSpPr>
          <p:spPr>
            <a:xfrm>
              <a:off x="558875" y="2697100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20" y="1"/>
                  </a:moveTo>
                  <a:cubicBezTo>
                    <a:pt x="3681" y="1"/>
                    <a:pt x="1" y="3681"/>
                    <a:pt x="1" y="8220"/>
                  </a:cubicBezTo>
                  <a:lnTo>
                    <a:pt x="1" y="29321"/>
                  </a:lnTo>
                  <a:lnTo>
                    <a:pt x="16439" y="29321"/>
                  </a:lnTo>
                  <a:lnTo>
                    <a:pt x="16439" y="8220"/>
                  </a:lnTo>
                  <a:cubicBezTo>
                    <a:pt x="16439" y="3681"/>
                    <a:pt x="12759" y="1"/>
                    <a:pt x="8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667;p36"/>
            <p:cNvSpPr/>
            <p:nvPr/>
          </p:nvSpPr>
          <p:spPr>
            <a:xfrm>
              <a:off x="558875" y="2891350"/>
              <a:ext cx="410975" cy="22500"/>
            </a:xfrm>
            <a:custGeom>
              <a:avLst/>
              <a:gdLst/>
              <a:ahLst/>
              <a:cxnLst/>
              <a:rect l="l" t="t" r="r" b="b"/>
              <a:pathLst>
                <a:path w="16439" h="900" extrusionOk="0">
                  <a:moveTo>
                    <a:pt x="1" y="0"/>
                  </a:moveTo>
                  <a:lnTo>
                    <a:pt x="1" y="899"/>
                  </a:lnTo>
                  <a:lnTo>
                    <a:pt x="16439" y="899"/>
                  </a:lnTo>
                  <a:lnTo>
                    <a:pt x="164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668;p36"/>
            <p:cNvSpPr/>
            <p:nvPr/>
          </p:nvSpPr>
          <p:spPr>
            <a:xfrm>
              <a:off x="678525" y="2902575"/>
              <a:ext cx="22475" cy="527550"/>
            </a:xfrm>
            <a:custGeom>
              <a:avLst/>
              <a:gdLst/>
              <a:ahLst/>
              <a:cxnLst/>
              <a:rect l="l" t="t" r="r" b="b"/>
              <a:pathLst>
                <a:path w="899" h="21102" extrusionOk="0">
                  <a:moveTo>
                    <a:pt x="0" y="1"/>
                  </a:moveTo>
                  <a:lnTo>
                    <a:pt x="0" y="21102"/>
                  </a:lnTo>
                  <a:lnTo>
                    <a:pt x="898" y="21102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669;p36"/>
            <p:cNvSpPr/>
            <p:nvPr/>
          </p:nvSpPr>
          <p:spPr>
            <a:xfrm>
              <a:off x="832825" y="2902575"/>
              <a:ext cx="22475" cy="527550"/>
            </a:xfrm>
            <a:custGeom>
              <a:avLst/>
              <a:gdLst/>
              <a:ahLst/>
              <a:cxnLst/>
              <a:rect l="l" t="t" r="r" b="b"/>
              <a:pathLst>
                <a:path w="899" h="21102" extrusionOk="0">
                  <a:moveTo>
                    <a:pt x="1" y="1"/>
                  </a:moveTo>
                  <a:lnTo>
                    <a:pt x="1" y="21102"/>
                  </a:lnTo>
                  <a:lnTo>
                    <a:pt x="898" y="21102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670;p36"/>
            <p:cNvSpPr/>
            <p:nvPr/>
          </p:nvSpPr>
          <p:spPr>
            <a:xfrm>
              <a:off x="519275" y="343010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1" y="1"/>
                  </a:moveTo>
                  <a:lnTo>
                    <a:pt x="1" y="1370"/>
                  </a:lnTo>
                  <a:lnTo>
                    <a:pt x="19607" y="1370"/>
                  </a:lnTo>
                  <a:lnTo>
                    <a:pt x="19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671;p36"/>
            <p:cNvSpPr/>
            <p:nvPr/>
          </p:nvSpPr>
          <p:spPr>
            <a:xfrm>
              <a:off x="1194625" y="2697100"/>
              <a:ext cx="410925" cy="733025"/>
            </a:xfrm>
            <a:custGeom>
              <a:avLst/>
              <a:gdLst/>
              <a:ahLst/>
              <a:cxnLst/>
              <a:rect l="l" t="t" r="r" b="b"/>
              <a:pathLst>
                <a:path w="16437" h="29321" extrusionOk="0">
                  <a:moveTo>
                    <a:pt x="8218" y="1"/>
                  </a:moveTo>
                  <a:cubicBezTo>
                    <a:pt x="3679" y="1"/>
                    <a:pt x="0" y="3681"/>
                    <a:pt x="0" y="8220"/>
                  </a:cubicBezTo>
                  <a:lnTo>
                    <a:pt x="0" y="29321"/>
                  </a:lnTo>
                  <a:lnTo>
                    <a:pt x="16437" y="29321"/>
                  </a:lnTo>
                  <a:lnTo>
                    <a:pt x="16437" y="8220"/>
                  </a:lnTo>
                  <a:cubicBezTo>
                    <a:pt x="16437" y="3681"/>
                    <a:pt x="12758" y="1"/>
                    <a:pt x="8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672;p36"/>
            <p:cNvSpPr/>
            <p:nvPr/>
          </p:nvSpPr>
          <p:spPr>
            <a:xfrm>
              <a:off x="1194625" y="2891350"/>
              <a:ext cx="410925" cy="22500"/>
            </a:xfrm>
            <a:custGeom>
              <a:avLst/>
              <a:gdLst/>
              <a:ahLst/>
              <a:cxnLst/>
              <a:rect l="l" t="t" r="r" b="b"/>
              <a:pathLst>
                <a:path w="16437" h="900" extrusionOk="0">
                  <a:moveTo>
                    <a:pt x="0" y="0"/>
                  </a:moveTo>
                  <a:lnTo>
                    <a:pt x="0" y="899"/>
                  </a:lnTo>
                  <a:lnTo>
                    <a:pt x="16437" y="899"/>
                  </a:lnTo>
                  <a:lnTo>
                    <a:pt x="16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673;p36"/>
            <p:cNvSpPr/>
            <p:nvPr/>
          </p:nvSpPr>
          <p:spPr>
            <a:xfrm>
              <a:off x="1314250" y="290257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1" y="1"/>
                  </a:moveTo>
                  <a:lnTo>
                    <a:pt x="1" y="21102"/>
                  </a:lnTo>
                  <a:lnTo>
                    <a:pt x="900" y="21102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674;p36"/>
            <p:cNvSpPr/>
            <p:nvPr/>
          </p:nvSpPr>
          <p:spPr>
            <a:xfrm>
              <a:off x="1468550" y="2902575"/>
              <a:ext cx="22475" cy="527550"/>
            </a:xfrm>
            <a:custGeom>
              <a:avLst/>
              <a:gdLst/>
              <a:ahLst/>
              <a:cxnLst/>
              <a:rect l="l" t="t" r="r" b="b"/>
              <a:pathLst>
                <a:path w="899" h="21102" extrusionOk="0">
                  <a:moveTo>
                    <a:pt x="1" y="1"/>
                  </a:moveTo>
                  <a:lnTo>
                    <a:pt x="1" y="21102"/>
                  </a:lnTo>
                  <a:lnTo>
                    <a:pt x="899" y="21102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675;p36"/>
            <p:cNvSpPr/>
            <p:nvPr/>
          </p:nvSpPr>
          <p:spPr>
            <a:xfrm>
              <a:off x="1155025" y="3430100"/>
              <a:ext cx="490125" cy="34250"/>
            </a:xfrm>
            <a:custGeom>
              <a:avLst/>
              <a:gdLst/>
              <a:ahLst/>
              <a:cxnLst/>
              <a:rect l="l" t="t" r="r" b="b"/>
              <a:pathLst>
                <a:path w="19605" h="1370" extrusionOk="0">
                  <a:moveTo>
                    <a:pt x="0" y="1"/>
                  </a:moveTo>
                  <a:lnTo>
                    <a:pt x="0" y="1370"/>
                  </a:lnTo>
                  <a:lnTo>
                    <a:pt x="19605" y="1370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676;p36"/>
            <p:cNvSpPr/>
            <p:nvPr/>
          </p:nvSpPr>
          <p:spPr>
            <a:xfrm>
              <a:off x="233850" y="1791850"/>
              <a:ext cx="2991675" cy="606300"/>
            </a:xfrm>
            <a:custGeom>
              <a:avLst/>
              <a:gdLst/>
              <a:ahLst/>
              <a:cxnLst/>
              <a:rect l="l" t="t" r="r" b="b"/>
              <a:pathLst>
                <a:path w="119667" h="24252" extrusionOk="0">
                  <a:moveTo>
                    <a:pt x="13447" y="0"/>
                  </a:moveTo>
                  <a:cubicBezTo>
                    <a:pt x="13011" y="0"/>
                    <a:pt x="12609" y="237"/>
                    <a:pt x="12397" y="619"/>
                  </a:cubicBezTo>
                  <a:lnTo>
                    <a:pt x="321" y="22473"/>
                  </a:lnTo>
                  <a:cubicBezTo>
                    <a:pt x="0" y="23053"/>
                    <a:pt x="210" y="23783"/>
                    <a:pt x="790" y="24103"/>
                  </a:cubicBezTo>
                  <a:cubicBezTo>
                    <a:pt x="974" y="24204"/>
                    <a:pt x="1172" y="24252"/>
                    <a:pt x="1368" y="24252"/>
                  </a:cubicBezTo>
                  <a:cubicBezTo>
                    <a:pt x="1791" y="24252"/>
                    <a:pt x="2201" y="24028"/>
                    <a:pt x="2419" y="23632"/>
                  </a:cubicBezTo>
                  <a:lnTo>
                    <a:pt x="14154" y="2397"/>
                  </a:lnTo>
                  <a:lnTo>
                    <a:pt x="105646" y="2397"/>
                  </a:lnTo>
                  <a:lnTo>
                    <a:pt x="117365" y="23631"/>
                  </a:lnTo>
                  <a:cubicBezTo>
                    <a:pt x="117575" y="24013"/>
                    <a:pt x="117976" y="24251"/>
                    <a:pt x="118414" y="24251"/>
                  </a:cubicBezTo>
                  <a:cubicBezTo>
                    <a:pt x="118838" y="24251"/>
                    <a:pt x="119229" y="24027"/>
                    <a:pt x="119445" y="23662"/>
                  </a:cubicBezTo>
                  <a:cubicBezTo>
                    <a:pt x="119660" y="23297"/>
                    <a:pt x="119667" y="22846"/>
                    <a:pt x="119463" y="22475"/>
                  </a:cubicBezTo>
                  <a:lnTo>
                    <a:pt x="107403" y="621"/>
                  </a:lnTo>
                  <a:cubicBezTo>
                    <a:pt x="107192" y="238"/>
                    <a:pt x="106789" y="0"/>
                    <a:pt x="106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677;p36"/>
            <p:cNvSpPr/>
            <p:nvPr/>
          </p:nvSpPr>
          <p:spPr>
            <a:xfrm>
              <a:off x="4544075" y="2390600"/>
              <a:ext cx="2686425" cy="2427600"/>
            </a:xfrm>
            <a:custGeom>
              <a:avLst/>
              <a:gdLst/>
              <a:ahLst/>
              <a:cxnLst/>
              <a:rect l="l" t="t" r="r" b="b"/>
              <a:pathLst>
                <a:path w="107457" h="97104" extrusionOk="0">
                  <a:moveTo>
                    <a:pt x="0" y="1"/>
                  </a:moveTo>
                  <a:lnTo>
                    <a:pt x="0" y="97103"/>
                  </a:lnTo>
                  <a:lnTo>
                    <a:pt x="107456" y="97103"/>
                  </a:lnTo>
                  <a:lnTo>
                    <a:pt x="1074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678;p36"/>
            <p:cNvSpPr/>
            <p:nvPr/>
          </p:nvSpPr>
          <p:spPr>
            <a:xfrm>
              <a:off x="4424250" y="1844250"/>
              <a:ext cx="2926500" cy="546375"/>
            </a:xfrm>
            <a:custGeom>
              <a:avLst/>
              <a:gdLst/>
              <a:ahLst/>
              <a:cxnLst/>
              <a:rect l="l" t="t" r="r" b="b"/>
              <a:pathLst>
                <a:path w="117060" h="21855" extrusionOk="0">
                  <a:moveTo>
                    <a:pt x="12076" y="1"/>
                  </a:moveTo>
                  <a:lnTo>
                    <a:pt x="0" y="21855"/>
                  </a:lnTo>
                  <a:lnTo>
                    <a:pt x="117060" y="21855"/>
                  </a:lnTo>
                  <a:lnTo>
                    <a:pt x="104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679;p36"/>
            <p:cNvSpPr/>
            <p:nvPr/>
          </p:nvSpPr>
          <p:spPr>
            <a:xfrm>
              <a:off x="4544075" y="4451775"/>
              <a:ext cx="2686425" cy="360000"/>
            </a:xfrm>
            <a:custGeom>
              <a:avLst/>
              <a:gdLst/>
              <a:ahLst/>
              <a:cxnLst/>
              <a:rect l="l" t="t" r="r" b="b"/>
              <a:pathLst>
                <a:path w="107457" h="14400" extrusionOk="0">
                  <a:moveTo>
                    <a:pt x="0" y="1"/>
                  </a:moveTo>
                  <a:lnTo>
                    <a:pt x="0" y="14400"/>
                  </a:lnTo>
                  <a:lnTo>
                    <a:pt x="107456" y="14400"/>
                  </a:lnTo>
                  <a:lnTo>
                    <a:pt x="107456" y="1"/>
                  </a:lnTo>
                  <a:close/>
                </a:path>
              </a:pathLst>
            </a:custGeom>
            <a:solidFill>
              <a:srgbClr val="88B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680;p36"/>
            <p:cNvSpPr/>
            <p:nvPr/>
          </p:nvSpPr>
          <p:spPr>
            <a:xfrm>
              <a:off x="4544075" y="2390600"/>
              <a:ext cx="2686425" cy="126975"/>
            </a:xfrm>
            <a:custGeom>
              <a:avLst/>
              <a:gdLst/>
              <a:ahLst/>
              <a:cxnLst/>
              <a:rect l="l" t="t" r="r" b="b"/>
              <a:pathLst>
                <a:path w="107457" h="5079" extrusionOk="0">
                  <a:moveTo>
                    <a:pt x="0" y="1"/>
                  </a:moveTo>
                  <a:lnTo>
                    <a:pt x="0" y="5078"/>
                  </a:lnTo>
                  <a:lnTo>
                    <a:pt x="107456" y="5078"/>
                  </a:lnTo>
                  <a:lnTo>
                    <a:pt x="107456" y="1"/>
                  </a:lnTo>
                  <a:close/>
                </a:path>
              </a:pathLst>
            </a:custGeom>
            <a:solidFill>
              <a:srgbClr val="88B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681;p36"/>
            <p:cNvSpPr/>
            <p:nvPr/>
          </p:nvSpPr>
          <p:spPr>
            <a:xfrm>
              <a:off x="6002575" y="2719550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20" y="0"/>
                  </a:moveTo>
                  <a:cubicBezTo>
                    <a:pt x="3681" y="0"/>
                    <a:pt x="2" y="3679"/>
                    <a:pt x="2" y="8219"/>
                  </a:cubicBezTo>
                  <a:lnTo>
                    <a:pt x="1" y="29320"/>
                  </a:lnTo>
                  <a:lnTo>
                    <a:pt x="16439" y="29320"/>
                  </a:lnTo>
                  <a:lnTo>
                    <a:pt x="16439" y="8219"/>
                  </a:lnTo>
                  <a:cubicBezTo>
                    <a:pt x="16439" y="3679"/>
                    <a:pt x="12760" y="0"/>
                    <a:pt x="8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682;p36"/>
            <p:cNvSpPr/>
            <p:nvPr/>
          </p:nvSpPr>
          <p:spPr>
            <a:xfrm>
              <a:off x="6002575" y="2913775"/>
              <a:ext cx="410975" cy="22525"/>
            </a:xfrm>
            <a:custGeom>
              <a:avLst/>
              <a:gdLst/>
              <a:ahLst/>
              <a:cxnLst/>
              <a:rect l="l" t="t" r="r" b="b"/>
              <a:pathLst>
                <a:path w="16439" h="901" extrusionOk="0">
                  <a:moveTo>
                    <a:pt x="1" y="1"/>
                  </a:moveTo>
                  <a:lnTo>
                    <a:pt x="1" y="900"/>
                  </a:lnTo>
                  <a:lnTo>
                    <a:pt x="16439" y="900"/>
                  </a:lnTo>
                  <a:lnTo>
                    <a:pt x="16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683;p36"/>
            <p:cNvSpPr/>
            <p:nvPr/>
          </p:nvSpPr>
          <p:spPr>
            <a:xfrm>
              <a:off x="6122250" y="292502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1" y="0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684;p36"/>
            <p:cNvSpPr/>
            <p:nvPr/>
          </p:nvSpPr>
          <p:spPr>
            <a:xfrm>
              <a:off x="6276525" y="292502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0" y="0"/>
                  </a:moveTo>
                  <a:lnTo>
                    <a:pt x="0" y="21101"/>
                  </a:lnTo>
                  <a:lnTo>
                    <a:pt x="900" y="2110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685;p36"/>
            <p:cNvSpPr/>
            <p:nvPr/>
          </p:nvSpPr>
          <p:spPr>
            <a:xfrm>
              <a:off x="5962975" y="345255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1" y="0"/>
                  </a:moveTo>
                  <a:lnTo>
                    <a:pt x="1" y="1370"/>
                  </a:lnTo>
                  <a:lnTo>
                    <a:pt x="19607" y="1370"/>
                  </a:lnTo>
                  <a:lnTo>
                    <a:pt x="196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686;p36"/>
            <p:cNvSpPr/>
            <p:nvPr/>
          </p:nvSpPr>
          <p:spPr>
            <a:xfrm>
              <a:off x="6638325" y="2719550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19" y="0"/>
                  </a:moveTo>
                  <a:cubicBezTo>
                    <a:pt x="3680" y="0"/>
                    <a:pt x="0" y="3679"/>
                    <a:pt x="0" y="8219"/>
                  </a:cubicBezTo>
                  <a:lnTo>
                    <a:pt x="0" y="29320"/>
                  </a:lnTo>
                  <a:lnTo>
                    <a:pt x="16438" y="29320"/>
                  </a:lnTo>
                  <a:lnTo>
                    <a:pt x="16438" y="8219"/>
                  </a:lnTo>
                  <a:cubicBezTo>
                    <a:pt x="16438" y="3679"/>
                    <a:pt x="12758" y="0"/>
                    <a:pt x="8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687;p36"/>
            <p:cNvSpPr/>
            <p:nvPr/>
          </p:nvSpPr>
          <p:spPr>
            <a:xfrm>
              <a:off x="6638325" y="2913775"/>
              <a:ext cx="410975" cy="22525"/>
            </a:xfrm>
            <a:custGeom>
              <a:avLst/>
              <a:gdLst/>
              <a:ahLst/>
              <a:cxnLst/>
              <a:rect l="l" t="t" r="r" b="b"/>
              <a:pathLst>
                <a:path w="16439" h="901" extrusionOk="0">
                  <a:moveTo>
                    <a:pt x="0" y="1"/>
                  </a:moveTo>
                  <a:lnTo>
                    <a:pt x="0" y="900"/>
                  </a:lnTo>
                  <a:lnTo>
                    <a:pt x="16438" y="900"/>
                  </a:lnTo>
                  <a:lnTo>
                    <a:pt x="164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688;p36"/>
            <p:cNvSpPr/>
            <p:nvPr/>
          </p:nvSpPr>
          <p:spPr>
            <a:xfrm>
              <a:off x="6757950" y="292502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1" y="0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689;p36"/>
            <p:cNvSpPr/>
            <p:nvPr/>
          </p:nvSpPr>
          <p:spPr>
            <a:xfrm>
              <a:off x="6912250" y="2925025"/>
              <a:ext cx="22525" cy="527550"/>
            </a:xfrm>
            <a:custGeom>
              <a:avLst/>
              <a:gdLst/>
              <a:ahLst/>
              <a:cxnLst/>
              <a:rect l="l" t="t" r="r" b="b"/>
              <a:pathLst>
                <a:path w="901" h="21102" extrusionOk="0">
                  <a:moveTo>
                    <a:pt x="1" y="0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690;p36"/>
            <p:cNvSpPr/>
            <p:nvPr/>
          </p:nvSpPr>
          <p:spPr>
            <a:xfrm>
              <a:off x="6598725" y="345255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0" y="0"/>
                  </a:moveTo>
                  <a:lnTo>
                    <a:pt x="0" y="1370"/>
                  </a:lnTo>
                  <a:lnTo>
                    <a:pt x="19606" y="1370"/>
                  </a:lnTo>
                  <a:lnTo>
                    <a:pt x="19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691;p36"/>
            <p:cNvSpPr/>
            <p:nvPr/>
          </p:nvSpPr>
          <p:spPr>
            <a:xfrm>
              <a:off x="6002575" y="3697025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20" y="1"/>
                  </a:moveTo>
                  <a:cubicBezTo>
                    <a:pt x="3681" y="1"/>
                    <a:pt x="2" y="3680"/>
                    <a:pt x="2" y="8220"/>
                  </a:cubicBezTo>
                  <a:lnTo>
                    <a:pt x="1" y="29321"/>
                  </a:lnTo>
                  <a:lnTo>
                    <a:pt x="16439" y="29321"/>
                  </a:lnTo>
                  <a:lnTo>
                    <a:pt x="16439" y="8220"/>
                  </a:lnTo>
                  <a:cubicBezTo>
                    <a:pt x="16439" y="3680"/>
                    <a:pt x="12760" y="1"/>
                    <a:pt x="8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692;p36"/>
            <p:cNvSpPr/>
            <p:nvPr/>
          </p:nvSpPr>
          <p:spPr>
            <a:xfrm>
              <a:off x="6002575" y="3891275"/>
              <a:ext cx="410975" cy="22475"/>
            </a:xfrm>
            <a:custGeom>
              <a:avLst/>
              <a:gdLst/>
              <a:ahLst/>
              <a:cxnLst/>
              <a:rect l="l" t="t" r="r" b="b"/>
              <a:pathLst>
                <a:path w="16439" h="899" extrusionOk="0">
                  <a:moveTo>
                    <a:pt x="1" y="0"/>
                  </a:moveTo>
                  <a:lnTo>
                    <a:pt x="1" y="898"/>
                  </a:lnTo>
                  <a:lnTo>
                    <a:pt x="16439" y="898"/>
                  </a:lnTo>
                  <a:lnTo>
                    <a:pt x="164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693;p36"/>
            <p:cNvSpPr/>
            <p:nvPr/>
          </p:nvSpPr>
          <p:spPr>
            <a:xfrm>
              <a:off x="6122250" y="390247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1" y="1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694;p36"/>
            <p:cNvSpPr/>
            <p:nvPr/>
          </p:nvSpPr>
          <p:spPr>
            <a:xfrm>
              <a:off x="6276525" y="390247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0" y="1"/>
                  </a:moveTo>
                  <a:lnTo>
                    <a:pt x="0" y="21101"/>
                  </a:lnTo>
                  <a:lnTo>
                    <a:pt x="900" y="2110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695;p36"/>
            <p:cNvSpPr/>
            <p:nvPr/>
          </p:nvSpPr>
          <p:spPr>
            <a:xfrm>
              <a:off x="5962975" y="4430025"/>
              <a:ext cx="490175" cy="34275"/>
            </a:xfrm>
            <a:custGeom>
              <a:avLst/>
              <a:gdLst/>
              <a:ahLst/>
              <a:cxnLst/>
              <a:rect l="l" t="t" r="r" b="b"/>
              <a:pathLst>
                <a:path w="19607" h="1371" extrusionOk="0">
                  <a:moveTo>
                    <a:pt x="1" y="1"/>
                  </a:moveTo>
                  <a:lnTo>
                    <a:pt x="1" y="1370"/>
                  </a:lnTo>
                  <a:lnTo>
                    <a:pt x="19607" y="1370"/>
                  </a:lnTo>
                  <a:lnTo>
                    <a:pt x="19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696;p36"/>
            <p:cNvSpPr/>
            <p:nvPr/>
          </p:nvSpPr>
          <p:spPr>
            <a:xfrm>
              <a:off x="6638325" y="3697025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19" y="1"/>
                  </a:moveTo>
                  <a:cubicBezTo>
                    <a:pt x="3680" y="1"/>
                    <a:pt x="0" y="3680"/>
                    <a:pt x="0" y="8220"/>
                  </a:cubicBezTo>
                  <a:lnTo>
                    <a:pt x="0" y="29321"/>
                  </a:lnTo>
                  <a:lnTo>
                    <a:pt x="16438" y="29321"/>
                  </a:lnTo>
                  <a:lnTo>
                    <a:pt x="16438" y="8220"/>
                  </a:lnTo>
                  <a:cubicBezTo>
                    <a:pt x="16438" y="3680"/>
                    <a:pt x="12758" y="1"/>
                    <a:pt x="8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697;p36"/>
            <p:cNvSpPr/>
            <p:nvPr/>
          </p:nvSpPr>
          <p:spPr>
            <a:xfrm>
              <a:off x="6638325" y="3891275"/>
              <a:ext cx="410975" cy="22475"/>
            </a:xfrm>
            <a:custGeom>
              <a:avLst/>
              <a:gdLst/>
              <a:ahLst/>
              <a:cxnLst/>
              <a:rect l="l" t="t" r="r" b="b"/>
              <a:pathLst>
                <a:path w="16439" h="899" extrusionOk="0">
                  <a:moveTo>
                    <a:pt x="0" y="0"/>
                  </a:moveTo>
                  <a:lnTo>
                    <a:pt x="0" y="898"/>
                  </a:lnTo>
                  <a:lnTo>
                    <a:pt x="16438" y="898"/>
                  </a:lnTo>
                  <a:lnTo>
                    <a:pt x="164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698;p36"/>
            <p:cNvSpPr/>
            <p:nvPr/>
          </p:nvSpPr>
          <p:spPr>
            <a:xfrm>
              <a:off x="6757950" y="390247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1" y="1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699;p36"/>
            <p:cNvSpPr/>
            <p:nvPr/>
          </p:nvSpPr>
          <p:spPr>
            <a:xfrm>
              <a:off x="6912250" y="3902475"/>
              <a:ext cx="22525" cy="527550"/>
            </a:xfrm>
            <a:custGeom>
              <a:avLst/>
              <a:gdLst/>
              <a:ahLst/>
              <a:cxnLst/>
              <a:rect l="l" t="t" r="r" b="b"/>
              <a:pathLst>
                <a:path w="901" h="21102" extrusionOk="0">
                  <a:moveTo>
                    <a:pt x="1" y="1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00;p36"/>
            <p:cNvSpPr/>
            <p:nvPr/>
          </p:nvSpPr>
          <p:spPr>
            <a:xfrm>
              <a:off x="6598725" y="4430025"/>
              <a:ext cx="490175" cy="34275"/>
            </a:xfrm>
            <a:custGeom>
              <a:avLst/>
              <a:gdLst/>
              <a:ahLst/>
              <a:cxnLst/>
              <a:rect l="l" t="t" r="r" b="b"/>
              <a:pathLst>
                <a:path w="19607" h="1371" extrusionOk="0">
                  <a:moveTo>
                    <a:pt x="0" y="1"/>
                  </a:moveTo>
                  <a:lnTo>
                    <a:pt x="0" y="1370"/>
                  </a:lnTo>
                  <a:lnTo>
                    <a:pt x="19606" y="13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01;p36"/>
            <p:cNvSpPr/>
            <p:nvPr/>
          </p:nvSpPr>
          <p:spPr>
            <a:xfrm>
              <a:off x="4715050" y="3707325"/>
              <a:ext cx="410950" cy="733025"/>
            </a:xfrm>
            <a:custGeom>
              <a:avLst/>
              <a:gdLst/>
              <a:ahLst/>
              <a:cxnLst/>
              <a:rect l="l" t="t" r="r" b="b"/>
              <a:pathLst>
                <a:path w="16438" h="29321" extrusionOk="0">
                  <a:moveTo>
                    <a:pt x="8218" y="1"/>
                  </a:moveTo>
                  <a:cubicBezTo>
                    <a:pt x="3679" y="1"/>
                    <a:pt x="1" y="3679"/>
                    <a:pt x="1" y="8218"/>
                  </a:cubicBezTo>
                  <a:lnTo>
                    <a:pt x="1" y="29321"/>
                  </a:lnTo>
                  <a:lnTo>
                    <a:pt x="16437" y="29321"/>
                  </a:lnTo>
                  <a:lnTo>
                    <a:pt x="16437" y="8218"/>
                  </a:lnTo>
                  <a:cubicBezTo>
                    <a:pt x="16437" y="3679"/>
                    <a:pt x="12758" y="1"/>
                    <a:pt x="8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02;p36"/>
            <p:cNvSpPr/>
            <p:nvPr/>
          </p:nvSpPr>
          <p:spPr>
            <a:xfrm>
              <a:off x="4715050" y="3901575"/>
              <a:ext cx="410950" cy="22450"/>
            </a:xfrm>
            <a:custGeom>
              <a:avLst/>
              <a:gdLst/>
              <a:ahLst/>
              <a:cxnLst/>
              <a:rect l="l" t="t" r="r" b="b"/>
              <a:pathLst>
                <a:path w="16438" h="898" extrusionOk="0">
                  <a:moveTo>
                    <a:pt x="1" y="0"/>
                  </a:moveTo>
                  <a:lnTo>
                    <a:pt x="1" y="898"/>
                  </a:lnTo>
                  <a:lnTo>
                    <a:pt x="16437" y="898"/>
                  </a:lnTo>
                  <a:lnTo>
                    <a:pt x="16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03;p36"/>
            <p:cNvSpPr/>
            <p:nvPr/>
          </p:nvSpPr>
          <p:spPr>
            <a:xfrm>
              <a:off x="4834675" y="3912800"/>
              <a:ext cx="22475" cy="527525"/>
            </a:xfrm>
            <a:custGeom>
              <a:avLst/>
              <a:gdLst/>
              <a:ahLst/>
              <a:cxnLst/>
              <a:rect l="l" t="t" r="r" b="b"/>
              <a:pathLst>
                <a:path w="899" h="21101" extrusionOk="0">
                  <a:moveTo>
                    <a:pt x="1" y="1"/>
                  </a:moveTo>
                  <a:lnTo>
                    <a:pt x="1" y="21100"/>
                  </a:lnTo>
                  <a:lnTo>
                    <a:pt x="899" y="21100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04;p36"/>
            <p:cNvSpPr/>
            <p:nvPr/>
          </p:nvSpPr>
          <p:spPr>
            <a:xfrm>
              <a:off x="4988950" y="3912800"/>
              <a:ext cx="22525" cy="527525"/>
            </a:xfrm>
            <a:custGeom>
              <a:avLst/>
              <a:gdLst/>
              <a:ahLst/>
              <a:cxnLst/>
              <a:rect l="l" t="t" r="r" b="b"/>
              <a:pathLst>
                <a:path w="901" h="21101" extrusionOk="0">
                  <a:moveTo>
                    <a:pt x="1" y="1"/>
                  </a:moveTo>
                  <a:lnTo>
                    <a:pt x="1" y="21100"/>
                  </a:lnTo>
                  <a:lnTo>
                    <a:pt x="900" y="21100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05;p36"/>
            <p:cNvSpPr/>
            <p:nvPr/>
          </p:nvSpPr>
          <p:spPr>
            <a:xfrm>
              <a:off x="4675425" y="4440325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0" y="1"/>
                  </a:moveTo>
                  <a:lnTo>
                    <a:pt x="0" y="1370"/>
                  </a:lnTo>
                  <a:lnTo>
                    <a:pt x="19606" y="13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06;p36"/>
            <p:cNvSpPr/>
            <p:nvPr/>
          </p:nvSpPr>
          <p:spPr>
            <a:xfrm>
              <a:off x="5350750" y="3707325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20" y="1"/>
                  </a:moveTo>
                  <a:cubicBezTo>
                    <a:pt x="3681" y="1"/>
                    <a:pt x="0" y="3679"/>
                    <a:pt x="0" y="8218"/>
                  </a:cubicBezTo>
                  <a:lnTo>
                    <a:pt x="0" y="29321"/>
                  </a:lnTo>
                  <a:lnTo>
                    <a:pt x="16439" y="29321"/>
                  </a:lnTo>
                  <a:lnTo>
                    <a:pt x="16439" y="8218"/>
                  </a:lnTo>
                  <a:cubicBezTo>
                    <a:pt x="16439" y="3679"/>
                    <a:pt x="12758" y="1"/>
                    <a:pt x="8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07;p36"/>
            <p:cNvSpPr/>
            <p:nvPr/>
          </p:nvSpPr>
          <p:spPr>
            <a:xfrm>
              <a:off x="5350750" y="3901575"/>
              <a:ext cx="410975" cy="22450"/>
            </a:xfrm>
            <a:custGeom>
              <a:avLst/>
              <a:gdLst/>
              <a:ahLst/>
              <a:cxnLst/>
              <a:rect l="l" t="t" r="r" b="b"/>
              <a:pathLst>
                <a:path w="16439" h="898" extrusionOk="0">
                  <a:moveTo>
                    <a:pt x="0" y="0"/>
                  </a:moveTo>
                  <a:lnTo>
                    <a:pt x="0" y="898"/>
                  </a:lnTo>
                  <a:lnTo>
                    <a:pt x="16439" y="898"/>
                  </a:lnTo>
                  <a:lnTo>
                    <a:pt x="164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08;p36"/>
            <p:cNvSpPr/>
            <p:nvPr/>
          </p:nvSpPr>
          <p:spPr>
            <a:xfrm>
              <a:off x="5470375" y="3912800"/>
              <a:ext cx="22525" cy="527525"/>
            </a:xfrm>
            <a:custGeom>
              <a:avLst/>
              <a:gdLst/>
              <a:ahLst/>
              <a:cxnLst/>
              <a:rect l="l" t="t" r="r" b="b"/>
              <a:pathLst>
                <a:path w="901" h="21101" extrusionOk="0">
                  <a:moveTo>
                    <a:pt x="1" y="1"/>
                  </a:moveTo>
                  <a:lnTo>
                    <a:pt x="1" y="21100"/>
                  </a:lnTo>
                  <a:lnTo>
                    <a:pt x="900" y="21100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09;p36"/>
            <p:cNvSpPr/>
            <p:nvPr/>
          </p:nvSpPr>
          <p:spPr>
            <a:xfrm>
              <a:off x="5624700" y="3912800"/>
              <a:ext cx="22500" cy="527525"/>
            </a:xfrm>
            <a:custGeom>
              <a:avLst/>
              <a:gdLst/>
              <a:ahLst/>
              <a:cxnLst/>
              <a:rect l="l" t="t" r="r" b="b"/>
              <a:pathLst>
                <a:path w="900" h="21101" extrusionOk="0">
                  <a:moveTo>
                    <a:pt x="0" y="1"/>
                  </a:moveTo>
                  <a:lnTo>
                    <a:pt x="0" y="21100"/>
                  </a:lnTo>
                  <a:lnTo>
                    <a:pt x="900" y="21100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10;p36"/>
            <p:cNvSpPr/>
            <p:nvPr/>
          </p:nvSpPr>
          <p:spPr>
            <a:xfrm>
              <a:off x="5311150" y="4440325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1" y="1"/>
                  </a:moveTo>
                  <a:lnTo>
                    <a:pt x="1" y="1370"/>
                  </a:lnTo>
                  <a:lnTo>
                    <a:pt x="19607" y="1370"/>
                  </a:lnTo>
                  <a:lnTo>
                    <a:pt x="19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11;p36"/>
            <p:cNvSpPr/>
            <p:nvPr/>
          </p:nvSpPr>
          <p:spPr>
            <a:xfrm>
              <a:off x="4715050" y="2719550"/>
              <a:ext cx="410950" cy="733025"/>
            </a:xfrm>
            <a:custGeom>
              <a:avLst/>
              <a:gdLst/>
              <a:ahLst/>
              <a:cxnLst/>
              <a:rect l="l" t="t" r="r" b="b"/>
              <a:pathLst>
                <a:path w="16438" h="29321" extrusionOk="0">
                  <a:moveTo>
                    <a:pt x="8218" y="0"/>
                  </a:moveTo>
                  <a:cubicBezTo>
                    <a:pt x="3679" y="0"/>
                    <a:pt x="1" y="3679"/>
                    <a:pt x="1" y="8219"/>
                  </a:cubicBezTo>
                  <a:lnTo>
                    <a:pt x="1" y="29320"/>
                  </a:lnTo>
                  <a:lnTo>
                    <a:pt x="16437" y="29320"/>
                  </a:lnTo>
                  <a:lnTo>
                    <a:pt x="16437" y="8219"/>
                  </a:lnTo>
                  <a:cubicBezTo>
                    <a:pt x="16437" y="3679"/>
                    <a:pt x="12758" y="0"/>
                    <a:pt x="8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12;p36"/>
            <p:cNvSpPr/>
            <p:nvPr/>
          </p:nvSpPr>
          <p:spPr>
            <a:xfrm>
              <a:off x="4715050" y="2913775"/>
              <a:ext cx="410950" cy="22525"/>
            </a:xfrm>
            <a:custGeom>
              <a:avLst/>
              <a:gdLst/>
              <a:ahLst/>
              <a:cxnLst/>
              <a:rect l="l" t="t" r="r" b="b"/>
              <a:pathLst>
                <a:path w="16438" h="901" extrusionOk="0">
                  <a:moveTo>
                    <a:pt x="1" y="1"/>
                  </a:moveTo>
                  <a:lnTo>
                    <a:pt x="1" y="900"/>
                  </a:lnTo>
                  <a:lnTo>
                    <a:pt x="16437" y="900"/>
                  </a:lnTo>
                  <a:lnTo>
                    <a:pt x="16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13;p36"/>
            <p:cNvSpPr/>
            <p:nvPr/>
          </p:nvSpPr>
          <p:spPr>
            <a:xfrm>
              <a:off x="4834675" y="2925025"/>
              <a:ext cx="22475" cy="527550"/>
            </a:xfrm>
            <a:custGeom>
              <a:avLst/>
              <a:gdLst/>
              <a:ahLst/>
              <a:cxnLst/>
              <a:rect l="l" t="t" r="r" b="b"/>
              <a:pathLst>
                <a:path w="899" h="21102" extrusionOk="0">
                  <a:moveTo>
                    <a:pt x="1" y="0"/>
                  </a:moveTo>
                  <a:lnTo>
                    <a:pt x="1" y="21101"/>
                  </a:lnTo>
                  <a:lnTo>
                    <a:pt x="899" y="21101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14;p36"/>
            <p:cNvSpPr/>
            <p:nvPr/>
          </p:nvSpPr>
          <p:spPr>
            <a:xfrm>
              <a:off x="4988950" y="2925025"/>
              <a:ext cx="22525" cy="527550"/>
            </a:xfrm>
            <a:custGeom>
              <a:avLst/>
              <a:gdLst/>
              <a:ahLst/>
              <a:cxnLst/>
              <a:rect l="l" t="t" r="r" b="b"/>
              <a:pathLst>
                <a:path w="901" h="21102" extrusionOk="0">
                  <a:moveTo>
                    <a:pt x="1" y="0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15;p36"/>
            <p:cNvSpPr/>
            <p:nvPr/>
          </p:nvSpPr>
          <p:spPr>
            <a:xfrm>
              <a:off x="4675425" y="345255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0" y="0"/>
                  </a:moveTo>
                  <a:lnTo>
                    <a:pt x="0" y="1370"/>
                  </a:lnTo>
                  <a:lnTo>
                    <a:pt x="19606" y="1370"/>
                  </a:lnTo>
                  <a:lnTo>
                    <a:pt x="19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16;p36"/>
            <p:cNvSpPr/>
            <p:nvPr/>
          </p:nvSpPr>
          <p:spPr>
            <a:xfrm>
              <a:off x="5350750" y="2719550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20" y="0"/>
                  </a:moveTo>
                  <a:cubicBezTo>
                    <a:pt x="3681" y="0"/>
                    <a:pt x="0" y="3679"/>
                    <a:pt x="0" y="8219"/>
                  </a:cubicBezTo>
                  <a:lnTo>
                    <a:pt x="0" y="29320"/>
                  </a:lnTo>
                  <a:lnTo>
                    <a:pt x="16439" y="29320"/>
                  </a:lnTo>
                  <a:lnTo>
                    <a:pt x="16439" y="8219"/>
                  </a:lnTo>
                  <a:cubicBezTo>
                    <a:pt x="16439" y="3679"/>
                    <a:pt x="12758" y="0"/>
                    <a:pt x="8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17;p36"/>
            <p:cNvSpPr/>
            <p:nvPr/>
          </p:nvSpPr>
          <p:spPr>
            <a:xfrm>
              <a:off x="5350750" y="2913775"/>
              <a:ext cx="410975" cy="22525"/>
            </a:xfrm>
            <a:custGeom>
              <a:avLst/>
              <a:gdLst/>
              <a:ahLst/>
              <a:cxnLst/>
              <a:rect l="l" t="t" r="r" b="b"/>
              <a:pathLst>
                <a:path w="16439" h="901" extrusionOk="0">
                  <a:moveTo>
                    <a:pt x="0" y="1"/>
                  </a:moveTo>
                  <a:lnTo>
                    <a:pt x="0" y="900"/>
                  </a:lnTo>
                  <a:lnTo>
                    <a:pt x="16439" y="900"/>
                  </a:lnTo>
                  <a:lnTo>
                    <a:pt x="16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18;p36"/>
            <p:cNvSpPr/>
            <p:nvPr/>
          </p:nvSpPr>
          <p:spPr>
            <a:xfrm>
              <a:off x="5470375" y="2925025"/>
              <a:ext cx="22525" cy="527550"/>
            </a:xfrm>
            <a:custGeom>
              <a:avLst/>
              <a:gdLst/>
              <a:ahLst/>
              <a:cxnLst/>
              <a:rect l="l" t="t" r="r" b="b"/>
              <a:pathLst>
                <a:path w="901" h="21102" extrusionOk="0">
                  <a:moveTo>
                    <a:pt x="1" y="0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19;p36"/>
            <p:cNvSpPr/>
            <p:nvPr/>
          </p:nvSpPr>
          <p:spPr>
            <a:xfrm>
              <a:off x="5624700" y="292502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0" y="0"/>
                  </a:moveTo>
                  <a:lnTo>
                    <a:pt x="0" y="21101"/>
                  </a:lnTo>
                  <a:lnTo>
                    <a:pt x="900" y="2110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20;p36"/>
            <p:cNvSpPr/>
            <p:nvPr/>
          </p:nvSpPr>
          <p:spPr>
            <a:xfrm>
              <a:off x="5311150" y="345255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1" y="0"/>
                  </a:moveTo>
                  <a:lnTo>
                    <a:pt x="1" y="1370"/>
                  </a:lnTo>
                  <a:lnTo>
                    <a:pt x="19607" y="1370"/>
                  </a:lnTo>
                  <a:lnTo>
                    <a:pt x="196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21;p36"/>
            <p:cNvSpPr/>
            <p:nvPr/>
          </p:nvSpPr>
          <p:spPr>
            <a:xfrm>
              <a:off x="4389975" y="1814300"/>
              <a:ext cx="2991700" cy="606325"/>
            </a:xfrm>
            <a:custGeom>
              <a:avLst/>
              <a:gdLst/>
              <a:ahLst/>
              <a:cxnLst/>
              <a:rect l="l" t="t" r="r" b="b"/>
              <a:pathLst>
                <a:path w="119668" h="24253" extrusionOk="0">
                  <a:moveTo>
                    <a:pt x="13447" y="0"/>
                  </a:moveTo>
                  <a:cubicBezTo>
                    <a:pt x="13011" y="0"/>
                    <a:pt x="12609" y="237"/>
                    <a:pt x="12398" y="619"/>
                  </a:cubicBezTo>
                  <a:lnTo>
                    <a:pt x="322" y="22475"/>
                  </a:lnTo>
                  <a:cubicBezTo>
                    <a:pt x="0" y="23053"/>
                    <a:pt x="212" y="23783"/>
                    <a:pt x="792" y="24102"/>
                  </a:cubicBezTo>
                  <a:cubicBezTo>
                    <a:pt x="975" y="24204"/>
                    <a:pt x="1174" y="24252"/>
                    <a:pt x="1370" y="24252"/>
                  </a:cubicBezTo>
                  <a:cubicBezTo>
                    <a:pt x="1791" y="24252"/>
                    <a:pt x="2201" y="24029"/>
                    <a:pt x="2419" y="23634"/>
                  </a:cubicBezTo>
                  <a:lnTo>
                    <a:pt x="14154" y="2396"/>
                  </a:lnTo>
                  <a:lnTo>
                    <a:pt x="105647" y="2396"/>
                  </a:lnTo>
                  <a:lnTo>
                    <a:pt x="117365" y="23631"/>
                  </a:lnTo>
                  <a:cubicBezTo>
                    <a:pt x="117575" y="24013"/>
                    <a:pt x="117978" y="24251"/>
                    <a:pt x="118415" y="24251"/>
                  </a:cubicBezTo>
                  <a:cubicBezTo>
                    <a:pt x="118838" y="24251"/>
                    <a:pt x="119231" y="24026"/>
                    <a:pt x="119445" y="23661"/>
                  </a:cubicBezTo>
                  <a:cubicBezTo>
                    <a:pt x="119661" y="23297"/>
                    <a:pt x="119667" y="22845"/>
                    <a:pt x="119463" y="22475"/>
                  </a:cubicBezTo>
                  <a:lnTo>
                    <a:pt x="107403" y="619"/>
                  </a:lnTo>
                  <a:cubicBezTo>
                    <a:pt x="107193" y="238"/>
                    <a:pt x="106790" y="0"/>
                    <a:pt x="106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22;p36"/>
            <p:cNvSpPr/>
            <p:nvPr/>
          </p:nvSpPr>
          <p:spPr>
            <a:xfrm>
              <a:off x="3656125" y="1088050"/>
              <a:ext cx="285225" cy="285200"/>
            </a:xfrm>
            <a:custGeom>
              <a:avLst/>
              <a:gdLst/>
              <a:ahLst/>
              <a:cxnLst/>
              <a:rect l="l" t="t" r="r" b="b"/>
              <a:pathLst>
                <a:path w="11409" h="11408" extrusionOk="0">
                  <a:moveTo>
                    <a:pt x="5705" y="0"/>
                  </a:moveTo>
                  <a:cubicBezTo>
                    <a:pt x="2554" y="0"/>
                    <a:pt x="1" y="2554"/>
                    <a:pt x="1" y="5704"/>
                  </a:cubicBezTo>
                  <a:cubicBezTo>
                    <a:pt x="1" y="8854"/>
                    <a:pt x="2554" y="11408"/>
                    <a:pt x="5705" y="11408"/>
                  </a:cubicBezTo>
                  <a:cubicBezTo>
                    <a:pt x="8855" y="11408"/>
                    <a:pt x="11408" y="8854"/>
                    <a:pt x="11408" y="5704"/>
                  </a:cubicBezTo>
                  <a:cubicBezTo>
                    <a:pt x="11408" y="2554"/>
                    <a:pt x="8855" y="0"/>
                    <a:pt x="5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 idx="3"/>
          </p:nvPr>
        </p:nvSpPr>
        <p:spPr>
          <a:xfrm>
            <a:off x="749175" y="1907224"/>
            <a:ext cx="2487300" cy="90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MỤC ĐÍCH, LỢI ÍCH MONG MUỐN </a:t>
            </a:r>
            <a:br>
              <a:rPr lang="en-US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ĐEM LẠI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 idx="4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3" name="Google Shape;373;p34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PHẠM VI, </a:t>
            </a:r>
            <a:br>
              <a:rPr lang="en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ĐỐI TƯỢNG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5" name="Google Shape;375;p34"/>
          <p:cNvSpPr txBox="1">
            <a:spLocks noGrp="1"/>
          </p:cNvSpPr>
          <p:nvPr>
            <p:ph type="title" idx="7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6" name="Google Shape;376;p34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CÔNG NGHỆ SỬ DỤNG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8" name="Google Shape;378;p34"/>
          <p:cNvSpPr txBox="1">
            <a:spLocks noGrp="1"/>
          </p:cNvSpPr>
          <p:nvPr>
            <p:ph type="title" idx="13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9" name="Google Shape;379;p34"/>
          <p:cNvSpPr txBox="1">
            <a:spLocks noGrp="1"/>
          </p:cNvSpPr>
          <p:nvPr>
            <p:ph type="title" idx="14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PHÂN TÍCH HỆ THỐNG PHẦN MỀM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1" name="Google Shape;381;p34"/>
          <p:cNvSpPr txBox="1">
            <a:spLocks noGrp="1"/>
          </p:cNvSpPr>
          <p:nvPr>
            <p:ph type="title" idx="16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2" name="Google Shape;382;p34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DEMO MỘT SỐ CHỨC NĂNG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4" name="Google Shape;384;p34"/>
          <p:cNvSpPr txBox="1">
            <a:spLocks noGrp="1"/>
          </p:cNvSpPr>
          <p:nvPr>
            <p:ph type="title" idx="19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85" name="Google Shape;385;p34"/>
          <p:cNvSpPr txBox="1">
            <a:spLocks noGrp="1"/>
          </p:cNvSpPr>
          <p:nvPr>
            <p:ph type="title" idx="20"/>
          </p:nvPr>
        </p:nvSpPr>
        <p:spPr>
          <a:xfrm>
            <a:off x="5851575" y="3458050"/>
            <a:ext cx="2599177" cy="947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KẾT LUẬN VÀ HƯỚNG PHÁT TRIỂN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2"/>
          </p:nvPr>
        </p:nvSpPr>
        <p:spPr>
          <a:xfrm>
            <a:off x="514270" y="501475"/>
            <a:ext cx="7066500" cy="572700"/>
          </a:xfrm>
        </p:spPr>
        <p:txBody>
          <a:bodyPr/>
          <a:lstStyle/>
          <a:p>
            <a:r>
              <a:rPr lang="en-US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CÁC PHẦN CHÍNH</a:t>
            </a:r>
            <a:endParaRPr lang="en-US"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/>
      <p:bldP spid="373" grpId="0"/>
      <p:bldP spid="376" grpId="0"/>
      <p:bldP spid="379" grpId="0"/>
      <p:bldP spid="382" grpId="0"/>
      <p:bldP spid="3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7"/>
          <p:cNvSpPr/>
          <p:nvPr/>
        </p:nvSpPr>
        <p:spPr>
          <a:xfrm>
            <a:off x="6679072" y="4170163"/>
            <a:ext cx="1621800" cy="450600"/>
          </a:xfrm>
          <a:prstGeom prst="ellipse">
            <a:avLst/>
          </a:prstGeom>
          <a:solidFill>
            <a:srgbClr val="B45F06">
              <a:alpha val="19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7"/>
          <p:cNvSpPr txBox="1">
            <a:spLocks noGrp="1"/>
          </p:cNvSpPr>
          <p:nvPr>
            <p:ph type="title"/>
          </p:nvPr>
        </p:nvSpPr>
        <p:spPr>
          <a:xfrm>
            <a:off x="1097350" y="186268"/>
            <a:ext cx="387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MỤC ĐÍCH, LỢI ÍCH MONG MUỐN ĐEM LẠI</a:t>
            </a:r>
            <a:endParaRPr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29" name="Google Shape;729;p37"/>
          <p:cNvSpPr txBox="1">
            <a:spLocks noGrp="1"/>
          </p:cNvSpPr>
          <p:nvPr>
            <p:ph type="title" idx="2"/>
          </p:nvPr>
        </p:nvSpPr>
        <p:spPr>
          <a:xfrm>
            <a:off x="144828" y="43211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30" name="Google Shape;730;p37"/>
          <p:cNvSpPr txBox="1">
            <a:spLocks noGrp="1"/>
          </p:cNvSpPr>
          <p:nvPr>
            <p:ph type="subTitle" idx="1"/>
          </p:nvPr>
        </p:nvSpPr>
        <p:spPr>
          <a:xfrm>
            <a:off x="402924" y="1505389"/>
            <a:ext cx="5793044" cy="3827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AutoNum type="arabicPeriod"/>
            </a:pP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nghề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 smtClean="0"/>
              <a:t>viên</a:t>
            </a:r>
            <a:endParaRPr lang="en-US" b="1" dirty="0" smtClean="0"/>
          </a:p>
          <a:p>
            <a:pPr marL="342900" lvl="0">
              <a:buAutoNum type="arabicPeriod"/>
            </a:pP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nắm</a:t>
            </a:r>
            <a:r>
              <a:rPr lang="en-US" b="1" dirty="0"/>
              <a:t> </a:t>
            </a:r>
            <a:r>
              <a:rPr lang="en-US" b="1" dirty="0" err="1"/>
              <a:t>bắt</a:t>
            </a:r>
            <a:r>
              <a:rPr lang="en-US" b="1" dirty="0"/>
              <a:t> </a:t>
            </a:r>
            <a:r>
              <a:rPr lang="en-US" b="1" dirty="0" err="1"/>
              <a:t>nhanh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tuyển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 smtClean="0"/>
              <a:t>nghiệp</a:t>
            </a:r>
            <a:endParaRPr lang="en-US" b="1" dirty="0" smtClean="0"/>
          </a:p>
          <a:p>
            <a:pPr marL="342900">
              <a:buFont typeface="Open Sans"/>
              <a:buAutoNum type="arabicPeriod"/>
            </a:pP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xem</a:t>
            </a:r>
            <a:r>
              <a:rPr lang="en-US" b="1" dirty="0"/>
              <a:t> CV,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 smtClean="0"/>
              <a:t>trực</a:t>
            </a:r>
            <a:r>
              <a:rPr lang="en-US" b="1" dirty="0" smtClean="0"/>
              <a:t> </a:t>
            </a:r>
            <a:r>
              <a:rPr lang="en-US" b="1" dirty="0" err="1" smtClean="0"/>
              <a:t>tiếp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r>
              <a:rPr lang="en-US" b="1" dirty="0" smtClean="0"/>
              <a:t> </a:t>
            </a:r>
            <a:r>
              <a:rPr lang="en-US" b="1" dirty="0" err="1"/>
              <a:t>xác</a:t>
            </a:r>
            <a:endParaRPr lang="en-US" b="1" dirty="0"/>
          </a:p>
          <a:p>
            <a:pPr marL="342900">
              <a:buFont typeface="Open Sans"/>
              <a:buAutoNum type="arabicPeriod"/>
            </a:pP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chủ</a:t>
            </a:r>
            <a:r>
              <a:rPr lang="en-US" b="1" dirty="0" smtClean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lạc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nhau</a:t>
            </a:r>
            <a:endParaRPr lang="en-US" b="1" dirty="0"/>
          </a:p>
          <a:p>
            <a:pPr marL="342900">
              <a:buFont typeface="Open Sans"/>
              <a:buAutoNum type="arabicPeriod"/>
            </a:pPr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dàng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tình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,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;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soát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xúc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lành</a:t>
            </a:r>
            <a:r>
              <a:rPr lang="en-US" b="1" dirty="0"/>
              <a:t> </a:t>
            </a:r>
            <a:r>
              <a:rPr lang="en-US" b="1" dirty="0" err="1" smtClean="0"/>
              <a:t>mạnh</a:t>
            </a:r>
            <a:endParaRPr lang="en-US" b="1" dirty="0"/>
          </a:p>
        </p:txBody>
      </p:sp>
      <p:grpSp>
        <p:nvGrpSpPr>
          <p:cNvPr id="731" name="Google Shape;731;p37"/>
          <p:cNvGrpSpPr/>
          <p:nvPr/>
        </p:nvGrpSpPr>
        <p:grpSpPr>
          <a:xfrm>
            <a:off x="6380272" y="826765"/>
            <a:ext cx="2019223" cy="3636696"/>
            <a:chOff x="619400" y="238125"/>
            <a:chExt cx="2313500" cy="4166700"/>
          </a:xfrm>
        </p:grpSpPr>
        <p:sp>
          <p:nvSpPr>
            <p:cNvPr id="732" name="Google Shape;732;p37"/>
            <p:cNvSpPr/>
            <p:nvPr/>
          </p:nvSpPr>
          <p:spPr>
            <a:xfrm>
              <a:off x="619400" y="117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2579050" y="1015650"/>
              <a:ext cx="216725" cy="216700"/>
            </a:xfrm>
            <a:custGeom>
              <a:avLst/>
              <a:gdLst/>
              <a:ahLst/>
              <a:cxnLst/>
              <a:rect l="l" t="t" r="r" b="b"/>
              <a:pathLst>
                <a:path w="8669" h="8668" extrusionOk="0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1144450" y="3654875"/>
              <a:ext cx="751250" cy="749900"/>
            </a:xfrm>
            <a:custGeom>
              <a:avLst/>
              <a:gdLst/>
              <a:ahLst/>
              <a:cxnLst/>
              <a:rect l="l" t="t" r="r" b="b"/>
              <a:pathLst>
                <a:path w="30050" h="29996" extrusionOk="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1852575" y="3654950"/>
              <a:ext cx="751275" cy="749875"/>
            </a:xfrm>
            <a:custGeom>
              <a:avLst/>
              <a:gdLst/>
              <a:ahLst/>
              <a:cxnLst/>
              <a:rect l="l" t="t" r="r" b="b"/>
              <a:pathLst>
                <a:path w="30051" h="29995" extrusionOk="0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1843675" y="3572650"/>
              <a:ext cx="61225" cy="810200"/>
            </a:xfrm>
            <a:custGeom>
              <a:avLst/>
              <a:gdLst/>
              <a:ahLst/>
              <a:cxnLst/>
              <a:rect l="l" t="t" r="r" b="b"/>
              <a:pathLst>
                <a:path w="2449" h="32408" extrusionOk="0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1829175" y="3294475"/>
              <a:ext cx="90200" cy="426925"/>
            </a:xfrm>
            <a:custGeom>
              <a:avLst/>
              <a:gdLst/>
              <a:ahLst/>
              <a:cxnLst/>
              <a:rect l="l" t="t" r="r" b="b"/>
              <a:pathLst>
                <a:path w="3608" h="17077" extrusionOk="0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1784875" y="3631175"/>
              <a:ext cx="178825" cy="90225"/>
            </a:xfrm>
            <a:custGeom>
              <a:avLst/>
              <a:gdLst/>
              <a:ahLst/>
              <a:cxnLst/>
              <a:rect l="l" t="t" r="r" b="b"/>
              <a:pathLst>
                <a:path w="7153" h="3609" extrusionOk="0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53650" y="333050"/>
              <a:ext cx="2041250" cy="2961450"/>
            </a:xfrm>
            <a:custGeom>
              <a:avLst/>
              <a:gdLst/>
              <a:ahLst/>
              <a:cxnLst/>
              <a:rect l="l" t="t" r="r" b="b"/>
              <a:pathLst>
                <a:path w="81650" h="118458" extrusionOk="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815675" y="3294475"/>
              <a:ext cx="2117225" cy="75975"/>
            </a:xfrm>
            <a:custGeom>
              <a:avLst/>
              <a:gdLst/>
              <a:ahLst/>
              <a:cxnLst/>
              <a:rect l="l" t="t" r="r" b="b"/>
              <a:pathLst>
                <a:path w="84689" h="3039" extrusionOk="0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815675" y="238125"/>
              <a:ext cx="2117225" cy="94950"/>
            </a:xfrm>
            <a:custGeom>
              <a:avLst/>
              <a:gdLst/>
              <a:ahLst/>
              <a:cxnLst/>
              <a:rect l="l" t="t" r="r" b="b"/>
              <a:pathLst>
                <a:path w="84689" h="3798" extrusionOk="0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1009275" y="554575"/>
              <a:ext cx="790525" cy="165700"/>
            </a:xfrm>
            <a:custGeom>
              <a:avLst/>
              <a:gdLst/>
              <a:ahLst/>
              <a:cxnLst/>
              <a:rect l="l" t="t" r="r" b="b"/>
              <a:pathLst>
                <a:path w="31621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1009275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1009275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1009275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009275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948750" y="554575"/>
              <a:ext cx="790550" cy="165700"/>
            </a:xfrm>
            <a:custGeom>
              <a:avLst/>
              <a:gdLst/>
              <a:ahLst/>
              <a:cxnLst/>
              <a:rect l="l" t="t" r="r" b="b"/>
              <a:pathLst>
                <a:path w="31622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948750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1948750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1948750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1948750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075750" y="2638425"/>
              <a:ext cx="1562875" cy="113950"/>
            </a:xfrm>
            <a:custGeom>
              <a:avLst/>
              <a:gdLst/>
              <a:ahLst/>
              <a:cxnLst/>
              <a:rect l="l" t="t" r="r" b="b"/>
              <a:pathLst>
                <a:path w="62515" h="4558" extrusionOk="0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075750" y="2802950"/>
              <a:ext cx="501450" cy="36600"/>
            </a:xfrm>
            <a:custGeom>
              <a:avLst/>
              <a:gdLst/>
              <a:ahLst/>
              <a:cxnLst/>
              <a:rect l="l" t="t" r="r" b="b"/>
              <a:pathLst>
                <a:path w="20058" h="1464" extrusionOk="0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1075750" y="2872000"/>
              <a:ext cx="815075" cy="36575"/>
            </a:xfrm>
            <a:custGeom>
              <a:avLst/>
              <a:gdLst/>
              <a:ahLst/>
              <a:cxnLst/>
              <a:rect l="l" t="t" r="r" b="b"/>
              <a:pathLst>
                <a:path w="32603" h="1463" extrusionOk="0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075750" y="2941075"/>
              <a:ext cx="501450" cy="36550"/>
            </a:xfrm>
            <a:custGeom>
              <a:avLst/>
              <a:gdLst/>
              <a:ahLst/>
              <a:cxnLst/>
              <a:rect l="l" t="t" r="r" b="b"/>
              <a:pathLst>
                <a:path w="20058" h="1462" extrusionOk="0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075750" y="3010075"/>
              <a:ext cx="815075" cy="36600"/>
            </a:xfrm>
            <a:custGeom>
              <a:avLst/>
              <a:gdLst/>
              <a:ahLst/>
              <a:cxnLst/>
              <a:rect l="l" t="t" r="r" b="b"/>
              <a:pathLst>
                <a:path w="32603" h="1464" extrusionOk="0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076500" y="1637350"/>
              <a:ext cx="236100" cy="780875"/>
            </a:xfrm>
            <a:custGeom>
              <a:avLst/>
              <a:gdLst/>
              <a:ahLst/>
              <a:cxnLst/>
              <a:rect l="l" t="t" r="r" b="b"/>
              <a:pathLst>
                <a:path w="9444" h="31235" extrusionOk="0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514625" y="1853225"/>
              <a:ext cx="236125" cy="565000"/>
            </a:xfrm>
            <a:custGeom>
              <a:avLst/>
              <a:gdLst/>
              <a:ahLst/>
              <a:cxnLst/>
              <a:rect l="l" t="t" r="r" b="b"/>
              <a:pathLst>
                <a:path w="9445" h="22600" extrusionOk="0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952775" y="2056650"/>
              <a:ext cx="236100" cy="361575"/>
            </a:xfrm>
            <a:custGeom>
              <a:avLst/>
              <a:gdLst/>
              <a:ahLst/>
              <a:cxnLst/>
              <a:rect l="l" t="t" r="r" b="b"/>
              <a:pathLst>
                <a:path w="9444" h="14463" extrusionOk="0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2390900" y="1637350"/>
              <a:ext cx="236125" cy="780875"/>
            </a:xfrm>
            <a:custGeom>
              <a:avLst/>
              <a:gdLst/>
              <a:ahLst/>
              <a:cxnLst/>
              <a:rect l="l" t="t" r="r" b="b"/>
              <a:pathLst>
                <a:path w="9445" h="31235" extrusionOk="0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076500" y="1365300"/>
              <a:ext cx="1452750" cy="495150"/>
            </a:xfrm>
            <a:custGeom>
              <a:avLst/>
              <a:gdLst/>
              <a:ahLst/>
              <a:cxnLst/>
              <a:rect l="l" t="t" r="r" b="b"/>
              <a:pathLst>
                <a:path w="58110" h="19806" extrusionOk="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3"/>
          <p:cNvSpPr txBox="1">
            <a:spLocks noGrp="1"/>
          </p:cNvSpPr>
          <p:nvPr>
            <p:ph type="title"/>
          </p:nvPr>
        </p:nvSpPr>
        <p:spPr>
          <a:xfrm>
            <a:off x="3044278" y="305468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PHẠM VI, </a:t>
            </a:r>
            <a:b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ĐỐI TƯỢNG</a:t>
            </a:r>
            <a:endParaRPr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12" name="Google Shape;1212;p43"/>
          <p:cNvSpPr txBox="1">
            <a:spLocks noGrp="1"/>
          </p:cNvSpPr>
          <p:nvPr>
            <p:ph type="title" idx="2"/>
          </p:nvPr>
        </p:nvSpPr>
        <p:spPr>
          <a:xfrm>
            <a:off x="6324315" y="502680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" name="Google Shape;1953;p58"/>
          <p:cNvSpPr/>
          <p:nvPr/>
        </p:nvSpPr>
        <p:spPr>
          <a:xfrm>
            <a:off x="340351" y="1291980"/>
            <a:ext cx="4301889" cy="2537089"/>
          </a:xfrm>
          <a:custGeom>
            <a:avLst/>
            <a:gdLst/>
            <a:ahLst/>
            <a:cxnLst/>
            <a:rect l="l" t="t" r="r" b="b"/>
            <a:pathLst>
              <a:path w="32642" h="19251" extrusionOk="0">
                <a:moveTo>
                  <a:pt x="2846" y="1"/>
                </a:moveTo>
                <a:lnTo>
                  <a:pt x="2909" y="210"/>
                </a:lnTo>
                <a:lnTo>
                  <a:pt x="3035" y="273"/>
                </a:lnTo>
                <a:lnTo>
                  <a:pt x="2993" y="356"/>
                </a:lnTo>
                <a:lnTo>
                  <a:pt x="2909" y="440"/>
                </a:lnTo>
                <a:lnTo>
                  <a:pt x="2930" y="545"/>
                </a:lnTo>
                <a:lnTo>
                  <a:pt x="2993" y="586"/>
                </a:lnTo>
                <a:lnTo>
                  <a:pt x="2972" y="649"/>
                </a:lnTo>
                <a:lnTo>
                  <a:pt x="2909" y="733"/>
                </a:lnTo>
                <a:lnTo>
                  <a:pt x="2951" y="775"/>
                </a:lnTo>
                <a:lnTo>
                  <a:pt x="2951" y="858"/>
                </a:lnTo>
                <a:lnTo>
                  <a:pt x="2993" y="900"/>
                </a:lnTo>
                <a:lnTo>
                  <a:pt x="2909" y="1047"/>
                </a:lnTo>
                <a:lnTo>
                  <a:pt x="2825" y="1089"/>
                </a:lnTo>
                <a:lnTo>
                  <a:pt x="2763" y="1256"/>
                </a:lnTo>
                <a:lnTo>
                  <a:pt x="2721" y="1298"/>
                </a:lnTo>
                <a:lnTo>
                  <a:pt x="2721" y="1423"/>
                </a:lnTo>
                <a:lnTo>
                  <a:pt x="2637" y="1486"/>
                </a:lnTo>
                <a:lnTo>
                  <a:pt x="2616" y="1591"/>
                </a:lnTo>
                <a:lnTo>
                  <a:pt x="2470" y="1674"/>
                </a:lnTo>
                <a:lnTo>
                  <a:pt x="2386" y="1633"/>
                </a:lnTo>
                <a:lnTo>
                  <a:pt x="2344" y="1570"/>
                </a:lnTo>
                <a:lnTo>
                  <a:pt x="2428" y="1465"/>
                </a:lnTo>
                <a:lnTo>
                  <a:pt x="2449" y="1507"/>
                </a:lnTo>
                <a:lnTo>
                  <a:pt x="2532" y="1465"/>
                </a:lnTo>
                <a:lnTo>
                  <a:pt x="2553" y="1528"/>
                </a:lnTo>
                <a:lnTo>
                  <a:pt x="2595" y="1486"/>
                </a:lnTo>
                <a:lnTo>
                  <a:pt x="2595" y="1361"/>
                </a:lnTo>
                <a:lnTo>
                  <a:pt x="2658" y="1214"/>
                </a:lnTo>
                <a:lnTo>
                  <a:pt x="2742" y="1151"/>
                </a:lnTo>
                <a:lnTo>
                  <a:pt x="2742" y="1047"/>
                </a:lnTo>
                <a:lnTo>
                  <a:pt x="2700" y="1068"/>
                </a:lnTo>
                <a:lnTo>
                  <a:pt x="2553" y="1172"/>
                </a:lnTo>
                <a:lnTo>
                  <a:pt x="2512" y="1214"/>
                </a:lnTo>
                <a:lnTo>
                  <a:pt x="2428" y="1214"/>
                </a:lnTo>
                <a:lnTo>
                  <a:pt x="2428" y="1172"/>
                </a:lnTo>
                <a:lnTo>
                  <a:pt x="2532" y="1068"/>
                </a:lnTo>
                <a:lnTo>
                  <a:pt x="2658" y="1005"/>
                </a:lnTo>
                <a:lnTo>
                  <a:pt x="2700" y="963"/>
                </a:lnTo>
                <a:lnTo>
                  <a:pt x="2658" y="879"/>
                </a:lnTo>
                <a:lnTo>
                  <a:pt x="2616" y="879"/>
                </a:lnTo>
                <a:lnTo>
                  <a:pt x="2532" y="900"/>
                </a:lnTo>
                <a:lnTo>
                  <a:pt x="2470" y="796"/>
                </a:lnTo>
                <a:lnTo>
                  <a:pt x="2407" y="754"/>
                </a:lnTo>
                <a:lnTo>
                  <a:pt x="2135" y="754"/>
                </a:lnTo>
                <a:lnTo>
                  <a:pt x="2009" y="649"/>
                </a:lnTo>
                <a:lnTo>
                  <a:pt x="1716" y="419"/>
                </a:lnTo>
                <a:lnTo>
                  <a:pt x="1696" y="440"/>
                </a:lnTo>
                <a:lnTo>
                  <a:pt x="1675" y="545"/>
                </a:lnTo>
                <a:lnTo>
                  <a:pt x="1591" y="754"/>
                </a:lnTo>
                <a:lnTo>
                  <a:pt x="1591" y="858"/>
                </a:lnTo>
                <a:lnTo>
                  <a:pt x="1654" y="1068"/>
                </a:lnTo>
                <a:lnTo>
                  <a:pt x="1591" y="1382"/>
                </a:lnTo>
                <a:lnTo>
                  <a:pt x="1612" y="1507"/>
                </a:lnTo>
                <a:lnTo>
                  <a:pt x="1591" y="1674"/>
                </a:lnTo>
                <a:lnTo>
                  <a:pt x="1612" y="1737"/>
                </a:lnTo>
                <a:lnTo>
                  <a:pt x="1675" y="1737"/>
                </a:lnTo>
                <a:lnTo>
                  <a:pt x="1696" y="1800"/>
                </a:lnTo>
                <a:lnTo>
                  <a:pt x="1654" y="1884"/>
                </a:lnTo>
                <a:lnTo>
                  <a:pt x="1591" y="1884"/>
                </a:lnTo>
                <a:lnTo>
                  <a:pt x="1570" y="1946"/>
                </a:lnTo>
                <a:lnTo>
                  <a:pt x="1591" y="2009"/>
                </a:lnTo>
                <a:lnTo>
                  <a:pt x="1696" y="2030"/>
                </a:lnTo>
                <a:lnTo>
                  <a:pt x="1654" y="2135"/>
                </a:lnTo>
                <a:lnTo>
                  <a:pt x="1654" y="2239"/>
                </a:lnTo>
                <a:lnTo>
                  <a:pt x="1591" y="2323"/>
                </a:lnTo>
                <a:lnTo>
                  <a:pt x="1549" y="2302"/>
                </a:lnTo>
                <a:lnTo>
                  <a:pt x="1507" y="2344"/>
                </a:lnTo>
                <a:lnTo>
                  <a:pt x="1507" y="2428"/>
                </a:lnTo>
                <a:lnTo>
                  <a:pt x="1675" y="2449"/>
                </a:lnTo>
                <a:lnTo>
                  <a:pt x="1821" y="2470"/>
                </a:lnTo>
                <a:lnTo>
                  <a:pt x="1926" y="2553"/>
                </a:lnTo>
                <a:lnTo>
                  <a:pt x="2072" y="2553"/>
                </a:lnTo>
                <a:lnTo>
                  <a:pt x="2114" y="2637"/>
                </a:lnTo>
                <a:lnTo>
                  <a:pt x="2135" y="2783"/>
                </a:lnTo>
                <a:lnTo>
                  <a:pt x="2093" y="2658"/>
                </a:lnTo>
                <a:lnTo>
                  <a:pt x="1988" y="2574"/>
                </a:lnTo>
                <a:lnTo>
                  <a:pt x="1905" y="2616"/>
                </a:lnTo>
                <a:lnTo>
                  <a:pt x="1821" y="2553"/>
                </a:lnTo>
                <a:lnTo>
                  <a:pt x="1612" y="2532"/>
                </a:lnTo>
                <a:lnTo>
                  <a:pt x="1570" y="2470"/>
                </a:lnTo>
                <a:lnTo>
                  <a:pt x="1507" y="2511"/>
                </a:lnTo>
                <a:lnTo>
                  <a:pt x="1507" y="2616"/>
                </a:lnTo>
                <a:lnTo>
                  <a:pt x="1403" y="2763"/>
                </a:lnTo>
                <a:lnTo>
                  <a:pt x="1403" y="2846"/>
                </a:lnTo>
                <a:lnTo>
                  <a:pt x="1403" y="2930"/>
                </a:lnTo>
                <a:lnTo>
                  <a:pt x="1340" y="3076"/>
                </a:lnTo>
                <a:lnTo>
                  <a:pt x="1277" y="3202"/>
                </a:lnTo>
                <a:lnTo>
                  <a:pt x="1131" y="3558"/>
                </a:lnTo>
                <a:lnTo>
                  <a:pt x="1089" y="3809"/>
                </a:lnTo>
                <a:lnTo>
                  <a:pt x="942" y="4102"/>
                </a:lnTo>
                <a:lnTo>
                  <a:pt x="921" y="4415"/>
                </a:lnTo>
                <a:lnTo>
                  <a:pt x="838" y="4541"/>
                </a:lnTo>
                <a:lnTo>
                  <a:pt x="733" y="4667"/>
                </a:lnTo>
                <a:lnTo>
                  <a:pt x="649" y="4855"/>
                </a:lnTo>
                <a:lnTo>
                  <a:pt x="608" y="4939"/>
                </a:lnTo>
                <a:lnTo>
                  <a:pt x="566" y="5043"/>
                </a:lnTo>
                <a:lnTo>
                  <a:pt x="419" y="5231"/>
                </a:lnTo>
                <a:lnTo>
                  <a:pt x="356" y="5336"/>
                </a:lnTo>
                <a:lnTo>
                  <a:pt x="398" y="5566"/>
                </a:lnTo>
                <a:lnTo>
                  <a:pt x="336" y="5776"/>
                </a:lnTo>
                <a:lnTo>
                  <a:pt x="336" y="5922"/>
                </a:lnTo>
                <a:lnTo>
                  <a:pt x="419" y="6027"/>
                </a:lnTo>
                <a:lnTo>
                  <a:pt x="356" y="6110"/>
                </a:lnTo>
                <a:lnTo>
                  <a:pt x="336" y="6194"/>
                </a:lnTo>
                <a:lnTo>
                  <a:pt x="398" y="6340"/>
                </a:lnTo>
                <a:lnTo>
                  <a:pt x="356" y="6592"/>
                </a:lnTo>
                <a:lnTo>
                  <a:pt x="315" y="6717"/>
                </a:lnTo>
                <a:lnTo>
                  <a:pt x="231" y="6759"/>
                </a:lnTo>
                <a:lnTo>
                  <a:pt x="252" y="6843"/>
                </a:lnTo>
                <a:lnTo>
                  <a:pt x="294" y="6864"/>
                </a:lnTo>
                <a:lnTo>
                  <a:pt x="231" y="7031"/>
                </a:lnTo>
                <a:lnTo>
                  <a:pt x="84" y="7136"/>
                </a:lnTo>
                <a:lnTo>
                  <a:pt x="1" y="7261"/>
                </a:lnTo>
                <a:lnTo>
                  <a:pt x="1" y="7387"/>
                </a:lnTo>
                <a:lnTo>
                  <a:pt x="105" y="7554"/>
                </a:lnTo>
                <a:lnTo>
                  <a:pt x="210" y="7763"/>
                </a:lnTo>
                <a:lnTo>
                  <a:pt x="210" y="7993"/>
                </a:lnTo>
                <a:lnTo>
                  <a:pt x="189" y="8119"/>
                </a:lnTo>
                <a:lnTo>
                  <a:pt x="126" y="8203"/>
                </a:lnTo>
                <a:lnTo>
                  <a:pt x="126" y="8286"/>
                </a:lnTo>
                <a:lnTo>
                  <a:pt x="147" y="8370"/>
                </a:lnTo>
                <a:lnTo>
                  <a:pt x="189" y="8496"/>
                </a:lnTo>
                <a:lnTo>
                  <a:pt x="126" y="8579"/>
                </a:lnTo>
                <a:lnTo>
                  <a:pt x="105" y="8642"/>
                </a:lnTo>
                <a:lnTo>
                  <a:pt x="126" y="8726"/>
                </a:lnTo>
                <a:lnTo>
                  <a:pt x="356" y="9102"/>
                </a:lnTo>
                <a:lnTo>
                  <a:pt x="398" y="9207"/>
                </a:lnTo>
                <a:lnTo>
                  <a:pt x="356" y="9270"/>
                </a:lnTo>
                <a:lnTo>
                  <a:pt x="398" y="9353"/>
                </a:lnTo>
                <a:lnTo>
                  <a:pt x="524" y="9479"/>
                </a:lnTo>
                <a:lnTo>
                  <a:pt x="545" y="9542"/>
                </a:lnTo>
                <a:lnTo>
                  <a:pt x="628" y="9542"/>
                </a:lnTo>
                <a:lnTo>
                  <a:pt x="628" y="9437"/>
                </a:lnTo>
                <a:lnTo>
                  <a:pt x="628" y="9312"/>
                </a:lnTo>
                <a:lnTo>
                  <a:pt x="712" y="9333"/>
                </a:lnTo>
                <a:lnTo>
                  <a:pt x="733" y="9312"/>
                </a:lnTo>
                <a:lnTo>
                  <a:pt x="733" y="9353"/>
                </a:lnTo>
                <a:lnTo>
                  <a:pt x="838" y="9353"/>
                </a:lnTo>
                <a:lnTo>
                  <a:pt x="859" y="9416"/>
                </a:lnTo>
                <a:lnTo>
                  <a:pt x="984" y="9437"/>
                </a:lnTo>
                <a:lnTo>
                  <a:pt x="880" y="9437"/>
                </a:lnTo>
                <a:lnTo>
                  <a:pt x="817" y="9479"/>
                </a:lnTo>
                <a:lnTo>
                  <a:pt x="754" y="9437"/>
                </a:lnTo>
                <a:lnTo>
                  <a:pt x="712" y="9437"/>
                </a:lnTo>
                <a:lnTo>
                  <a:pt x="712" y="9521"/>
                </a:lnTo>
                <a:lnTo>
                  <a:pt x="754" y="9542"/>
                </a:lnTo>
                <a:lnTo>
                  <a:pt x="754" y="9688"/>
                </a:lnTo>
                <a:lnTo>
                  <a:pt x="817" y="9793"/>
                </a:lnTo>
                <a:lnTo>
                  <a:pt x="838" y="9835"/>
                </a:lnTo>
                <a:lnTo>
                  <a:pt x="733" y="9793"/>
                </a:lnTo>
                <a:lnTo>
                  <a:pt x="670" y="9688"/>
                </a:lnTo>
                <a:lnTo>
                  <a:pt x="649" y="9646"/>
                </a:lnTo>
                <a:lnTo>
                  <a:pt x="608" y="9688"/>
                </a:lnTo>
                <a:lnTo>
                  <a:pt x="608" y="9772"/>
                </a:lnTo>
                <a:lnTo>
                  <a:pt x="545" y="9835"/>
                </a:lnTo>
                <a:lnTo>
                  <a:pt x="566" y="9877"/>
                </a:lnTo>
                <a:lnTo>
                  <a:pt x="545" y="9981"/>
                </a:lnTo>
                <a:lnTo>
                  <a:pt x="545" y="10086"/>
                </a:lnTo>
                <a:lnTo>
                  <a:pt x="608" y="10107"/>
                </a:lnTo>
                <a:lnTo>
                  <a:pt x="628" y="10211"/>
                </a:lnTo>
                <a:lnTo>
                  <a:pt x="733" y="10274"/>
                </a:lnTo>
                <a:lnTo>
                  <a:pt x="775" y="10358"/>
                </a:lnTo>
                <a:lnTo>
                  <a:pt x="775" y="10421"/>
                </a:lnTo>
                <a:lnTo>
                  <a:pt x="712" y="10504"/>
                </a:lnTo>
                <a:lnTo>
                  <a:pt x="649" y="10504"/>
                </a:lnTo>
                <a:lnTo>
                  <a:pt x="649" y="10567"/>
                </a:lnTo>
                <a:lnTo>
                  <a:pt x="670" y="10672"/>
                </a:lnTo>
                <a:lnTo>
                  <a:pt x="670" y="10797"/>
                </a:lnTo>
                <a:lnTo>
                  <a:pt x="712" y="10839"/>
                </a:lnTo>
                <a:lnTo>
                  <a:pt x="775" y="10923"/>
                </a:lnTo>
                <a:lnTo>
                  <a:pt x="817" y="11111"/>
                </a:lnTo>
                <a:lnTo>
                  <a:pt x="942" y="11362"/>
                </a:lnTo>
                <a:lnTo>
                  <a:pt x="1026" y="11509"/>
                </a:lnTo>
                <a:lnTo>
                  <a:pt x="1068" y="11530"/>
                </a:lnTo>
                <a:lnTo>
                  <a:pt x="1047" y="11571"/>
                </a:lnTo>
                <a:lnTo>
                  <a:pt x="1047" y="11613"/>
                </a:lnTo>
                <a:lnTo>
                  <a:pt x="1152" y="11718"/>
                </a:lnTo>
                <a:lnTo>
                  <a:pt x="1172" y="11843"/>
                </a:lnTo>
                <a:lnTo>
                  <a:pt x="1152" y="11990"/>
                </a:lnTo>
                <a:lnTo>
                  <a:pt x="1131" y="12094"/>
                </a:lnTo>
                <a:lnTo>
                  <a:pt x="1089" y="12136"/>
                </a:lnTo>
                <a:lnTo>
                  <a:pt x="1131" y="12199"/>
                </a:lnTo>
                <a:lnTo>
                  <a:pt x="1172" y="12262"/>
                </a:lnTo>
                <a:lnTo>
                  <a:pt x="1382" y="12262"/>
                </a:lnTo>
                <a:lnTo>
                  <a:pt x="1486" y="12283"/>
                </a:lnTo>
                <a:lnTo>
                  <a:pt x="1591" y="12346"/>
                </a:lnTo>
                <a:lnTo>
                  <a:pt x="1675" y="12366"/>
                </a:lnTo>
                <a:lnTo>
                  <a:pt x="1821" y="12366"/>
                </a:lnTo>
                <a:lnTo>
                  <a:pt x="1884" y="12450"/>
                </a:lnTo>
                <a:lnTo>
                  <a:pt x="1884" y="12555"/>
                </a:lnTo>
                <a:lnTo>
                  <a:pt x="2030" y="12618"/>
                </a:lnTo>
                <a:lnTo>
                  <a:pt x="2135" y="12618"/>
                </a:lnTo>
                <a:lnTo>
                  <a:pt x="2281" y="12680"/>
                </a:lnTo>
                <a:lnTo>
                  <a:pt x="2302" y="12722"/>
                </a:lnTo>
                <a:lnTo>
                  <a:pt x="2302" y="12827"/>
                </a:lnTo>
                <a:lnTo>
                  <a:pt x="2344" y="12869"/>
                </a:lnTo>
                <a:lnTo>
                  <a:pt x="2407" y="12827"/>
                </a:lnTo>
                <a:lnTo>
                  <a:pt x="2470" y="12827"/>
                </a:lnTo>
                <a:lnTo>
                  <a:pt x="2616" y="12973"/>
                </a:lnTo>
                <a:lnTo>
                  <a:pt x="2805" y="13245"/>
                </a:lnTo>
                <a:lnTo>
                  <a:pt x="2825" y="13434"/>
                </a:lnTo>
                <a:lnTo>
                  <a:pt x="2805" y="13559"/>
                </a:lnTo>
                <a:lnTo>
                  <a:pt x="2805" y="13664"/>
                </a:lnTo>
                <a:lnTo>
                  <a:pt x="4185" y="13643"/>
                </a:lnTo>
                <a:lnTo>
                  <a:pt x="4206" y="13706"/>
                </a:lnTo>
                <a:lnTo>
                  <a:pt x="4206" y="13747"/>
                </a:lnTo>
                <a:lnTo>
                  <a:pt x="6131" y="14647"/>
                </a:lnTo>
                <a:lnTo>
                  <a:pt x="7784" y="14689"/>
                </a:lnTo>
                <a:lnTo>
                  <a:pt x="7826" y="14480"/>
                </a:lnTo>
                <a:lnTo>
                  <a:pt x="8747" y="14501"/>
                </a:lnTo>
                <a:lnTo>
                  <a:pt x="8872" y="14584"/>
                </a:lnTo>
                <a:lnTo>
                  <a:pt x="8935" y="14710"/>
                </a:lnTo>
                <a:lnTo>
                  <a:pt x="8998" y="14773"/>
                </a:lnTo>
                <a:lnTo>
                  <a:pt x="9019" y="14815"/>
                </a:lnTo>
                <a:lnTo>
                  <a:pt x="9082" y="14815"/>
                </a:lnTo>
                <a:lnTo>
                  <a:pt x="9123" y="14898"/>
                </a:lnTo>
                <a:lnTo>
                  <a:pt x="9103" y="14961"/>
                </a:lnTo>
                <a:lnTo>
                  <a:pt x="9207" y="14982"/>
                </a:lnTo>
                <a:lnTo>
                  <a:pt x="9270" y="15066"/>
                </a:lnTo>
                <a:lnTo>
                  <a:pt x="9270" y="15107"/>
                </a:lnTo>
                <a:lnTo>
                  <a:pt x="9228" y="15170"/>
                </a:lnTo>
                <a:lnTo>
                  <a:pt x="9312" y="15191"/>
                </a:lnTo>
                <a:lnTo>
                  <a:pt x="9395" y="15233"/>
                </a:lnTo>
                <a:lnTo>
                  <a:pt x="9437" y="15317"/>
                </a:lnTo>
                <a:lnTo>
                  <a:pt x="9458" y="15442"/>
                </a:lnTo>
                <a:lnTo>
                  <a:pt x="9500" y="15484"/>
                </a:lnTo>
                <a:lnTo>
                  <a:pt x="9521" y="15505"/>
                </a:lnTo>
                <a:lnTo>
                  <a:pt x="9542" y="15526"/>
                </a:lnTo>
                <a:lnTo>
                  <a:pt x="9626" y="15610"/>
                </a:lnTo>
                <a:lnTo>
                  <a:pt x="9626" y="15693"/>
                </a:lnTo>
                <a:lnTo>
                  <a:pt x="9605" y="15714"/>
                </a:lnTo>
                <a:lnTo>
                  <a:pt x="9521" y="15735"/>
                </a:lnTo>
                <a:lnTo>
                  <a:pt x="9521" y="15756"/>
                </a:lnTo>
                <a:lnTo>
                  <a:pt x="9626" y="15903"/>
                </a:lnTo>
                <a:lnTo>
                  <a:pt x="9709" y="15965"/>
                </a:lnTo>
                <a:lnTo>
                  <a:pt x="9730" y="16070"/>
                </a:lnTo>
                <a:lnTo>
                  <a:pt x="9730" y="16112"/>
                </a:lnTo>
                <a:lnTo>
                  <a:pt x="9751" y="16112"/>
                </a:lnTo>
                <a:lnTo>
                  <a:pt x="9793" y="16133"/>
                </a:lnTo>
                <a:lnTo>
                  <a:pt x="9835" y="16133"/>
                </a:lnTo>
                <a:lnTo>
                  <a:pt x="9877" y="16154"/>
                </a:lnTo>
                <a:lnTo>
                  <a:pt x="9919" y="16216"/>
                </a:lnTo>
                <a:lnTo>
                  <a:pt x="9919" y="16237"/>
                </a:lnTo>
                <a:lnTo>
                  <a:pt x="9960" y="16279"/>
                </a:lnTo>
                <a:lnTo>
                  <a:pt x="10023" y="16279"/>
                </a:lnTo>
                <a:lnTo>
                  <a:pt x="10149" y="16342"/>
                </a:lnTo>
                <a:lnTo>
                  <a:pt x="10170" y="16384"/>
                </a:lnTo>
                <a:lnTo>
                  <a:pt x="10253" y="16426"/>
                </a:lnTo>
                <a:lnTo>
                  <a:pt x="10379" y="16467"/>
                </a:lnTo>
                <a:lnTo>
                  <a:pt x="10400" y="16530"/>
                </a:lnTo>
                <a:lnTo>
                  <a:pt x="10463" y="16530"/>
                </a:lnTo>
                <a:lnTo>
                  <a:pt x="10504" y="16488"/>
                </a:lnTo>
                <a:lnTo>
                  <a:pt x="10504" y="16467"/>
                </a:lnTo>
                <a:lnTo>
                  <a:pt x="10609" y="16384"/>
                </a:lnTo>
                <a:lnTo>
                  <a:pt x="10672" y="16384"/>
                </a:lnTo>
                <a:lnTo>
                  <a:pt x="10672" y="16342"/>
                </a:lnTo>
                <a:lnTo>
                  <a:pt x="10672" y="16321"/>
                </a:lnTo>
                <a:lnTo>
                  <a:pt x="10714" y="16237"/>
                </a:lnTo>
                <a:lnTo>
                  <a:pt x="10797" y="16070"/>
                </a:lnTo>
                <a:lnTo>
                  <a:pt x="10839" y="16028"/>
                </a:lnTo>
                <a:lnTo>
                  <a:pt x="10923" y="16007"/>
                </a:lnTo>
                <a:lnTo>
                  <a:pt x="10965" y="16007"/>
                </a:lnTo>
                <a:lnTo>
                  <a:pt x="10986" y="16028"/>
                </a:lnTo>
                <a:lnTo>
                  <a:pt x="11027" y="16028"/>
                </a:lnTo>
                <a:lnTo>
                  <a:pt x="11069" y="15944"/>
                </a:lnTo>
                <a:lnTo>
                  <a:pt x="11174" y="15944"/>
                </a:lnTo>
                <a:lnTo>
                  <a:pt x="11279" y="15965"/>
                </a:lnTo>
                <a:lnTo>
                  <a:pt x="11383" y="15944"/>
                </a:lnTo>
                <a:lnTo>
                  <a:pt x="11404" y="15965"/>
                </a:lnTo>
                <a:lnTo>
                  <a:pt x="11425" y="16007"/>
                </a:lnTo>
                <a:lnTo>
                  <a:pt x="11509" y="16007"/>
                </a:lnTo>
                <a:lnTo>
                  <a:pt x="11592" y="16028"/>
                </a:lnTo>
                <a:lnTo>
                  <a:pt x="11634" y="16133"/>
                </a:lnTo>
                <a:lnTo>
                  <a:pt x="11739" y="16216"/>
                </a:lnTo>
                <a:lnTo>
                  <a:pt x="11844" y="16363"/>
                </a:lnTo>
                <a:lnTo>
                  <a:pt x="11864" y="16467"/>
                </a:lnTo>
                <a:lnTo>
                  <a:pt x="11927" y="16530"/>
                </a:lnTo>
                <a:lnTo>
                  <a:pt x="11927" y="16593"/>
                </a:lnTo>
                <a:lnTo>
                  <a:pt x="11927" y="16760"/>
                </a:lnTo>
                <a:lnTo>
                  <a:pt x="12011" y="16781"/>
                </a:lnTo>
                <a:lnTo>
                  <a:pt x="12032" y="16865"/>
                </a:lnTo>
                <a:lnTo>
                  <a:pt x="12116" y="17074"/>
                </a:lnTo>
                <a:lnTo>
                  <a:pt x="12157" y="17095"/>
                </a:lnTo>
                <a:lnTo>
                  <a:pt x="12178" y="17179"/>
                </a:lnTo>
                <a:lnTo>
                  <a:pt x="12262" y="17221"/>
                </a:lnTo>
                <a:lnTo>
                  <a:pt x="12283" y="17325"/>
                </a:lnTo>
                <a:lnTo>
                  <a:pt x="12346" y="17430"/>
                </a:lnTo>
                <a:lnTo>
                  <a:pt x="12450" y="17514"/>
                </a:lnTo>
                <a:lnTo>
                  <a:pt x="12429" y="17618"/>
                </a:lnTo>
                <a:lnTo>
                  <a:pt x="12429" y="17723"/>
                </a:lnTo>
                <a:lnTo>
                  <a:pt x="12429" y="17786"/>
                </a:lnTo>
                <a:lnTo>
                  <a:pt x="12429" y="17807"/>
                </a:lnTo>
                <a:lnTo>
                  <a:pt x="12555" y="18141"/>
                </a:lnTo>
                <a:lnTo>
                  <a:pt x="12534" y="18309"/>
                </a:lnTo>
                <a:lnTo>
                  <a:pt x="12576" y="18351"/>
                </a:lnTo>
                <a:lnTo>
                  <a:pt x="12597" y="18351"/>
                </a:lnTo>
                <a:lnTo>
                  <a:pt x="12660" y="18372"/>
                </a:lnTo>
                <a:lnTo>
                  <a:pt x="12743" y="18372"/>
                </a:lnTo>
                <a:lnTo>
                  <a:pt x="12806" y="18413"/>
                </a:lnTo>
                <a:lnTo>
                  <a:pt x="12911" y="18518"/>
                </a:lnTo>
                <a:lnTo>
                  <a:pt x="13099" y="18560"/>
                </a:lnTo>
                <a:lnTo>
                  <a:pt x="13204" y="18644"/>
                </a:lnTo>
                <a:lnTo>
                  <a:pt x="13308" y="18644"/>
                </a:lnTo>
                <a:lnTo>
                  <a:pt x="13329" y="18727"/>
                </a:lnTo>
                <a:lnTo>
                  <a:pt x="13392" y="18748"/>
                </a:lnTo>
                <a:lnTo>
                  <a:pt x="13476" y="18581"/>
                </a:lnTo>
                <a:lnTo>
                  <a:pt x="13496" y="18455"/>
                </a:lnTo>
                <a:lnTo>
                  <a:pt x="13476" y="18372"/>
                </a:lnTo>
                <a:lnTo>
                  <a:pt x="13476" y="18120"/>
                </a:lnTo>
                <a:lnTo>
                  <a:pt x="13413" y="18037"/>
                </a:lnTo>
                <a:lnTo>
                  <a:pt x="13496" y="17911"/>
                </a:lnTo>
                <a:lnTo>
                  <a:pt x="13538" y="17723"/>
                </a:lnTo>
                <a:lnTo>
                  <a:pt x="13622" y="17618"/>
                </a:lnTo>
                <a:lnTo>
                  <a:pt x="13580" y="17409"/>
                </a:lnTo>
                <a:lnTo>
                  <a:pt x="13685" y="17367"/>
                </a:lnTo>
                <a:lnTo>
                  <a:pt x="13789" y="17284"/>
                </a:lnTo>
                <a:lnTo>
                  <a:pt x="13727" y="17200"/>
                </a:lnTo>
                <a:lnTo>
                  <a:pt x="13831" y="17074"/>
                </a:lnTo>
                <a:lnTo>
                  <a:pt x="13894" y="17095"/>
                </a:lnTo>
                <a:lnTo>
                  <a:pt x="13999" y="17053"/>
                </a:lnTo>
                <a:lnTo>
                  <a:pt x="13957" y="16907"/>
                </a:lnTo>
                <a:lnTo>
                  <a:pt x="13957" y="16907"/>
                </a:lnTo>
                <a:lnTo>
                  <a:pt x="14040" y="16970"/>
                </a:lnTo>
                <a:lnTo>
                  <a:pt x="14145" y="16907"/>
                </a:lnTo>
                <a:lnTo>
                  <a:pt x="14103" y="16865"/>
                </a:lnTo>
                <a:lnTo>
                  <a:pt x="14208" y="16781"/>
                </a:lnTo>
                <a:lnTo>
                  <a:pt x="14250" y="16802"/>
                </a:lnTo>
                <a:lnTo>
                  <a:pt x="14312" y="16781"/>
                </a:lnTo>
                <a:lnTo>
                  <a:pt x="14375" y="16865"/>
                </a:lnTo>
                <a:lnTo>
                  <a:pt x="14271" y="16949"/>
                </a:lnTo>
                <a:lnTo>
                  <a:pt x="14354" y="16949"/>
                </a:lnTo>
                <a:lnTo>
                  <a:pt x="14459" y="16844"/>
                </a:lnTo>
                <a:lnTo>
                  <a:pt x="14543" y="16844"/>
                </a:lnTo>
                <a:lnTo>
                  <a:pt x="14794" y="16739"/>
                </a:lnTo>
                <a:lnTo>
                  <a:pt x="14982" y="16551"/>
                </a:lnTo>
                <a:lnTo>
                  <a:pt x="15066" y="16551"/>
                </a:lnTo>
                <a:lnTo>
                  <a:pt x="15108" y="16488"/>
                </a:lnTo>
                <a:lnTo>
                  <a:pt x="15087" y="16384"/>
                </a:lnTo>
                <a:lnTo>
                  <a:pt x="15108" y="16258"/>
                </a:lnTo>
                <a:lnTo>
                  <a:pt x="15045" y="16112"/>
                </a:lnTo>
                <a:lnTo>
                  <a:pt x="15087" y="16175"/>
                </a:lnTo>
                <a:lnTo>
                  <a:pt x="15170" y="16175"/>
                </a:lnTo>
                <a:lnTo>
                  <a:pt x="15275" y="16070"/>
                </a:lnTo>
                <a:lnTo>
                  <a:pt x="15275" y="16028"/>
                </a:lnTo>
                <a:lnTo>
                  <a:pt x="15317" y="16133"/>
                </a:lnTo>
                <a:lnTo>
                  <a:pt x="15254" y="16237"/>
                </a:lnTo>
                <a:lnTo>
                  <a:pt x="15275" y="16321"/>
                </a:lnTo>
                <a:lnTo>
                  <a:pt x="15275" y="16426"/>
                </a:lnTo>
                <a:lnTo>
                  <a:pt x="15401" y="16384"/>
                </a:lnTo>
                <a:lnTo>
                  <a:pt x="15484" y="16258"/>
                </a:lnTo>
                <a:lnTo>
                  <a:pt x="15568" y="16258"/>
                </a:lnTo>
                <a:lnTo>
                  <a:pt x="15631" y="16216"/>
                </a:lnTo>
                <a:lnTo>
                  <a:pt x="15840" y="16154"/>
                </a:lnTo>
                <a:lnTo>
                  <a:pt x="16007" y="16154"/>
                </a:lnTo>
                <a:lnTo>
                  <a:pt x="16258" y="16237"/>
                </a:lnTo>
                <a:lnTo>
                  <a:pt x="16321" y="16279"/>
                </a:lnTo>
                <a:lnTo>
                  <a:pt x="16635" y="16321"/>
                </a:lnTo>
                <a:lnTo>
                  <a:pt x="16740" y="16279"/>
                </a:lnTo>
                <a:lnTo>
                  <a:pt x="16740" y="16237"/>
                </a:lnTo>
                <a:lnTo>
                  <a:pt x="16740" y="16154"/>
                </a:lnTo>
                <a:lnTo>
                  <a:pt x="16844" y="16133"/>
                </a:lnTo>
                <a:lnTo>
                  <a:pt x="16928" y="16154"/>
                </a:lnTo>
                <a:lnTo>
                  <a:pt x="16865" y="16216"/>
                </a:lnTo>
                <a:lnTo>
                  <a:pt x="16928" y="16237"/>
                </a:lnTo>
                <a:lnTo>
                  <a:pt x="16991" y="16216"/>
                </a:lnTo>
                <a:lnTo>
                  <a:pt x="17053" y="16258"/>
                </a:lnTo>
                <a:lnTo>
                  <a:pt x="17053" y="16342"/>
                </a:lnTo>
                <a:lnTo>
                  <a:pt x="17074" y="16384"/>
                </a:lnTo>
                <a:lnTo>
                  <a:pt x="17200" y="16363"/>
                </a:lnTo>
                <a:lnTo>
                  <a:pt x="17242" y="16426"/>
                </a:lnTo>
                <a:lnTo>
                  <a:pt x="17158" y="16488"/>
                </a:lnTo>
                <a:lnTo>
                  <a:pt x="17095" y="16551"/>
                </a:lnTo>
                <a:lnTo>
                  <a:pt x="17179" y="16572"/>
                </a:lnTo>
                <a:lnTo>
                  <a:pt x="17263" y="16551"/>
                </a:lnTo>
                <a:lnTo>
                  <a:pt x="17346" y="16593"/>
                </a:lnTo>
                <a:lnTo>
                  <a:pt x="17493" y="16656"/>
                </a:lnTo>
                <a:lnTo>
                  <a:pt x="17556" y="16572"/>
                </a:lnTo>
                <a:lnTo>
                  <a:pt x="17618" y="16530"/>
                </a:lnTo>
                <a:lnTo>
                  <a:pt x="17723" y="16593"/>
                </a:lnTo>
                <a:lnTo>
                  <a:pt x="17786" y="16656"/>
                </a:lnTo>
                <a:lnTo>
                  <a:pt x="17870" y="16635"/>
                </a:lnTo>
                <a:lnTo>
                  <a:pt x="17870" y="16467"/>
                </a:lnTo>
                <a:lnTo>
                  <a:pt x="17807" y="16363"/>
                </a:lnTo>
                <a:lnTo>
                  <a:pt x="17911" y="16363"/>
                </a:lnTo>
                <a:lnTo>
                  <a:pt x="18016" y="16488"/>
                </a:lnTo>
                <a:lnTo>
                  <a:pt x="18100" y="16530"/>
                </a:lnTo>
                <a:lnTo>
                  <a:pt x="18142" y="16593"/>
                </a:lnTo>
                <a:lnTo>
                  <a:pt x="18204" y="16593"/>
                </a:lnTo>
                <a:lnTo>
                  <a:pt x="18288" y="16635"/>
                </a:lnTo>
                <a:lnTo>
                  <a:pt x="18288" y="16760"/>
                </a:lnTo>
                <a:lnTo>
                  <a:pt x="18309" y="16677"/>
                </a:lnTo>
                <a:lnTo>
                  <a:pt x="18414" y="16656"/>
                </a:lnTo>
                <a:lnTo>
                  <a:pt x="18414" y="16635"/>
                </a:lnTo>
                <a:lnTo>
                  <a:pt x="18288" y="16530"/>
                </a:lnTo>
                <a:lnTo>
                  <a:pt x="18100" y="16447"/>
                </a:lnTo>
                <a:lnTo>
                  <a:pt x="18037" y="16363"/>
                </a:lnTo>
                <a:lnTo>
                  <a:pt x="18037" y="16258"/>
                </a:lnTo>
                <a:lnTo>
                  <a:pt x="18225" y="16175"/>
                </a:lnTo>
                <a:lnTo>
                  <a:pt x="18288" y="16154"/>
                </a:lnTo>
                <a:lnTo>
                  <a:pt x="18183" y="16112"/>
                </a:lnTo>
                <a:lnTo>
                  <a:pt x="18121" y="16049"/>
                </a:lnTo>
                <a:lnTo>
                  <a:pt x="18100" y="16049"/>
                </a:lnTo>
                <a:lnTo>
                  <a:pt x="18016" y="16112"/>
                </a:lnTo>
                <a:lnTo>
                  <a:pt x="17932" y="16154"/>
                </a:lnTo>
                <a:lnTo>
                  <a:pt x="17932" y="16070"/>
                </a:lnTo>
                <a:lnTo>
                  <a:pt x="18037" y="15944"/>
                </a:lnTo>
                <a:lnTo>
                  <a:pt x="18246" y="15861"/>
                </a:lnTo>
                <a:lnTo>
                  <a:pt x="18330" y="15798"/>
                </a:lnTo>
                <a:lnTo>
                  <a:pt x="18665" y="15735"/>
                </a:lnTo>
                <a:lnTo>
                  <a:pt x="18811" y="15756"/>
                </a:lnTo>
                <a:lnTo>
                  <a:pt x="18874" y="15735"/>
                </a:lnTo>
                <a:lnTo>
                  <a:pt x="18958" y="15735"/>
                </a:lnTo>
                <a:lnTo>
                  <a:pt x="19020" y="15651"/>
                </a:lnTo>
                <a:lnTo>
                  <a:pt x="19062" y="15547"/>
                </a:lnTo>
                <a:lnTo>
                  <a:pt x="19146" y="15547"/>
                </a:lnTo>
                <a:lnTo>
                  <a:pt x="19125" y="15631"/>
                </a:lnTo>
                <a:lnTo>
                  <a:pt x="19125" y="15714"/>
                </a:lnTo>
                <a:lnTo>
                  <a:pt x="19250" y="15819"/>
                </a:lnTo>
                <a:lnTo>
                  <a:pt x="19334" y="15756"/>
                </a:lnTo>
                <a:lnTo>
                  <a:pt x="19481" y="15756"/>
                </a:lnTo>
                <a:lnTo>
                  <a:pt x="19585" y="15735"/>
                </a:lnTo>
                <a:lnTo>
                  <a:pt x="19648" y="15798"/>
                </a:lnTo>
                <a:lnTo>
                  <a:pt x="19815" y="15756"/>
                </a:lnTo>
                <a:lnTo>
                  <a:pt x="19878" y="15798"/>
                </a:lnTo>
                <a:lnTo>
                  <a:pt x="20004" y="15714"/>
                </a:lnTo>
                <a:lnTo>
                  <a:pt x="20108" y="15714"/>
                </a:lnTo>
                <a:lnTo>
                  <a:pt x="20129" y="15735"/>
                </a:lnTo>
                <a:lnTo>
                  <a:pt x="20087" y="15756"/>
                </a:lnTo>
                <a:lnTo>
                  <a:pt x="19962" y="15756"/>
                </a:lnTo>
                <a:lnTo>
                  <a:pt x="19920" y="15798"/>
                </a:lnTo>
                <a:lnTo>
                  <a:pt x="20087" y="15819"/>
                </a:lnTo>
                <a:lnTo>
                  <a:pt x="20213" y="15819"/>
                </a:lnTo>
                <a:lnTo>
                  <a:pt x="20318" y="15903"/>
                </a:lnTo>
                <a:lnTo>
                  <a:pt x="20401" y="15944"/>
                </a:lnTo>
                <a:lnTo>
                  <a:pt x="20338" y="15861"/>
                </a:lnTo>
                <a:lnTo>
                  <a:pt x="20338" y="15819"/>
                </a:lnTo>
                <a:lnTo>
                  <a:pt x="20401" y="15819"/>
                </a:lnTo>
                <a:lnTo>
                  <a:pt x="20422" y="15861"/>
                </a:lnTo>
                <a:lnTo>
                  <a:pt x="20527" y="15944"/>
                </a:lnTo>
                <a:lnTo>
                  <a:pt x="20506" y="16007"/>
                </a:lnTo>
                <a:lnTo>
                  <a:pt x="20443" y="15944"/>
                </a:lnTo>
                <a:lnTo>
                  <a:pt x="20422" y="15965"/>
                </a:lnTo>
                <a:lnTo>
                  <a:pt x="20548" y="16049"/>
                </a:lnTo>
                <a:lnTo>
                  <a:pt x="20610" y="16133"/>
                </a:lnTo>
                <a:lnTo>
                  <a:pt x="20652" y="16175"/>
                </a:lnTo>
                <a:lnTo>
                  <a:pt x="20631" y="16216"/>
                </a:lnTo>
                <a:lnTo>
                  <a:pt x="20610" y="16154"/>
                </a:lnTo>
                <a:lnTo>
                  <a:pt x="20590" y="16216"/>
                </a:lnTo>
                <a:lnTo>
                  <a:pt x="20610" y="16258"/>
                </a:lnTo>
                <a:lnTo>
                  <a:pt x="20799" y="16237"/>
                </a:lnTo>
                <a:lnTo>
                  <a:pt x="20903" y="16216"/>
                </a:lnTo>
                <a:lnTo>
                  <a:pt x="21029" y="16070"/>
                </a:lnTo>
                <a:lnTo>
                  <a:pt x="21113" y="16070"/>
                </a:lnTo>
                <a:lnTo>
                  <a:pt x="21113" y="16049"/>
                </a:lnTo>
                <a:lnTo>
                  <a:pt x="21175" y="15965"/>
                </a:lnTo>
                <a:lnTo>
                  <a:pt x="21280" y="15965"/>
                </a:lnTo>
                <a:lnTo>
                  <a:pt x="21364" y="16007"/>
                </a:lnTo>
                <a:lnTo>
                  <a:pt x="21489" y="16049"/>
                </a:lnTo>
                <a:lnTo>
                  <a:pt x="21552" y="16258"/>
                </a:lnTo>
                <a:lnTo>
                  <a:pt x="21636" y="16321"/>
                </a:lnTo>
                <a:lnTo>
                  <a:pt x="21657" y="16321"/>
                </a:lnTo>
                <a:lnTo>
                  <a:pt x="21678" y="16447"/>
                </a:lnTo>
                <a:lnTo>
                  <a:pt x="21761" y="16488"/>
                </a:lnTo>
                <a:lnTo>
                  <a:pt x="21803" y="16488"/>
                </a:lnTo>
                <a:lnTo>
                  <a:pt x="21803" y="16551"/>
                </a:lnTo>
                <a:lnTo>
                  <a:pt x="21866" y="16635"/>
                </a:lnTo>
                <a:lnTo>
                  <a:pt x="21950" y="16656"/>
                </a:lnTo>
                <a:lnTo>
                  <a:pt x="22012" y="16781"/>
                </a:lnTo>
                <a:lnTo>
                  <a:pt x="21991" y="16907"/>
                </a:lnTo>
                <a:lnTo>
                  <a:pt x="21908" y="17179"/>
                </a:lnTo>
                <a:lnTo>
                  <a:pt x="21803" y="17409"/>
                </a:lnTo>
                <a:lnTo>
                  <a:pt x="21803" y="17493"/>
                </a:lnTo>
                <a:lnTo>
                  <a:pt x="21887" y="17597"/>
                </a:lnTo>
                <a:lnTo>
                  <a:pt x="21908" y="17576"/>
                </a:lnTo>
                <a:lnTo>
                  <a:pt x="21971" y="17493"/>
                </a:lnTo>
                <a:lnTo>
                  <a:pt x="21971" y="17430"/>
                </a:lnTo>
                <a:lnTo>
                  <a:pt x="21991" y="17388"/>
                </a:lnTo>
                <a:lnTo>
                  <a:pt x="22075" y="17430"/>
                </a:lnTo>
                <a:lnTo>
                  <a:pt x="22096" y="17535"/>
                </a:lnTo>
                <a:lnTo>
                  <a:pt x="21950" y="17744"/>
                </a:lnTo>
                <a:lnTo>
                  <a:pt x="21971" y="17807"/>
                </a:lnTo>
                <a:lnTo>
                  <a:pt x="21991" y="17911"/>
                </a:lnTo>
                <a:lnTo>
                  <a:pt x="22054" y="18016"/>
                </a:lnTo>
                <a:lnTo>
                  <a:pt x="22075" y="18058"/>
                </a:lnTo>
                <a:lnTo>
                  <a:pt x="22117" y="18037"/>
                </a:lnTo>
                <a:lnTo>
                  <a:pt x="22159" y="18141"/>
                </a:lnTo>
                <a:lnTo>
                  <a:pt x="22201" y="18100"/>
                </a:lnTo>
                <a:lnTo>
                  <a:pt x="22201" y="18058"/>
                </a:lnTo>
                <a:lnTo>
                  <a:pt x="22222" y="18100"/>
                </a:lnTo>
                <a:lnTo>
                  <a:pt x="22368" y="18058"/>
                </a:lnTo>
                <a:lnTo>
                  <a:pt x="22368" y="18058"/>
                </a:lnTo>
                <a:lnTo>
                  <a:pt x="22263" y="18141"/>
                </a:lnTo>
                <a:lnTo>
                  <a:pt x="22222" y="18246"/>
                </a:lnTo>
                <a:lnTo>
                  <a:pt x="22201" y="18309"/>
                </a:lnTo>
                <a:lnTo>
                  <a:pt x="22201" y="18351"/>
                </a:lnTo>
                <a:lnTo>
                  <a:pt x="22368" y="18455"/>
                </a:lnTo>
                <a:lnTo>
                  <a:pt x="22368" y="18581"/>
                </a:lnTo>
                <a:lnTo>
                  <a:pt x="22368" y="18748"/>
                </a:lnTo>
                <a:lnTo>
                  <a:pt x="22410" y="18769"/>
                </a:lnTo>
                <a:lnTo>
                  <a:pt x="22494" y="18769"/>
                </a:lnTo>
                <a:lnTo>
                  <a:pt x="22535" y="18853"/>
                </a:lnTo>
                <a:lnTo>
                  <a:pt x="22515" y="18957"/>
                </a:lnTo>
                <a:lnTo>
                  <a:pt x="22682" y="19062"/>
                </a:lnTo>
                <a:lnTo>
                  <a:pt x="22598" y="19083"/>
                </a:lnTo>
                <a:lnTo>
                  <a:pt x="22724" y="19146"/>
                </a:lnTo>
                <a:lnTo>
                  <a:pt x="22787" y="19188"/>
                </a:lnTo>
                <a:lnTo>
                  <a:pt x="22891" y="19250"/>
                </a:lnTo>
                <a:lnTo>
                  <a:pt x="22996" y="19188"/>
                </a:lnTo>
                <a:lnTo>
                  <a:pt x="23100" y="19167"/>
                </a:lnTo>
                <a:lnTo>
                  <a:pt x="23100" y="18999"/>
                </a:lnTo>
                <a:lnTo>
                  <a:pt x="23163" y="18895"/>
                </a:lnTo>
                <a:lnTo>
                  <a:pt x="23226" y="18769"/>
                </a:lnTo>
                <a:lnTo>
                  <a:pt x="23331" y="18560"/>
                </a:lnTo>
                <a:lnTo>
                  <a:pt x="23310" y="18455"/>
                </a:lnTo>
                <a:lnTo>
                  <a:pt x="23351" y="18413"/>
                </a:lnTo>
                <a:lnTo>
                  <a:pt x="23351" y="18225"/>
                </a:lnTo>
                <a:lnTo>
                  <a:pt x="23331" y="18162"/>
                </a:lnTo>
                <a:lnTo>
                  <a:pt x="23414" y="18120"/>
                </a:lnTo>
                <a:lnTo>
                  <a:pt x="23351" y="17932"/>
                </a:lnTo>
                <a:lnTo>
                  <a:pt x="23247" y="17848"/>
                </a:lnTo>
                <a:lnTo>
                  <a:pt x="23205" y="17493"/>
                </a:lnTo>
                <a:lnTo>
                  <a:pt x="23142" y="17430"/>
                </a:lnTo>
                <a:lnTo>
                  <a:pt x="23163" y="17263"/>
                </a:lnTo>
                <a:lnTo>
                  <a:pt x="23205" y="17116"/>
                </a:lnTo>
                <a:lnTo>
                  <a:pt x="23163" y="17011"/>
                </a:lnTo>
                <a:lnTo>
                  <a:pt x="23100" y="16907"/>
                </a:lnTo>
                <a:lnTo>
                  <a:pt x="23038" y="16656"/>
                </a:lnTo>
                <a:lnTo>
                  <a:pt x="22996" y="16551"/>
                </a:lnTo>
                <a:lnTo>
                  <a:pt x="22954" y="16279"/>
                </a:lnTo>
                <a:lnTo>
                  <a:pt x="22912" y="16133"/>
                </a:lnTo>
                <a:lnTo>
                  <a:pt x="22933" y="15903"/>
                </a:lnTo>
                <a:lnTo>
                  <a:pt x="22912" y="15714"/>
                </a:lnTo>
                <a:lnTo>
                  <a:pt x="22933" y="15379"/>
                </a:lnTo>
                <a:lnTo>
                  <a:pt x="22933" y="15170"/>
                </a:lnTo>
                <a:lnTo>
                  <a:pt x="23038" y="15003"/>
                </a:lnTo>
                <a:lnTo>
                  <a:pt x="23121" y="14856"/>
                </a:lnTo>
                <a:lnTo>
                  <a:pt x="23226" y="14815"/>
                </a:lnTo>
                <a:lnTo>
                  <a:pt x="23268" y="14752"/>
                </a:lnTo>
                <a:lnTo>
                  <a:pt x="23331" y="14752"/>
                </a:lnTo>
                <a:lnTo>
                  <a:pt x="23414" y="14605"/>
                </a:lnTo>
                <a:lnTo>
                  <a:pt x="23414" y="14543"/>
                </a:lnTo>
                <a:lnTo>
                  <a:pt x="23372" y="14501"/>
                </a:lnTo>
                <a:lnTo>
                  <a:pt x="23414" y="14480"/>
                </a:lnTo>
                <a:lnTo>
                  <a:pt x="23540" y="14480"/>
                </a:lnTo>
                <a:lnTo>
                  <a:pt x="23561" y="14396"/>
                </a:lnTo>
                <a:lnTo>
                  <a:pt x="23665" y="14396"/>
                </a:lnTo>
                <a:lnTo>
                  <a:pt x="23686" y="14354"/>
                </a:lnTo>
                <a:lnTo>
                  <a:pt x="23875" y="14333"/>
                </a:lnTo>
                <a:lnTo>
                  <a:pt x="23937" y="14250"/>
                </a:lnTo>
                <a:lnTo>
                  <a:pt x="24063" y="14250"/>
                </a:lnTo>
                <a:lnTo>
                  <a:pt x="24084" y="14187"/>
                </a:lnTo>
                <a:lnTo>
                  <a:pt x="24168" y="14187"/>
                </a:lnTo>
                <a:lnTo>
                  <a:pt x="24209" y="14229"/>
                </a:lnTo>
                <a:lnTo>
                  <a:pt x="24314" y="14082"/>
                </a:lnTo>
                <a:lnTo>
                  <a:pt x="24314" y="14040"/>
                </a:lnTo>
                <a:lnTo>
                  <a:pt x="24377" y="14040"/>
                </a:lnTo>
                <a:lnTo>
                  <a:pt x="24481" y="13957"/>
                </a:lnTo>
                <a:lnTo>
                  <a:pt x="24481" y="13873"/>
                </a:lnTo>
                <a:lnTo>
                  <a:pt x="24691" y="13601"/>
                </a:lnTo>
                <a:lnTo>
                  <a:pt x="24795" y="13496"/>
                </a:lnTo>
                <a:lnTo>
                  <a:pt x="24984" y="13496"/>
                </a:lnTo>
                <a:lnTo>
                  <a:pt x="25025" y="13517"/>
                </a:lnTo>
                <a:lnTo>
                  <a:pt x="25088" y="13517"/>
                </a:lnTo>
                <a:lnTo>
                  <a:pt x="25193" y="13329"/>
                </a:lnTo>
                <a:lnTo>
                  <a:pt x="25465" y="13099"/>
                </a:lnTo>
                <a:lnTo>
                  <a:pt x="25737" y="12931"/>
                </a:lnTo>
                <a:lnTo>
                  <a:pt x="25862" y="12910"/>
                </a:lnTo>
                <a:lnTo>
                  <a:pt x="25925" y="12890"/>
                </a:lnTo>
                <a:lnTo>
                  <a:pt x="25988" y="12890"/>
                </a:lnTo>
                <a:lnTo>
                  <a:pt x="25988" y="12910"/>
                </a:lnTo>
                <a:lnTo>
                  <a:pt x="26092" y="12910"/>
                </a:lnTo>
                <a:lnTo>
                  <a:pt x="26197" y="12785"/>
                </a:lnTo>
                <a:lnTo>
                  <a:pt x="26155" y="12785"/>
                </a:lnTo>
                <a:lnTo>
                  <a:pt x="26134" y="12722"/>
                </a:lnTo>
                <a:lnTo>
                  <a:pt x="26030" y="12827"/>
                </a:lnTo>
                <a:lnTo>
                  <a:pt x="25883" y="12806"/>
                </a:lnTo>
                <a:lnTo>
                  <a:pt x="25820" y="12722"/>
                </a:lnTo>
                <a:lnTo>
                  <a:pt x="25925" y="12785"/>
                </a:lnTo>
                <a:lnTo>
                  <a:pt x="26051" y="12701"/>
                </a:lnTo>
                <a:lnTo>
                  <a:pt x="26030" y="12680"/>
                </a:lnTo>
                <a:lnTo>
                  <a:pt x="26092" y="12618"/>
                </a:lnTo>
                <a:lnTo>
                  <a:pt x="26051" y="12555"/>
                </a:lnTo>
                <a:lnTo>
                  <a:pt x="25925" y="12513"/>
                </a:lnTo>
                <a:lnTo>
                  <a:pt x="25862" y="12471"/>
                </a:lnTo>
                <a:lnTo>
                  <a:pt x="25946" y="12471"/>
                </a:lnTo>
                <a:lnTo>
                  <a:pt x="26030" y="12492"/>
                </a:lnTo>
                <a:lnTo>
                  <a:pt x="26092" y="12471"/>
                </a:lnTo>
                <a:lnTo>
                  <a:pt x="26092" y="12387"/>
                </a:lnTo>
                <a:lnTo>
                  <a:pt x="26155" y="12513"/>
                </a:lnTo>
                <a:lnTo>
                  <a:pt x="26239" y="12492"/>
                </a:lnTo>
                <a:lnTo>
                  <a:pt x="26302" y="12555"/>
                </a:lnTo>
                <a:lnTo>
                  <a:pt x="26364" y="12513"/>
                </a:lnTo>
                <a:lnTo>
                  <a:pt x="26385" y="12408"/>
                </a:lnTo>
                <a:lnTo>
                  <a:pt x="26511" y="12304"/>
                </a:lnTo>
                <a:lnTo>
                  <a:pt x="26553" y="12304"/>
                </a:lnTo>
                <a:lnTo>
                  <a:pt x="26574" y="12199"/>
                </a:lnTo>
                <a:lnTo>
                  <a:pt x="26553" y="12094"/>
                </a:lnTo>
                <a:lnTo>
                  <a:pt x="26511" y="12094"/>
                </a:lnTo>
                <a:lnTo>
                  <a:pt x="26448" y="12241"/>
                </a:lnTo>
                <a:lnTo>
                  <a:pt x="26448" y="12283"/>
                </a:lnTo>
                <a:lnTo>
                  <a:pt x="26385" y="12262"/>
                </a:lnTo>
                <a:lnTo>
                  <a:pt x="26364" y="12094"/>
                </a:lnTo>
                <a:lnTo>
                  <a:pt x="26344" y="12074"/>
                </a:lnTo>
                <a:lnTo>
                  <a:pt x="26092" y="12094"/>
                </a:lnTo>
                <a:lnTo>
                  <a:pt x="25967" y="12157"/>
                </a:lnTo>
                <a:lnTo>
                  <a:pt x="25988" y="12074"/>
                </a:lnTo>
                <a:lnTo>
                  <a:pt x="25988" y="11927"/>
                </a:lnTo>
                <a:lnTo>
                  <a:pt x="26051" y="11885"/>
                </a:lnTo>
                <a:lnTo>
                  <a:pt x="26092" y="11990"/>
                </a:lnTo>
                <a:lnTo>
                  <a:pt x="26176" y="12032"/>
                </a:lnTo>
                <a:lnTo>
                  <a:pt x="26239" y="11969"/>
                </a:lnTo>
                <a:lnTo>
                  <a:pt x="26385" y="11948"/>
                </a:lnTo>
                <a:lnTo>
                  <a:pt x="26406" y="11885"/>
                </a:lnTo>
                <a:lnTo>
                  <a:pt x="26490" y="11885"/>
                </a:lnTo>
                <a:lnTo>
                  <a:pt x="26511" y="11843"/>
                </a:lnTo>
                <a:lnTo>
                  <a:pt x="26490" y="11718"/>
                </a:lnTo>
                <a:lnTo>
                  <a:pt x="26448" y="11655"/>
                </a:lnTo>
                <a:lnTo>
                  <a:pt x="26469" y="11613"/>
                </a:lnTo>
                <a:lnTo>
                  <a:pt x="26511" y="11634"/>
                </a:lnTo>
                <a:lnTo>
                  <a:pt x="26574" y="11530"/>
                </a:lnTo>
                <a:lnTo>
                  <a:pt x="26511" y="11425"/>
                </a:lnTo>
                <a:lnTo>
                  <a:pt x="26469" y="11362"/>
                </a:lnTo>
                <a:lnTo>
                  <a:pt x="26385" y="11404"/>
                </a:lnTo>
                <a:lnTo>
                  <a:pt x="26302" y="11362"/>
                </a:lnTo>
                <a:lnTo>
                  <a:pt x="26260" y="11237"/>
                </a:lnTo>
                <a:lnTo>
                  <a:pt x="26176" y="11237"/>
                </a:lnTo>
                <a:lnTo>
                  <a:pt x="26092" y="11195"/>
                </a:lnTo>
                <a:lnTo>
                  <a:pt x="26030" y="11111"/>
                </a:lnTo>
                <a:lnTo>
                  <a:pt x="26030" y="11111"/>
                </a:lnTo>
                <a:lnTo>
                  <a:pt x="26092" y="11153"/>
                </a:lnTo>
                <a:lnTo>
                  <a:pt x="26260" y="11153"/>
                </a:lnTo>
                <a:lnTo>
                  <a:pt x="26302" y="11257"/>
                </a:lnTo>
                <a:lnTo>
                  <a:pt x="26385" y="11299"/>
                </a:lnTo>
                <a:lnTo>
                  <a:pt x="26406" y="11216"/>
                </a:lnTo>
                <a:lnTo>
                  <a:pt x="26281" y="11090"/>
                </a:lnTo>
                <a:lnTo>
                  <a:pt x="26385" y="11111"/>
                </a:lnTo>
                <a:lnTo>
                  <a:pt x="26406" y="11048"/>
                </a:lnTo>
                <a:lnTo>
                  <a:pt x="26448" y="11027"/>
                </a:lnTo>
                <a:lnTo>
                  <a:pt x="26406" y="10944"/>
                </a:lnTo>
                <a:lnTo>
                  <a:pt x="26281" y="10881"/>
                </a:lnTo>
                <a:lnTo>
                  <a:pt x="26239" y="10713"/>
                </a:lnTo>
                <a:lnTo>
                  <a:pt x="26281" y="10734"/>
                </a:lnTo>
                <a:lnTo>
                  <a:pt x="26344" y="10839"/>
                </a:lnTo>
                <a:lnTo>
                  <a:pt x="26406" y="10839"/>
                </a:lnTo>
                <a:lnTo>
                  <a:pt x="26448" y="10734"/>
                </a:lnTo>
                <a:lnTo>
                  <a:pt x="26448" y="10630"/>
                </a:lnTo>
                <a:lnTo>
                  <a:pt x="26344" y="10588"/>
                </a:lnTo>
                <a:lnTo>
                  <a:pt x="26197" y="10421"/>
                </a:lnTo>
                <a:lnTo>
                  <a:pt x="26092" y="10379"/>
                </a:lnTo>
                <a:lnTo>
                  <a:pt x="26030" y="10274"/>
                </a:lnTo>
                <a:lnTo>
                  <a:pt x="25946" y="10253"/>
                </a:lnTo>
                <a:lnTo>
                  <a:pt x="25946" y="10149"/>
                </a:lnTo>
                <a:lnTo>
                  <a:pt x="26030" y="10044"/>
                </a:lnTo>
                <a:lnTo>
                  <a:pt x="25967" y="10149"/>
                </a:lnTo>
                <a:lnTo>
                  <a:pt x="25988" y="10190"/>
                </a:lnTo>
                <a:lnTo>
                  <a:pt x="26051" y="10211"/>
                </a:lnTo>
                <a:lnTo>
                  <a:pt x="26134" y="10316"/>
                </a:lnTo>
                <a:lnTo>
                  <a:pt x="26239" y="10358"/>
                </a:lnTo>
                <a:lnTo>
                  <a:pt x="26364" y="10504"/>
                </a:lnTo>
                <a:lnTo>
                  <a:pt x="26385" y="10504"/>
                </a:lnTo>
                <a:lnTo>
                  <a:pt x="26406" y="10274"/>
                </a:lnTo>
                <a:lnTo>
                  <a:pt x="26406" y="10169"/>
                </a:lnTo>
                <a:lnTo>
                  <a:pt x="26406" y="10086"/>
                </a:lnTo>
                <a:lnTo>
                  <a:pt x="26385" y="10044"/>
                </a:lnTo>
                <a:lnTo>
                  <a:pt x="26406" y="9856"/>
                </a:lnTo>
                <a:lnTo>
                  <a:pt x="26448" y="9793"/>
                </a:lnTo>
                <a:lnTo>
                  <a:pt x="26409" y="9728"/>
                </a:lnTo>
                <a:lnTo>
                  <a:pt x="26409" y="9728"/>
                </a:lnTo>
                <a:lnTo>
                  <a:pt x="26490" y="9667"/>
                </a:lnTo>
                <a:lnTo>
                  <a:pt x="26616" y="9563"/>
                </a:lnTo>
                <a:lnTo>
                  <a:pt x="26657" y="9458"/>
                </a:lnTo>
                <a:lnTo>
                  <a:pt x="26657" y="9437"/>
                </a:lnTo>
                <a:lnTo>
                  <a:pt x="26678" y="9458"/>
                </a:lnTo>
                <a:lnTo>
                  <a:pt x="26657" y="9584"/>
                </a:lnTo>
                <a:lnTo>
                  <a:pt x="26678" y="9625"/>
                </a:lnTo>
                <a:lnTo>
                  <a:pt x="26574" y="9667"/>
                </a:lnTo>
                <a:lnTo>
                  <a:pt x="26511" y="9793"/>
                </a:lnTo>
                <a:lnTo>
                  <a:pt x="26595" y="9960"/>
                </a:lnTo>
                <a:lnTo>
                  <a:pt x="26574" y="10107"/>
                </a:lnTo>
                <a:lnTo>
                  <a:pt x="26490" y="10253"/>
                </a:lnTo>
                <a:lnTo>
                  <a:pt x="26490" y="10358"/>
                </a:lnTo>
                <a:lnTo>
                  <a:pt x="26595" y="10462"/>
                </a:lnTo>
                <a:lnTo>
                  <a:pt x="26616" y="10400"/>
                </a:lnTo>
                <a:lnTo>
                  <a:pt x="26657" y="10462"/>
                </a:lnTo>
                <a:lnTo>
                  <a:pt x="26699" y="10462"/>
                </a:lnTo>
                <a:lnTo>
                  <a:pt x="26699" y="10483"/>
                </a:lnTo>
                <a:lnTo>
                  <a:pt x="26678" y="10525"/>
                </a:lnTo>
                <a:lnTo>
                  <a:pt x="26699" y="10609"/>
                </a:lnTo>
                <a:lnTo>
                  <a:pt x="26825" y="10609"/>
                </a:lnTo>
                <a:lnTo>
                  <a:pt x="26762" y="10672"/>
                </a:lnTo>
                <a:lnTo>
                  <a:pt x="26762" y="10693"/>
                </a:lnTo>
                <a:lnTo>
                  <a:pt x="26699" y="10797"/>
                </a:lnTo>
                <a:lnTo>
                  <a:pt x="26699" y="10881"/>
                </a:lnTo>
                <a:lnTo>
                  <a:pt x="26657" y="10985"/>
                </a:lnTo>
                <a:lnTo>
                  <a:pt x="26616" y="11111"/>
                </a:lnTo>
                <a:lnTo>
                  <a:pt x="26616" y="11216"/>
                </a:lnTo>
                <a:lnTo>
                  <a:pt x="26657" y="11153"/>
                </a:lnTo>
                <a:lnTo>
                  <a:pt x="26678" y="11111"/>
                </a:lnTo>
                <a:lnTo>
                  <a:pt x="26783" y="10902"/>
                </a:lnTo>
                <a:lnTo>
                  <a:pt x="26804" y="10944"/>
                </a:lnTo>
                <a:lnTo>
                  <a:pt x="26804" y="11006"/>
                </a:lnTo>
                <a:lnTo>
                  <a:pt x="26825" y="10944"/>
                </a:lnTo>
                <a:lnTo>
                  <a:pt x="26825" y="10881"/>
                </a:lnTo>
                <a:lnTo>
                  <a:pt x="26909" y="10776"/>
                </a:lnTo>
                <a:lnTo>
                  <a:pt x="26992" y="10525"/>
                </a:lnTo>
                <a:lnTo>
                  <a:pt x="27118" y="10462"/>
                </a:lnTo>
                <a:lnTo>
                  <a:pt x="27222" y="10253"/>
                </a:lnTo>
                <a:lnTo>
                  <a:pt x="27222" y="10086"/>
                </a:lnTo>
                <a:lnTo>
                  <a:pt x="27139" y="9897"/>
                </a:lnTo>
                <a:lnTo>
                  <a:pt x="27097" y="9856"/>
                </a:lnTo>
                <a:lnTo>
                  <a:pt x="27076" y="9688"/>
                </a:lnTo>
                <a:lnTo>
                  <a:pt x="27013" y="9625"/>
                </a:lnTo>
                <a:lnTo>
                  <a:pt x="27013" y="9521"/>
                </a:lnTo>
                <a:lnTo>
                  <a:pt x="27076" y="9416"/>
                </a:lnTo>
                <a:lnTo>
                  <a:pt x="27181" y="9312"/>
                </a:lnTo>
                <a:lnTo>
                  <a:pt x="27306" y="9249"/>
                </a:lnTo>
                <a:lnTo>
                  <a:pt x="27118" y="9458"/>
                </a:lnTo>
                <a:lnTo>
                  <a:pt x="27076" y="9542"/>
                </a:lnTo>
                <a:lnTo>
                  <a:pt x="27118" y="9625"/>
                </a:lnTo>
                <a:lnTo>
                  <a:pt x="27243" y="9751"/>
                </a:lnTo>
                <a:lnTo>
                  <a:pt x="27327" y="9730"/>
                </a:lnTo>
                <a:lnTo>
                  <a:pt x="27390" y="9772"/>
                </a:lnTo>
                <a:lnTo>
                  <a:pt x="27327" y="9939"/>
                </a:lnTo>
                <a:lnTo>
                  <a:pt x="27327" y="9939"/>
                </a:lnTo>
                <a:lnTo>
                  <a:pt x="27411" y="9877"/>
                </a:lnTo>
                <a:lnTo>
                  <a:pt x="27432" y="9897"/>
                </a:lnTo>
                <a:lnTo>
                  <a:pt x="27515" y="9793"/>
                </a:lnTo>
                <a:lnTo>
                  <a:pt x="27515" y="9730"/>
                </a:lnTo>
                <a:lnTo>
                  <a:pt x="27557" y="9730"/>
                </a:lnTo>
                <a:lnTo>
                  <a:pt x="27620" y="9646"/>
                </a:lnTo>
                <a:lnTo>
                  <a:pt x="27704" y="9625"/>
                </a:lnTo>
                <a:lnTo>
                  <a:pt x="27745" y="9458"/>
                </a:lnTo>
                <a:lnTo>
                  <a:pt x="27808" y="9374"/>
                </a:lnTo>
                <a:lnTo>
                  <a:pt x="27850" y="9374"/>
                </a:lnTo>
                <a:lnTo>
                  <a:pt x="27913" y="9270"/>
                </a:lnTo>
                <a:lnTo>
                  <a:pt x="27934" y="9207"/>
                </a:lnTo>
                <a:lnTo>
                  <a:pt x="27934" y="9144"/>
                </a:lnTo>
                <a:lnTo>
                  <a:pt x="27976" y="9040"/>
                </a:lnTo>
                <a:lnTo>
                  <a:pt x="27976" y="8998"/>
                </a:lnTo>
                <a:lnTo>
                  <a:pt x="28038" y="8914"/>
                </a:lnTo>
                <a:lnTo>
                  <a:pt x="28017" y="8830"/>
                </a:lnTo>
                <a:lnTo>
                  <a:pt x="27955" y="8789"/>
                </a:lnTo>
                <a:lnTo>
                  <a:pt x="27913" y="8705"/>
                </a:lnTo>
                <a:lnTo>
                  <a:pt x="28059" y="8621"/>
                </a:lnTo>
                <a:lnTo>
                  <a:pt x="28059" y="8537"/>
                </a:lnTo>
                <a:lnTo>
                  <a:pt x="28164" y="8475"/>
                </a:lnTo>
                <a:lnTo>
                  <a:pt x="28248" y="8433"/>
                </a:lnTo>
                <a:lnTo>
                  <a:pt x="28436" y="8328"/>
                </a:lnTo>
                <a:lnTo>
                  <a:pt x="28561" y="8328"/>
                </a:lnTo>
                <a:lnTo>
                  <a:pt x="28750" y="8203"/>
                </a:lnTo>
                <a:lnTo>
                  <a:pt x="28813" y="8203"/>
                </a:lnTo>
                <a:lnTo>
                  <a:pt x="28854" y="8224"/>
                </a:lnTo>
                <a:lnTo>
                  <a:pt x="29085" y="8203"/>
                </a:lnTo>
                <a:lnTo>
                  <a:pt x="29189" y="8265"/>
                </a:lnTo>
                <a:lnTo>
                  <a:pt x="29336" y="8203"/>
                </a:lnTo>
                <a:lnTo>
                  <a:pt x="29587" y="8203"/>
                </a:lnTo>
                <a:lnTo>
                  <a:pt x="29629" y="8182"/>
                </a:lnTo>
                <a:lnTo>
                  <a:pt x="29608" y="8119"/>
                </a:lnTo>
                <a:lnTo>
                  <a:pt x="29608" y="7972"/>
                </a:lnTo>
                <a:lnTo>
                  <a:pt x="29608" y="7847"/>
                </a:lnTo>
                <a:lnTo>
                  <a:pt x="29733" y="7952"/>
                </a:lnTo>
                <a:lnTo>
                  <a:pt x="29733" y="8077"/>
                </a:lnTo>
                <a:lnTo>
                  <a:pt x="29712" y="8161"/>
                </a:lnTo>
                <a:lnTo>
                  <a:pt x="29796" y="8161"/>
                </a:lnTo>
                <a:lnTo>
                  <a:pt x="29901" y="8056"/>
                </a:lnTo>
                <a:lnTo>
                  <a:pt x="30005" y="7868"/>
                </a:lnTo>
                <a:lnTo>
                  <a:pt x="30047" y="7972"/>
                </a:lnTo>
                <a:lnTo>
                  <a:pt x="30047" y="8056"/>
                </a:lnTo>
                <a:lnTo>
                  <a:pt x="30131" y="8077"/>
                </a:lnTo>
                <a:lnTo>
                  <a:pt x="30382" y="7952"/>
                </a:lnTo>
                <a:lnTo>
                  <a:pt x="30466" y="7805"/>
                </a:lnTo>
                <a:lnTo>
                  <a:pt x="30424" y="7596"/>
                </a:lnTo>
                <a:lnTo>
                  <a:pt x="30361" y="7638"/>
                </a:lnTo>
                <a:lnTo>
                  <a:pt x="30361" y="7742"/>
                </a:lnTo>
                <a:lnTo>
                  <a:pt x="30319" y="7868"/>
                </a:lnTo>
                <a:lnTo>
                  <a:pt x="30152" y="7868"/>
                </a:lnTo>
                <a:lnTo>
                  <a:pt x="30131" y="7763"/>
                </a:lnTo>
                <a:lnTo>
                  <a:pt x="30068" y="7575"/>
                </a:lnTo>
                <a:lnTo>
                  <a:pt x="29922" y="7491"/>
                </a:lnTo>
                <a:lnTo>
                  <a:pt x="29922" y="7449"/>
                </a:lnTo>
                <a:lnTo>
                  <a:pt x="30131" y="7261"/>
                </a:lnTo>
                <a:lnTo>
                  <a:pt x="30131" y="7177"/>
                </a:lnTo>
                <a:lnTo>
                  <a:pt x="30047" y="7177"/>
                </a:lnTo>
                <a:lnTo>
                  <a:pt x="30047" y="7115"/>
                </a:lnTo>
                <a:lnTo>
                  <a:pt x="30131" y="7052"/>
                </a:lnTo>
                <a:lnTo>
                  <a:pt x="30152" y="6968"/>
                </a:lnTo>
                <a:lnTo>
                  <a:pt x="30214" y="6905"/>
                </a:lnTo>
                <a:lnTo>
                  <a:pt x="30277" y="6696"/>
                </a:lnTo>
                <a:lnTo>
                  <a:pt x="30486" y="6529"/>
                </a:lnTo>
                <a:lnTo>
                  <a:pt x="30570" y="6382"/>
                </a:lnTo>
                <a:lnTo>
                  <a:pt x="30633" y="6382"/>
                </a:lnTo>
                <a:lnTo>
                  <a:pt x="30696" y="6278"/>
                </a:lnTo>
                <a:lnTo>
                  <a:pt x="30696" y="6340"/>
                </a:lnTo>
                <a:lnTo>
                  <a:pt x="30779" y="6382"/>
                </a:lnTo>
                <a:lnTo>
                  <a:pt x="30842" y="6299"/>
                </a:lnTo>
                <a:lnTo>
                  <a:pt x="30905" y="6173"/>
                </a:lnTo>
                <a:lnTo>
                  <a:pt x="30905" y="6299"/>
                </a:lnTo>
                <a:lnTo>
                  <a:pt x="30989" y="6299"/>
                </a:lnTo>
                <a:lnTo>
                  <a:pt x="31051" y="6173"/>
                </a:lnTo>
                <a:lnTo>
                  <a:pt x="31093" y="6215"/>
                </a:lnTo>
                <a:lnTo>
                  <a:pt x="31156" y="6173"/>
                </a:lnTo>
                <a:lnTo>
                  <a:pt x="31261" y="6006"/>
                </a:lnTo>
                <a:lnTo>
                  <a:pt x="31407" y="5796"/>
                </a:lnTo>
                <a:lnTo>
                  <a:pt x="31386" y="5922"/>
                </a:lnTo>
                <a:lnTo>
                  <a:pt x="31407" y="6006"/>
                </a:lnTo>
                <a:lnTo>
                  <a:pt x="31512" y="6006"/>
                </a:lnTo>
                <a:lnTo>
                  <a:pt x="31616" y="5880"/>
                </a:lnTo>
                <a:lnTo>
                  <a:pt x="31742" y="5880"/>
                </a:lnTo>
                <a:lnTo>
                  <a:pt x="31784" y="6006"/>
                </a:lnTo>
                <a:lnTo>
                  <a:pt x="31846" y="6006"/>
                </a:lnTo>
                <a:lnTo>
                  <a:pt x="31951" y="5880"/>
                </a:lnTo>
                <a:lnTo>
                  <a:pt x="32035" y="5922"/>
                </a:lnTo>
                <a:lnTo>
                  <a:pt x="32098" y="5901"/>
                </a:lnTo>
                <a:lnTo>
                  <a:pt x="32202" y="5817"/>
                </a:lnTo>
                <a:lnTo>
                  <a:pt x="32307" y="5817"/>
                </a:lnTo>
                <a:lnTo>
                  <a:pt x="32432" y="5755"/>
                </a:lnTo>
                <a:lnTo>
                  <a:pt x="32474" y="5817"/>
                </a:lnTo>
                <a:lnTo>
                  <a:pt x="32558" y="5796"/>
                </a:lnTo>
                <a:lnTo>
                  <a:pt x="32642" y="5713"/>
                </a:lnTo>
                <a:lnTo>
                  <a:pt x="32537" y="5650"/>
                </a:lnTo>
                <a:lnTo>
                  <a:pt x="32474" y="5713"/>
                </a:lnTo>
                <a:lnTo>
                  <a:pt x="32411" y="5650"/>
                </a:lnTo>
                <a:lnTo>
                  <a:pt x="32453" y="5504"/>
                </a:lnTo>
                <a:lnTo>
                  <a:pt x="32223" y="5378"/>
                </a:lnTo>
                <a:lnTo>
                  <a:pt x="32202" y="5357"/>
                </a:lnTo>
                <a:lnTo>
                  <a:pt x="32223" y="5294"/>
                </a:lnTo>
                <a:lnTo>
                  <a:pt x="32223" y="5252"/>
                </a:lnTo>
                <a:lnTo>
                  <a:pt x="32223" y="5169"/>
                </a:lnTo>
                <a:lnTo>
                  <a:pt x="32244" y="5085"/>
                </a:lnTo>
                <a:lnTo>
                  <a:pt x="32202" y="5022"/>
                </a:lnTo>
                <a:lnTo>
                  <a:pt x="32139" y="4959"/>
                </a:lnTo>
                <a:lnTo>
                  <a:pt x="32098" y="4939"/>
                </a:lnTo>
                <a:lnTo>
                  <a:pt x="32118" y="4855"/>
                </a:lnTo>
                <a:lnTo>
                  <a:pt x="32244" y="4123"/>
                </a:lnTo>
                <a:lnTo>
                  <a:pt x="32244" y="3934"/>
                </a:lnTo>
                <a:lnTo>
                  <a:pt x="32014" y="3725"/>
                </a:lnTo>
                <a:lnTo>
                  <a:pt x="31951" y="3788"/>
                </a:lnTo>
                <a:lnTo>
                  <a:pt x="31805" y="3725"/>
                </a:lnTo>
                <a:lnTo>
                  <a:pt x="31700" y="3767"/>
                </a:lnTo>
                <a:lnTo>
                  <a:pt x="31616" y="3683"/>
                </a:lnTo>
                <a:lnTo>
                  <a:pt x="31533" y="3662"/>
                </a:lnTo>
                <a:lnTo>
                  <a:pt x="31512" y="3662"/>
                </a:lnTo>
                <a:lnTo>
                  <a:pt x="31407" y="3767"/>
                </a:lnTo>
                <a:lnTo>
                  <a:pt x="31365" y="3830"/>
                </a:lnTo>
                <a:lnTo>
                  <a:pt x="31156" y="4081"/>
                </a:lnTo>
                <a:lnTo>
                  <a:pt x="31072" y="4206"/>
                </a:lnTo>
                <a:lnTo>
                  <a:pt x="31072" y="4311"/>
                </a:lnTo>
                <a:lnTo>
                  <a:pt x="30905" y="4395"/>
                </a:lnTo>
                <a:lnTo>
                  <a:pt x="30905" y="4520"/>
                </a:lnTo>
                <a:lnTo>
                  <a:pt x="30863" y="4625"/>
                </a:lnTo>
                <a:lnTo>
                  <a:pt x="30696" y="4813"/>
                </a:lnTo>
                <a:lnTo>
                  <a:pt x="30633" y="4834"/>
                </a:lnTo>
                <a:lnTo>
                  <a:pt x="30445" y="5043"/>
                </a:lnTo>
                <a:lnTo>
                  <a:pt x="30424" y="5127"/>
                </a:lnTo>
                <a:lnTo>
                  <a:pt x="30340" y="5169"/>
                </a:lnTo>
                <a:lnTo>
                  <a:pt x="30235" y="5148"/>
                </a:lnTo>
                <a:lnTo>
                  <a:pt x="30173" y="5148"/>
                </a:lnTo>
                <a:lnTo>
                  <a:pt x="30131" y="5190"/>
                </a:lnTo>
                <a:lnTo>
                  <a:pt x="30068" y="5190"/>
                </a:lnTo>
                <a:lnTo>
                  <a:pt x="29942" y="5336"/>
                </a:lnTo>
                <a:lnTo>
                  <a:pt x="28269" y="5294"/>
                </a:lnTo>
                <a:lnTo>
                  <a:pt x="28059" y="5336"/>
                </a:lnTo>
                <a:lnTo>
                  <a:pt x="27955" y="5441"/>
                </a:lnTo>
                <a:lnTo>
                  <a:pt x="27829" y="5483"/>
                </a:lnTo>
                <a:lnTo>
                  <a:pt x="27704" y="5566"/>
                </a:lnTo>
                <a:lnTo>
                  <a:pt x="27453" y="5817"/>
                </a:lnTo>
                <a:lnTo>
                  <a:pt x="27285" y="5859"/>
                </a:lnTo>
                <a:lnTo>
                  <a:pt x="27181" y="5922"/>
                </a:lnTo>
                <a:lnTo>
                  <a:pt x="26699" y="6299"/>
                </a:lnTo>
                <a:lnTo>
                  <a:pt x="25611" y="6612"/>
                </a:lnTo>
                <a:lnTo>
                  <a:pt x="25569" y="6864"/>
                </a:lnTo>
                <a:lnTo>
                  <a:pt x="25318" y="6968"/>
                </a:lnTo>
                <a:lnTo>
                  <a:pt x="23331" y="7491"/>
                </a:lnTo>
                <a:lnTo>
                  <a:pt x="23247" y="7324"/>
                </a:lnTo>
                <a:lnTo>
                  <a:pt x="23351" y="7177"/>
                </a:lnTo>
                <a:lnTo>
                  <a:pt x="23561" y="7073"/>
                </a:lnTo>
                <a:lnTo>
                  <a:pt x="23665" y="6947"/>
                </a:lnTo>
                <a:lnTo>
                  <a:pt x="23728" y="6822"/>
                </a:lnTo>
                <a:lnTo>
                  <a:pt x="23770" y="6696"/>
                </a:lnTo>
                <a:lnTo>
                  <a:pt x="23833" y="5922"/>
                </a:lnTo>
                <a:lnTo>
                  <a:pt x="23456" y="4143"/>
                </a:lnTo>
                <a:lnTo>
                  <a:pt x="23100" y="3871"/>
                </a:lnTo>
                <a:lnTo>
                  <a:pt x="22954" y="3683"/>
                </a:lnTo>
                <a:lnTo>
                  <a:pt x="20652" y="2616"/>
                </a:lnTo>
                <a:lnTo>
                  <a:pt x="20548" y="2553"/>
                </a:lnTo>
                <a:lnTo>
                  <a:pt x="20422" y="2511"/>
                </a:lnTo>
                <a:lnTo>
                  <a:pt x="20380" y="2449"/>
                </a:lnTo>
                <a:lnTo>
                  <a:pt x="20087" y="2449"/>
                </a:lnTo>
                <a:lnTo>
                  <a:pt x="20066" y="2344"/>
                </a:lnTo>
                <a:lnTo>
                  <a:pt x="19983" y="2302"/>
                </a:lnTo>
                <a:lnTo>
                  <a:pt x="19899" y="2344"/>
                </a:lnTo>
                <a:lnTo>
                  <a:pt x="19711" y="2344"/>
                </a:lnTo>
                <a:lnTo>
                  <a:pt x="19606" y="2323"/>
                </a:lnTo>
                <a:lnTo>
                  <a:pt x="19543" y="2239"/>
                </a:lnTo>
                <a:lnTo>
                  <a:pt x="19439" y="2198"/>
                </a:lnTo>
                <a:lnTo>
                  <a:pt x="19230" y="2135"/>
                </a:lnTo>
                <a:lnTo>
                  <a:pt x="19167" y="2009"/>
                </a:lnTo>
                <a:lnTo>
                  <a:pt x="19083" y="2009"/>
                </a:lnTo>
                <a:lnTo>
                  <a:pt x="18958" y="1905"/>
                </a:lnTo>
                <a:lnTo>
                  <a:pt x="18853" y="1905"/>
                </a:lnTo>
                <a:lnTo>
                  <a:pt x="18769" y="1884"/>
                </a:lnTo>
                <a:lnTo>
                  <a:pt x="18644" y="1905"/>
                </a:lnTo>
                <a:lnTo>
                  <a:pt x="18623" y="1926"/>
                </a:lnTo>
                <a:lnTo>
                  <a:pt x="18560" y="1842"/>
                </a:lnTo>
                <a:lnTo>
                  <a:pt x="18434" y="1821"/>
                </a:lnTo>
                <a:lnTo>
                  <a:pt x="18414" y="1800"/>
                </a:lnTo>
                <a:lnTo>
                  <a:pt x="18309" y="1737"/>
                </a:lnTo>
                <a:lnTo>
                  <a:pt x="18288" y="1716"/>
                </a:lnTo>
                <a:lnTo>
                  <a:pt x="18204" y="1633"/>
                </a:lnTo>
                <a:lnTo>
                  <a:pt x="18204" y="1612"/>
                </a:lnTo>
                <a:lnTo>
                  <a:pt x="18079" y="1507"/>
                </a:lnTo>
                <a:lnTo>
                  <a:pt x="17932" y="1507"/>
                </a:lnTo>
                <a:lnTo>
                  <a:pt x="17807" y="1486"/>
                </a:lnTo>
                <a:lnTo>
                  <a:pt x="284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55;p58"/>
          <p:cNvSpPr/>
          <p:nvPr/>
        </p:nvSpPr>
        <p:spPr>
          <a:xfrm>
            <a:off x="859528" y="1448933"/>
            <a:ext cx="299700" cy="29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956;p58"/>
          <p:cNvSpPr/>
          <p:nvPr/>
        </p:nvSpPr>
        <p:spPr>
          <a:xfrm>
            <a:off x="3044278" y="3404058"/>
            <a:ext cx="299700" cy="29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57;p58"/>
          <p:cNvSpPr/>
          <p:nvPr/>
        </p:nvSpPr>
        <p:spPr>
          <a:xfrm>
            <a:off x="2594828" y="2035708"/>
            <a:ext cx="299700" cy="29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58;p58"/>
          <p:cNvSpPr/>
          <p:nvPr/>
        </p:nvSpPr>
        <p:spPr>
          <a:xfrm>
            <a:off x="3181578" y="2551983"/>
            <a:ext cx="299700" cy="29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59;p58"/>
          <p:cNvSpPr/>
          <p:nvPr/>
        </p:nvSpPr>
        <p:spPr>
          <a:xfrm>
            <a:off x="1046878" y="2970933"/>
            <a:ext cx="299700" cy="29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60;p58"/>
          <p:cNvSpPr/>
          <p:nvPr/>
        </p:nvSpPr>
        <p:spPr>
          <a:xfrm>
            <a:off x="340353" y="1928508"/>
            <a:ext cx="299700" cy="29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30;p37"/>
          <p:cNvSpPr txBox="1">
            <a:spLocks noGrp="1"/>
          </p:cNvSpPr>
          <p:nvPr>
            <p:ph type="subTitle" idx="1"/>
          </p:nvPr>
        </p:nvSpPr>
        <p:spPr>
          <a:xfrm>
            <a:off x="4279016" y="2782820"/>
            <a:ext cx="4931636" cy="1841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Tx/>
              <a:buChar char="-"/>
            </a:pPr>
            <a:r>
              <a:rPr lang="en-US" b="1" dirty="0" err="1" smtClean="0"/>
              <a:t>Sinh</a:t>
            </a:r>
            <a:r>
              <a:rPr lang="en-US" b="1" dirty="0" smtClean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T</a:t>
            </a:r>
            <a:r>
              <a:rPr lang="en-US" b="1" dirty="0" err="1" smtClean="0"/>
              <a:t>rường</a:t>
            </a:r>
            <a:r>
              <a:rPr lang="en-US" b="1" dirty="0" smtClean="0"/>
              <a:t> </a:t>
            </a:r>
            <a:r>
              <a:rPr lang="en-US" b="1" dirty="0" err="1"/>
              <a:t>Đ</a:t>
            </a:r>
            <a:r>
              <a:rPr lang="en-US" b="1" dirty="0" err="1" smtClean="0"/>
              <a:t>ại</a:t>
            </a:r>
            <a:r>
              <a:rPr lang="en-US" b="1" dirty="0" smtClean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hoa</a:t>
            </a:r>
            <a:r>
              <a:rPr lang="en-US" b="1" dirty="0" smtClean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 smtClean="0"/>
              <a:t>Huế</a:t>
            </a:r>
            <a:endParaRPr lang="en-US" b="1" dirty="0" smtClean="0"/>
          </a:p>
          <a:p>
            <a:pPr marL="0" indent="0" algn="l"/>
            <a:r>
              <a:rPr lang="en-US" b="1" dirty="0" smtClean="0"/>
              <a:t> </a:t>
            </a:r>
          </a:p>
          <a:p>
            <a:pPr marL="285750" indent="-285750" algn="l">
              <a:buFontTx/>
              <a:buChar char="-"/>
            </a:pPr>
            <a:r>
              <a:rPr lang="en-US" b="1" dirty="0" err="1"/>
              <a:t>C</a:t>
            </a:r>
            <a:r>
              <a:rPr lang="en-US" b="1" dirty="0" err="1" smtClean="0"/>
              <a:t>ác</a:t>
            </a:r>
            <a:r>
              <a:rPr lang="en-US" b="1" dirty="0" smtClean="0"/>
              <a:t> </a:t>
            </a: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nước</a:t>
            </a:r>
            <a:endParaRPr lang="en-US" b="1" dirty="0"/>
          </a:p>
          <a:p>
            <a:pPr marL="0" lvl="0" indent="0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59"/>
          <p:cNvSpPr txBox="1">
            <a:spLocks noGrp="1"/>
          </p:cNvSpPr>
          <p:nvPr>
            <p:ph type="title"/>
          </p:nvPr>
        </p:nvSpPr>
        <p:spPr>
          <a:xfrm>
            <a:off x="2455118" y="1086301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CÔNG NGHỆ SỬ DỤNG</a:t>
            </a:r>
            <a:endParaRPr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72" name="Google Shape;1972;p59"/>
          <p:cNvSpPr txBox="1">
            <a:spLocks noGrp="1"/>
          </p:cNvSpPr>
          <p:nvPr>
            <p:ph type="title" idx="2"/>
          </p:nvPr>
        </p:nvSpPr>
        <p:spPr>
          <a:xfrm>
            <a:off x="3279391" y="460912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107" name="Google Shape;1751;p54"/>
          <p:cNvSpPr/>
          <p:nvPr/>
        </p:nvSpPr>
        <p:spPr>
          <a:xfrm>
            <a:off x="449943" y="1895142"/>
            <a:ext cx="1112914" cy="1111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Picture 2" descr="Spring MVC Course, Training Institutes - Programmers Point, Indore | ID:  214592487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8" y="2245995"/>
            <a:ext cx="876858" cy="4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Google Shape;210;p32"/>
          <p:cNvSpPr/>
          <p:nvPr/>
        </p:nvSpPr>
        <p:spPr>
          <a:xfrm>
            <a:off x="6376848" y="132219"/>
            <a:ext cx="781229" cy="746880"/>
          </a:xfrm>
          <a:custGeom>
            <a:avLst/>
            <a:gdLst/>
            <a:ahLst/>
            <a:cxnLst/>
            <a:rect l="l" t="t" r="r" b="b"/>
            <a:pathLst>
              <a:path w="52596" h="51876" extrusionOk="0">
                <a:moveTo>
                  <a:pt x="26295" y="11626"/>
                </a:moveTo>
                <a:cubicBezTo>
                  <a:pt x="30216" y="11626"/>
                  <a:pt x="34121" y="13228"/>
                  <a:pt x="36948" y="16375"/>
                </a:cubicBezTo>
                <a:cubicBezTo>
                  <a:pt x="42230" y="22256"/>
                  <a:pt x="41744" y="31306"/>
                  <a:pt x="35862" y="36588"/>
                </a:cubicBezTo>
                <a:cubicBezTo>
                  <a:pt x="33128" y="39044"/>
                  <a:pt x="29709" y="40253"/>
                  <a:pt x="26302" y="40253"/>
                </a:cubicBezTo>
                <a:cubicBezTo>
                  <a:pt x="22381" y="40253"/>
                  <a:pt x="18475" y="38651"/>
                  <a:pt x="15649" y="35504"/>
                </a:cubicBezTo>
                <a:cubicBezTo>
                  <a:pt x="10367" y="29621"/>
                  <a:pt x="10852" y="20573"/>
                  <a:pt x="16735" y="15291"/>
                </a:cubicBezTo>
                <a:cubicBezTo>
                  <a:pt x="19469" y="12835"/>
                  <a:pt x="22888" y="11626"/>
                  <a:pt x="26295" y="11626"/>
                </a:cubicBezTo>
                <a:close/>
                <a:moveTo>
                  <a:pt x="29555" y="0"/>
                </a:moveTo>
                <a:cubicBezTo>
                  <a:pt x="29151" y="0"/>
                  <a:pt x="28776" y="257"/>
                  <a:pt x="28644" y="662"/>
                </a:cubicBezTo>
                <a:lnTo>
                  <a:pt x="27733" y="3455"/>
                </a:lnTo>
                <a:cubicBezTo>
                  <a:pt x="27249" y="3423"/>
                  <a:pt x="26766" y="3408"/>
                  <a:pt x="26283" y="3408"/>
                </a:cubicBezTo>
                <a:cubicBezTo>
                  <a:pt x="22784" y="3408"/>
                  <a:pt x="19327" y="4224"/>
                  <a:pt x="16189" y="5799"/>
                </a:cubicBezTo>
                <a:lnTo>
                  <a:pt x="14171" y="3553"/>
                </a:lnTo>
                <a:cubicBezTo>
                  <a:pt x="13982" y="3343"/>
                  <a:pt x="13721" y="3235"/>
                  <a:pt x="13458" y="3235"/>
                </a:cubicBezTo>
                <a:cubicBezTo>
                  <a:pt x="13230" y="3235"/>
                  <a:pt x="13002" y="3316"/>
                  <a:pt x="12819" y="3481"/>
                </a:cubicBezTo>
                <a:lnTo>
                  <a:pt x="5652" y="9916"/>
                </a:lnTo>
                <a:cubicBezTo>
                  <a:pt x="5259" y="10269"/>
                  <a:pt x="5226" y="10876"/>
                  <a:pt x="5580" y="11269"/>
                </a:cubicBezTo>
                <a:lnTo>
                  <a:pt x="7537" y="13447"/>
                </a:lnTo>
                <a:cubicBezTo>
                  <a:pt x="5284" y="16824"/>
                  <a:pt x="4034" y="20696"/>
                  <a:pt x="3805" y="24623"/>
                </a:cubicBezTo>
                <a:lnTo>
                  <a:pt x="849" y="25247"/>
                </a:lnTo>
                <a:cubicBezTo>
                  <a:pt x="331" y="25358"/>
                  <a:pt x="0" y="25865"/>
                  <a:pt x="109" y="26382"/>
                </a:cubicBezTo>
                <a:lnTo>
                  <a:pt x="2100" y="35807"/>
                </a:lnTo>
                <a:cubicBezTo>
                  <a:pt x="2195" y="36257"/>
                  <a:pt x="2594" y="36567"/>
                  <a:pt x="3037" y="36567"/>
                </a:cubicBezTo>
                <a:cubicBezTo>
                  <a:pt x="3103" y="36567"/>
                  <a:pt x="3169" y="36560"/>
                  <a:pt x="3236" y="36546"/>
                </a:cubicBezTo>
                <a:lnTo>
                  <a:pt x="6106" y="35939"/>
                </a:lnTo>
                <a:cubicBezTo>
                  <a:pt x="7880" y="39521"/>
                  <a:pt x="10574" y="42566"/>
                  <a:pt x="13911" y="44766"/>
                </a:cubicBezTo>
                <a:lnTo>
                  <a:pt x="12975" y="47633"/>
                </a:lnTo>
                <a:cubicBezTo>
                  <a:pt x="12811" y="48136"/>
                  <a:pt x="13086" y="48677"/>
                  <a:pt x="13588" y="48841"/>
                </a:cubicBezTo>
                <a:lnTo>
                  <a:pt x="22744" y="51828"/>
                </a:lnTo>
                <a:cubicBezTo>
                  <a:pt x="22843" y="51860"/>
                  <a:pt x="22943" y="51876"/>
                  <a:pt x="23041" y="51876"/>
                </a:cubicBezTo>
                <a:cubicBezTo>
                  <a:pt x="23445" y="51876"/>
                  <a:pt x="23820" y="51619"/>
                  <a:pt x="23953" y="51215"/>
                </a:cubicBezTo>
                <a:lnTo>
                  <a:pt x="24864" y="48423"/>
                </a:lnTo>
                <a:cubicBezTo>
                  <a:pt x="25346" y="48454"/>
                  <a:pt x="25827" y="48469"/>
                  <a:pt x="26308" y="48469"/>
                </a:cubicBezTo>
                <a:cubicBezTo>
                  <a:pt x="29808" y="48469"/>
                  <a:pt x="33267" y="47654"/>
                  <a:pt x="36407" y="46078"/>
                </a:cubicBezTo>
                <a:lnTo>
                  <a:pt x="38424" y="48323"/>
                </a:lnTo>
                <a:cubicBezTo>
                  <a:pt x="38613" y="48534"/>
                  <a:pt x="38874" y="48641"/>
                  <a:pt x="39137" y="48641"/>
                </a:cubicBezTo>
                <a:cubicBezTo>
                  <a:pt x="39365" y="48641"/>
                  <a:pt x="39593" y="48560"/>
                  <a:pt x="39776" y="48396"/>
                </a:cubicBezTo>
                <a:lnTo>
                  <a:pt x="46943" y="41961"/>
                </a:lnTo>
                <a:cubicBezTo>
                  <a:pt x="47336" y="41607"/>
                  <a:pt x="47369" y="41002"/>
                  <a:pt x="47015" y="40608"/>
                </a:cubicBezTo>
                <a:lnTo>
                  <a:pt x="45059" y="38429"/>
                </a:lnTo>
                <a:cubicBezTo>
                  <a:pt x="47311" y="35052"/>
                  <a:pt x="48561" y="31183"/>
                  <a:pt x="48790" y="27253"/>
                </a:cubicBezTo>
                <a:lnTo>
                  <a:pt x="51746" y="26629"/>
                </a:lnTo>
                <a:cubicBezTo>
                  <a:pt x="52264" y="26520"/>
                  <a:pt x="52595" y="26013"/>
                  <a:pt x="52486" y="25495"/>
                </a:cubicBezTo>
                <a:lnTo>
                  <a:pt x="50495" y="16071"/>
                </a:lnTo>
                <a:cubicBezTo>
                  <a:pt x="50400" y="15619"/>
                  <a:pt x="50002" y="15310"/>
                  <a:pt x="49560" y="15310"/>
                </a:cubicBezTo>
                <a:cubicBezTo>
                  <a:pt x="49494" y="15310"/>
                  <a:pt x="49428" y="15317"/>
                  <a:pt x="49361" y="15331"/>
                </a:cubicBezTo>
                <a:lnTo>
                  <a:pt x="46491" y="15938"/>
                </a:lnTo>
                <a:cubicBezTo>
                  <a:pt x="44717" y="12356"/>
                  <a:pt x="42023" y="9309"/>
                  <a:pt x="38686" y="7111"/>
                </a:cubicBezTo>
                <a:lnTo>
                  <a:pt x="39622" y="4244"/>
                </a:lnTo>
                <a:cubicBezTo>
                  <a:pt x="39786" y="3742"/>
                  <a:pt x="39511" y="3200"/>
                  <a:pt x="39007" y="3037"/>
                </a:cubicBezTo>
                <a:lnTo>
                  <a:pt x="29851" y="48"/>
                </a:lnTo>
                <a:cubicBezTo>
                  <a:pt x="29753" y="15"/>
                  <a:pt x="29653" y="0"/>
                  <a:pt x="29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210;p32"/>
          <p:cNvSpPr/>
          <p:nvPr/>
        </p:nvSpPr>
        <p:spPr>
          <a:xfrm>
            <a:off x="4535341" y="1928101"/>
            <a:ext cx="508053" cy="454125"/>
          </a:xfrm>
          <a:custGeom>
            <a:avLst/>
            <a:gdLst/>
            <a:ahLst/>
            <a:cxnLst/>
            <a:rect l="l" t="t" r="r" b="b"/>
            <a:pathLst>
              <a:path w="52596" h="51876" extrusionOk="0">
                <a:moveTo>
                  <a:pt x="26295" y="11626"/>
                </a:moveTo>
                <a:cubicBezTo>
                  <a:pt x="30216" y="11626"/>
                  <a:pt x="34121" y="13228"/>
                  <a:pt x="36948" y="16375"/>
                </a:cubicBezTo>
                <a:cubicBezTo>
                  <a:pt x="42230" y="22256"/>
                  <a:pt x="41744" y="31306"/>
                  <a:pt x="35862" y="36588"/>
                </a:cubicBezTo>
                <a:cubicBezTo>
                  <a:pt x="33128" y="39044"/>
                  <a:pt x="29709" y="40253"/>
                  <a:pt x="26302" y="40253"/>
                </a:cubicBezTo>
                <a:cubicBezTo>
                  <a:pt x="22381" y="40253"/>
                  <a:pt x="18475" y="38651"/>
                  <a:pt x="15649" y="35504"/>
                </a:cubicBezTo>
                <a:cubicBezTo>
                  <a:pt x="10367" y="29621"/>
                  <a:pt x="10852" y="20573"/>
                  <a:pt x="16735" y="15291"/>
                </a:cubicBezTo>
                <a:cubicBezTo>
                  <a:pt x="19469" y="12835"/>
                  <a:pt x="22888" y="11626"/>
                  <a:pt x="26295" y="11626"/>
                </a:cubicBezTo>
                <a:close/>
                <a:moveTo>
                  <a:pt x="29555" y="0"/>
                </a:moveTo>
                <a:cubicBezTo>
                  <a:pt x="29151" y="0"/>
                  <a:pt x="28776" y="257"/>
                  <a:pt x="28644" y="662"/>
                </a:cubicBezTo>
                <a:lnTo>
                  <a:pt x="27733" y="3455"/>
                </a:lnTo>
                <a:cubicBezTo>
                  <a:pt x="27249" y="3423"/>
                  <a:pt x="26766" y="3408"/>
                  <a:pt x="26283" y="3408"/>
                </a:cubicBezTo>
                <a:cubicBezTo>
                  <a:pt x="22784" y="3408"/>
                  <a:pt x="19327" y="4224"/>
                  <a:pt x="16189" y="5799"/>
                </a:cubicBezTo>
                <a:lnTo>
                  <a:pt x="14171" y="3553"/>
                </a:lnTo>
                <a:cubicBezTo>
                  <a:pt x="13982" y="3343"/>
                  <a:pt x="13721" y="3235"/>
                  <a:pt x="13458" y="3235"/>
                </a:cubicBezTo>
                <a:cubicBezTo>
                  <a:pt x="13230" y="3235"/>
                  <a:pt x="13002" y="3316"/>
                  <a:pt x="12819" y="3481"/>
                </a:cubicBezTo>
                <a:lnTo>
                  <a:pt x="5652" y="9916"/>
                </a:lnTo>
                <a:cubicBezTo>
                  <a:pt x="5259" y="10269"/>
                  <a:pt x="5226" y="10876"/>
                  <a:pt x="5580" y="11269"/>
                </a:cubicBezTo>
                <a:lnTo>
                  <a:pt x="7537" y="13447"/>
                </a:lnTo>
                <a:cubicBezTo>
                  <a:pt x="5284" y="16824"/>
                  <a:pt x="4034" y="20696"/>
                  <a:pt x="3805" y="24623"/>
                </a:cubicBezTo>
                <a:lnTo>
                  <a:pt x="849" y="25247"/>
                </a:lnTo>
                <a:cubicBezTo>
                  <a:pt x="331" y="25358"/>
                  <a:pt x="0" y="25865"/>
                  <a:pt x="109" y="26382"/>
                </a:cubicBezTo>
                <a:lnTo>
                  <a:pt x="2100" y="35807"/>
                </a:lnTo>
                <a:cubicBezTo>
                  <a:pt x="2195" y="36257"/>
                  <a:pt x="2594" y="36567"/>
                  <a:pt x="3037" y="36567"/>
                </a:cubicBezTo>
                <a:cubicBezTo>
                  <a:pt x="3103" y="36567"/>
                  <a:pt x="3169" y="36560"/>
                  <a:pt x="3236" y="36546"/>
                </a:cubicBezTo>
                <a:lnTo>
                  <a:pt x="6106" y="35939"/>
                </a:lnTo>
                <a:cubicBezTo>
                  <a:pt x="7880" y="39521"/>
                  <a:pt x="10574" y="42566"/>
                  <a:pt x="13911" y="44766"/>
                </a:cubicBezTo>
                <a:lnTo>
                  <a:pt x="12975" y="47633"/>
                </a:lnTo>
                <a:cubicBezTo>
                  <a:pt x="12811" y="48136"/>
                  <a:pt x="13086" y="48677"/>
                  <a:pt x="13588" y="48841"/>
                </a:cubicBezTo>
                <a:lnTo>
                  <a:pt x="22744" y="51828"/>
                </a:lnTo>
                <a:cubicBezTo>
                  <a:pt x="22843" y="51860"/>
                  <a:pt x="22943" y="51876"/>
                  <a:pt x="23041" y="51876"/>
                </a:cubicBezTo>
                <a:cubicBezTo>
                  <a:pt x="23445" y="51876"/>
                  <a:pt x="23820" y="51619"/>
                  <a:pt x="23953" y="51215"/>
                </a:cubicBezTo>
                <a:lnTo>
                  <a:pt x="24864" y="48423"/>
                </a:lnTo>
                <a:cubicBezTo>
                  <a:pt x="25346" y="48454"/>
                  <a:pt x="25827" y="48469"/>
                  <a:pt x="26308" y="48469"/>
                </a:cubicBezTo>
                <a:cubicBezTo>
                  <a:pt x="29808" y="48469"/>
                  <a:pt x="33267" y="47654"/>
                  <a:pt x="36407" y="46078"/>
                </a:cubicBezTo>
                <a:lnTo>
                  <a:pt x="38424" y="48323"/>
                </a:lnTo>
                <a:cubicBezTo>
                  <a:pt x="38613" y="48534"/>
                  <a:pt x="38874" y="48641"/>
                  <a:pt x="39137" y="48641"/>
                </a:cubicBezTo>
                <a:cubicBezTo>
                  <a:pt x="39365" y="48641"/>
                  <a:pt x="39593" y="48560"/>
                  <a:pt x="39776" y="48396"/>
                </a:cubicBezTo>
                <a:lnTo>
                  <a:pt x="46943" y="41961"/>
                </a:lnTo>
                <a:cubicBezTo>
                  <a:pt x="47336" y="41607"/>
                  <a:pt x="47369" y="41002"/>
                  <a:pt x="47015" y="40608"/>
                </a:cubicBezTo>
                <a:lnTo>
                  <a:pt x="45059" y="38429"/>
                </a:lnTo>
                <a:cubicBezTo>
                  <a:pt x="47311" y="35052"/>
                  <a:pt x="48561" y="31183"/>
                  <a:pt x="48790" y="27253"/>
                </a:cubicBezTo>
                <a:lnTo>
                  <a:pt x="51746" y="26629"/>
                </a:lnTo>
                <a:cubicBezTo>
                  <a:pt x="52264" y="26520"/>
                  <a:pt x="52595" y="26013"/>
                  <a:pt x="52486" y="25495"/>
                </a:cubicBezTo>
                <a:lnTo>
                  <a:pt x="50495" y="16071"/>
                </a:lnTo>
                <a:cubicBezTo>
                  <a:pt x="50400" y="15619"/>
                  <a:pt x="50002" y="15310"/>
                  <a:pt x="49560" y="15310"/>
                </a:cubicBezTo>
                <a:cubicBezTo>
                  <a:pt x="49494" y="15310"/>
                  <a:pt x="49428" y="15317"/>
                  <a:pt x="49361" y="15331"/>
                </a:cubicBezTo>
                <a:lnTo>
                  <a:pt x="46491" y="15938"/>
                </a:lnTo>
                <a:cubicBezTo>
                  <a:pt x="44717" y="12356"/>
                  <a:pt x="42023" y="9309"/>
                  <a:pt x="38686" y="7111"/>
                </a:cubicBezTo>
                <a:lnTo>
                  <a:pt x="39622" y="4244"/>
                </a:lnTo>
                <a:cubicBezTo>
                  <a:pt x="39786" y="3742"/>
                  <a:pt x="39511" y="3200"/>
                  <a:pt x="39007" y="3037"/>
                </a:cubicBezTo>
                <a:lnTo>
                  <a:pt x="29851" y="48"/>
                </a:lnTo>
                <a:cubicBezTo>
                  <a:pt x="29753" y="15"/>
                  <a:pt x="29653" y="0"/>
                  <a:pt x="29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210;p32"/>
          <p:cNvSpPr/>
          <p:nvPr/>
        </p:nvSpPr>
        <p:spPr>
          <a:xfrm>
            <a:off x="1526345" y="275657"/>
            <a:ext cx="1366445" cy="1245654"/>
          </a:xfrm>
          <a:custGeom>
            <a:avLst/>
            <a:gdLst/>
            <a:ahLst/>
            <a:cxnLst/>
            <a:rect l="l" t="t" r="r" b="b"/>
            <a:pathLst>
              <a:path w="52596" h="51876" extrusionOk="0">
                <a:moveTo>
                  <a:pt x="26295" y="11626"/>
                </a:moveTo>
                <a:cubicBezTo>
                  <a:pt x="30216" y="11626"/>
                  <a:pt x="34121" y="13228"/>
                  <a:pt x="36948" y="16375"/>
                </a:cubicBezTo>
                <a:cubicBezTo>
                  <a:pt x="42230" y="22256"/>
                  <a:pt x="41744" y="31306"/>
                  <a:pt x="35862" y="36588"/>
                </a:cubicBezTo>
                <a:cubicBezTo>
                  <a:pt x="33128" y="39044"/>
                  <a:pt x="29709" y="40253"/>
                  <a:pt x="26302" y="40253"/>
                </a:cubicBezTo>
                <a:cubicBezTo>
                  <a:pt x="22381" y="40253"/>
                  <a:pt x="18475" y="38651"/>
                  <a:pt x="15649" y="35504"/>
                </a:cubicBezTo>
                <a:cubicBezTo>
                  <a:pt x="10367" y="29621"/>
                  <a:pt x="10852" y="20573"/>
                  <a:pt x="16735" y="15291"/>
                </a:cubicBezTo>
                <a:cubicBezTo>
                  <a:pt x="19469" y="12835"/>
                  <a:pt x="22888" y="11626"/>
                  <a:pt x="26295" y="11626"/>
                </a:cubicBezTo>
                <a:close/>
                <a:moveTo>
                  <a:pt x="29555" y="0"/>
                </a:moveTo>
                <a:cubicBezTo>
                  <a:pt x="29151" y="0"/>
                  <a:pt x="28776" y="257"/>
                  <a:pt x="28644" y="662"/>
                </a:cubicBezTo>
                <a:lnTo>
                  <a:pt x="27733" y="3455"/>
                </a:lnTo>
                <a:cubicBezTo>
                  <a:pt x="27249" y="3423"/>
                  <a:pt x="26766" y="3408"/>
                  <a:pt x="26283" y="3408"/>
                </a:cubicBezTo>
                <a:cubicBezTo>
                  <a:pt x="22784" y="3408"/>
                  <a:pt x="19327" y="4224"/>
                  <a:pt x="16189" y="5799"/>
                </a:cubicBezTo>
                <a:lnTo>
                  <a:pt x="14171" y="3553"/>
                </a:lnTo>
                <a:cubicBezTo>
                  <a:pt x="13982" y="3343"/>
                  <a:pt x="13721" y="3235"/>
                  <a:pt x="13458" y="3235"/>
                </a:cubicBezTo>
                <a:cubicBezTo>
                  <a:pt x="13230" y="3235"/>
                  <a:pt x="13002" y="3316"/>
                  <a:pt x="12819" y="3481"/>
                </a:cubicBezTo>
                <a:lnTo>
                  <a:pt x="5652" y="9916"/>
                </a:lnTo>
                <a:cubicBezTo>
                  <a:pt x="5259" y="10269"/>
                  <a:pt x="5226" y="10876"/>
                  <a:pt x="5580" y="11269"/>
                </a:cubicBezTo>
                <a:lnTo>
                  <a:pt x="7537" y="13447"/>
                </a:lnTo>
                <a:cubicBezTo>
                  <a:pt x="5284" y="16824"/>
                  <a:pt x="4034" y="20696"/>
                  <a:pt x="3805" y="24623"/>
                </a:cubicBezTo>
                <a:lnTo>
                  <a:pt x="849" y="25247"/>
                </a:lnTo>
                <a:cubicBezTo>
                  <a:pt x="331" y="25358"/>
                  <a:pt x="0" y="25865"/>
                  <a:pt x="109" y="26382"/>
                </a:cubicBezTo>
                <a:lnTo>
                  <a:pt x="2100" y="35807"/>
                </a:lnTo>
                <a:cubicBezTo>
                  <a:pt x="2195" y="36257"/>
                  <a:pt x="2594" y="36567"/>
                  <a:pt x="3037" y="36567"/>
                </a:cubicBezTo>
                <a:cubicBezTo>
                  <a:pt x="3103" y="36567"/>
                  <a:pt x="3169" y="36560"/>
                  <a:pt x="3236" y="36546"/>
                </a:cubicBezTo>
                <a:lnTo>
                  <a:pt x="6106" y="35939"/>
                </a:lnTo>
                <a:cubicBezTo>
                  <a:pt x="7880" y="39521"/>
                  <a:pt x="10574" y="42566"/>
                  <a:pt x="13911" y="44766"/>
                </a:cubicBezTo>
                <a:lnTo>
                  <a:pt x="12975" y="47633"/>
                </a:lnTo>
                <a:cubicBezTo>
                  <a:pt x="12811" y="48136"/>
                  <a:pt x="13086" y="48677"/>
                  <a:pt x="13588" y="48841"/>
                </a:cubicBezTo>
                <a:lnTo>
                  <a:pt x="22744" y="51828"/>
                </a:lnTo>
                <a:cubicBezTo>
                  <a:pt x="22843" y="51860"/>
                  <a:pt x="22943" y="51876"/>
                  <a:pt x="23041" y="51876"/>
                </a:cubicBezTo>
                <a:cubicBezTo>
                  <a:pt x="23445" y="51876"/>
                  <a:pt x="23820" y="51619"/>
                  <a:pt x="23953" y="51215"/>
                </a:cubicBezTo>
                <a:lnTo>
                  <a:pt x="24864" y="48423"/>
                </a:lnTo>
                <a:cubicBezTo>
                  <a:pt x="25346" y="48454"/>
                  <a:pt x="25827" y="48469"/>
                  <a:pt x="26308" y="48469"/>
                </a:cubicBezTo>
                <a:cubicBezTo>
                  <a:pt x="29808" y="48469"/>
                  <a:pt x="33267" y="47654"/>
                  <a:pt x="36407" y="46078"/>
                </a:cubicBezTo>
                <a:lnTo>
                  <a:pt x="38424" y="48323"/>
                </a:lnTo>
                <a:cubicBezTo>
                  <a:pt x="38613" y="48534"/>
                  <a:pt x="38874" y="48641"/>
                  <a:pt x="39137" y="48641"/>
                </a:cubicBezTo>
                <a:cubicBezTo>
                  <a:pt x="39365" y="48641"/>
                  <a:pt x="39593" y="48560"/>
                  <a:pt x="39776" y="48396"/>
                </a:cubicBezTo>
                <a:lnTo>
                  <a:pt x="46943" y="41961"/>
                </a:lnTo>
                <a:cubicBezTo>
                  <a:pt x="47336" y="41607"/>
                  <a:pt x="47369" y="41002"/>
                  <a:pt x="47015" y="40608"/>
                </a:cubicBezTo>
                <a:lnTo>
                  <a:pt x="45059" y="38429"/>
                </a:lnTo>
                <a:cubicBezTo>
                  <a:pt x="47311" y="35052"/>
                  <a:pt x="48561" y="31183"/>
                  <a:pt x="48790" y="27253"/>
                </a:cubicBezTo>
                <a:lnTo>
                  <a:pt x="51746" y="26629"/>
                </a:lnTo>
                <a:cubicBezTo>
                  <a:pt x="52264" y="26520"/>
                  <a:pt x="52595" y="26013"/>
                  <a:pt x="52486" y="25495"/>
                </a:cubicBezTo>
                <a:lnTo>
                  <a:pt x="50495" y="16071"/>
                </a:lnTo>
                <a:cubicBezTo>
                  <a:pt x="50400" y="15619"/>
                  <a:pt x="50002" y="15310"/>
                  <a:pt x="49560" y="15310"/>
                </a:cubicBezTo>
                <a:cubicBezTo>
                  <a:pt x="49494" y="15310"/>
                  <a:pt x="49428" y="15317"/>
                  <a:pt x="49361" y="15331"/>
                </a:cubicBezTo>
                <a:lnTo>
                  <a:pt x="46491" y="15938"/>
                </a:lnTo>
                <a:cubicBezTo>
                  <a:pt x="44717" y="12356"/>
                  <a:pt x="42023" y="9309"/>
                  <a:pt x="38686" y="7111"/>
                </a:cubicBezTo>
                <a:lnTo>
                  <a:pt x="39622" y="4244"/>
                </a:lnTo>
                <a:cubicBezTo>
                  <a:pt x="39786" y="3742"/>
                  <a:pt x="39511" y="3200"/>
                  <a:pt x="39007" y="3037"/>
                </a:cubicBezTo>
                <a:lnTo>
                  <a:pt x="29851" y="48"/>
                </a:lnTo>
                <a:cubicBezTo>
                  <a:pt x="29753" y="15"/>
                  <a:pt x="29653" y="0"/>
                  <a:pt x="29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210;p32"/>
          <p:cNvSpPr/>
          <p:nvPr/>
        </p:nvSpPr>
        <p:spPr>
          <a:xfrm>
            <a:off x="3045357" y="4142186"/>
            <a:ext cx="976967" cy="927548"/>
          </a:xfrm>
          <a:custGeom>
            <a:avLst/>
            <a:gdLst/>
            <a:ahLst/>
            <a:cxnLst/>
            <a:rect l="l" t="t" r="r" b="b"/>
            <a:pathLst>
              <a:path w="52596" h="51876" extrusionOk="0">
                <a:moveTo>
                  <a:pt x="26295" y="11626"/>
                </a:moveTo>
                <a:cubicBezTo>
                  <a:pt x="30216" y="11626"/>
                  <a:pt x="34121" y="13228"/>
                  <a:pt x="36948" y="16375"/>
                </a:cubicBezTo>
                <a:cubicBezTo>
                  <a:pt x="42230" y="22256"/>
                  <a:pt x="41744" y="31306"/>
                  <a:pt x="35862" y="36588"/>
                </a:cubicBezTo>
                <a:cubicBezTo>
                  <a:pt x="33128" y="39044"/>
                  <a:pt x="29709" y="40253"/>
                  <a:pt x="26302" y="40253"/>
                </a:cubicBezTo>
                <a:cubicBezTo>
                  <a:pt x="22381" y="40253"/>
                  <a:pt x="18475" y="38651"/>
                  <a:pt x="15649" y="35504"/>
                </a:cubicBezTo>
                <a:cubicBezTo>
                  <a:pt x="10367" y="29621"/>
                  <a:pt x="10852" y="20573"/>
                  <a:pt x="16735" y="15291"/>
                </a:cubicBezTo>
                <a:cubicBezTo>
                  <a:pt x="19469" y="12835"/>
                  <a:pt x="22888" y="11626"/>
                  <a:pt x="26295" y="11626"/>
                </a:cubicBezTo>
                <a:close/>
                <a:moveTo>
                  <a:pt x="29555" y="0"/>
                </a:moveTo>
                <a:cubicBezTo>
                  <a:pt x="29151" y="0"/>
                  <a:pt x="28776" y="257"/>
                  <a:pt x="28644" y="662"/>
                </a:cubicBezTo>
                <a:lnTo>
                  <a:pt x="27733" y="3455"/>
                </a:lnTo>
                <a:cubicBezTo>
                  <a:pt x="27249" y="3423"/>
                  <a:pt x="26766" y="3408"/>
                  <a:pt x="26283" y="3408"/>
                </a:cubicBezTo>
                <a:cubicBezTo>
                  <a:pt x="22784" y="3408"/>
                  <a:pt x="19327" y="4224"/>
                  <a:pt x="16189" y="5799"/>
                </a:cubicBezTo>
                <a:lnTo>
                  <a:pt x="14171" y="3553"/>
                </a:lnTo>
                <a:cubicBezTo>
                  <a:pt x="13982" y="3343"/>
                  <a:pt x="13721" y="3235"/>
                  <a:pt x="13458" y="3235"/>
                </a:cubicBezTo>
                <a:cubicBezTo>
                  <a:pt x="13230" y="3235"/>
                  <a:pt x="13002" y="3316"/>
                  <a:pt x="12819" y="3481"/>
                </a:cubicBezTo>
                <a:lnTo>
                  <a:pt x="5652" y="9916"/>
                </a:lnTo>
                <a:cubicBezTo>
                  <a:pt x="5259" y="10269"/>
                  <a:pt x="5226" y="10876"/>
                  <a:pt x="5580" y="11269"/>
                </a:cubicBezTo>
                <a:lnTo>
                  <a:pt x="7537" y="13447"/>
                </a:lnTo>
                <a:cubicBezTo>
                  <a:pt x="5284" y="16824"/>
                  <a:pt x="4034" y="20696"/>
                  <a:pt x="3805" y="24623"/>
                </a:cubicBezTo>
                <a:lnTo>
                  <a:pt x="849" y="25247"/>
                </a:lnTo>
                <a:cubicBezTo>
                  <a:pt x="331" y="25358"/>
                  <a:pt x="0" y="25865"/>
                  <a:pt x="109" y="26382"/>
                </a:cubicBezTo>
                <a:lnTo>
                  <a:pt x="2100" y="35807"/>
                </a:lnTo>
                <a:cubicBezTo>
                  <a:pt x="2195" y="36257"/>
                  <a:pt x="2594" y="36567"/>
                  <a:pt x="3037" y="36567"/>
                </a:cubicBezTo>
                <a:cubicBezTo>
                  <a:pt x="3103" y="36567"/>
                  <a:pt x="3169" y="36560"/>
                  <a:pt x="3236" y="36546"/>
                </a:cubicBezTo>
                <a:lnTo>
                  <a:pt x="6106" y="35939"/>
                </a:lnTo>
                <a:cubicBezTo>
                  <a:pt x="7880" y="39521"/>
                  <a:pt x="10574" y="42566"/>
                  <a:pt x="13911" y="44766"/>
                </a:cubicBezTo>
                <a:lnTo>
                  <a:pt x="12975" y="47633"/>
                </a:lnTo>
                <a:cubicBezTo>
                  <a:pt x="12811" y="48136"/>
                  <a:pt x="13086" y="48677"/>
                  <a:pt x="13588" y="48841"/>
                </a:cubicBezTo>
                <a:lnTo>
                  <a:pt x="22744" y="51828"/>
                </a:lnTo>
                <a:cubicBezTo>
                  <a:pt x="22843" y="51860"/>
                  <a:pt x="22943" y="51876"/>
                  <a:pt x="23041" y="51876"/>
                </a:cubicBezTo>
                <a:cubicBezTo>
                  <a:pt x="23445" y="51876"/>
                  <a:pt x="23820" y="51619"/>
                  <a:pt x="23953" y="51215"/>
                </a:cubicBezTo>
                <a:lnTo>
                  <a:pt x="24864" y="48423"/>
                </a:lnTo>
                <a:cubicBezTo>
                  <a:pt x="25346" y="48454"/>
                  <a:pt x="25827" y="48469"/>
                  <a:pt x="26308" y="48469"/>
                </a:cubicBezTo>
                <a:cubicBezTo>
                  <a:pt x="29808" y="48469"/>
                  <a:pt x="33267" y="47654"/>
                  <a:pt x="36407" y="46078"/>
                </a:cubicBezTo>
                <a:lnTo>
                  <a:pt x="38424" y="48323"/>
                </a:lnTo>
                <a:cubicBezTo>
                  <a:pt x="38613" y="48534"/>
                  <a:pt x="38874" y="48641"/>
                  <a:pt x="39137" y="48641"/>
                </a:cubicBezTo>
                <a:cubicBezTo>
                  <a:pt x="39365" y="48641"/>
                  <a:pt x="39593" y="48560"/>
                  <a:pt x="39776" y="48396"/>
                </a:cubicBezTo>
                <a:lnTo>
                  <a:pt x="46943" y="41961"/>
                </a:lnTo>
                <a:cubicBezTo>
                  <a:pt x="47336" y="41607"/>
                  <a:pt x="47369" y="41002"/>
                  <a:pt x="47015" y="40608"/>
                </a:cubicBezTo>
                <a:lnTo>
                  <a:pt x="45059" y="38429"/>
                </a:lnTo>
                <a:cubicBezTo>
                  <a:pt x="47311" y="35052"/>
                  <a:pt x="48561" y="31183"/>
                  <a:pt x="48790" y="27253"/>
                </a:cubicBezTo>
                <a:lnTo>
                  <a:pt x="51746" y="26629"/>
                </a:lnTo>
                <a:cubicBezTo>
                  <a:pt x="52264" y="26520"/>
                  <a:pt x="52595" y="26013"/>
                  <a:pt x="52486" y="25495"/>
                </a:cubicBezTo>
                <a:lnTo>
                  <a:pt x="50495" y="16071"/>
                </a:lnTo>
                <a:cubicBezTo>
                  <a:pt x="50400" y="15619"/>
                  <a:pt x="50002" y="15310"/>
                  <a:pt x="49560" y="15310"/>
                </a:cubicBezTo>
                <a:cubicBezTo>
                  <a:pt x="49494" y="15310"/>
                  <a:pt x="49428" y="15317"/>
                  <a:pt x="49361" y="15331"/>
                </a:cubicBezTo>
                <a:lnTo>
                  <a:pt x="46491" y="15938"/>
                </a:lnTo>
                <a:cubicBezTo>
                  <a:pt x="44717" y="12356"/>
                  <a:pt x="42023" y="9309"/>
                  <a:pt x="38686" y="7111"/>
                </a:cubicBezTo>
                <a:lnTo>
                  <a:pt x="39622" y="4244"/>
                </a:lnTo>
                <a:cubicBezTo>
                  <a:pt x="39786" y="3742"/>
                  <a:pt x="39511" y="3200"/>
                  <a:pt x="39007" y="3037"/>
                </a:cubicBezTo>
                <a:lnTo>
                  <a:pt x="29851" y="48"/>
                </a:lnTo>
                <a:cubicBezTo>
                  <a:pt x="29753" y="15"/>
                  <a:pt x="29653" y="0"/>
                  <a:pt x="29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210;p32"/>
          <p:cNvSpPr/>
          <p:nvPr/>
        </p:nvSpPr>
        <p:spPr>
          <a:xfrm>
            <a:off x="6993517" y="3440377"/>
            <a:ext cx="781229" cy="746880"/>
          </a:xfrm>
          <a:custGeom>
            <a:avLst/>
            <a:gdLst/>
            <a:ahLst/>
            <a:cxnLst/>
            <a:rect l="l" t="t" r="r" b="b"/>
            <a:pathLst>
              <a:path w="52596" h="51876" extrusionOk="0">
                <a:moveTo>
                  <a:pt x="26295" y="11626"/>
                </a:moveTo>
                <a:cubicBezTo>
                  <a:pt x="30216" y="11626"/>
                  <a:pt x="34121" y="13228"/>
                  <a:pt x="36948" y="16375"/>
                </a:cubicBezTo>
                <a:cubicBezTo>
                  <a:pt x="42230" y="22256"/>
                  <a:pt x="41744" y="31306"/>
                  <a:pt x="35862" y="36588"/>
                </a:cubicBezTo>
                <a:cubicBezTo>
                  <a:pt x="33128" y="39044"/>
                  <a:pt x="29709" y="40253"/>
                  <a:pt x="26302" y="40253"/>
                </a:cubicBezTo>
                <a:cubicBezTo>
                  <a:pt x="22381" y="40253"/>
                  <a:pt x="18475" y="38651"/>
                  <a:pt x="15649" y="35504"/>
                </a:cubicBezTo>
                <a:cubicBezTo>
                  <a:pt x="10367" y="29621"/>
                  <a:pt x="10852" y="20573"/>
                  <a:pt x="16735" y="15291"/>
                </a:cubicBezTo>
                <a:cubicBezTo>
                  <a:pt x="19469" y="12835"/>
                  <a:pt x="22888" y="11626"/>
                  <a:pt x="26295" y="11626"/>
                </a:cubicBezTo>
                <a:close/>
                <a:moveTo>
                  <a:pt x="29555" y="0"/>
                </a:moveTo>
                <a:cubicBezTo>
                  <a:pt x="29151" y="0"/>
                  <a:pt x="28776" y="257"/>
                  <a:pt x="28644" y="662"/>
                </a:cubicBezTo>
                <a:lnTo>
                  <a:pt x="27733" y="3455"/>
                </a:lnTo>
                <a:cubicBezTo>
                  <a:pt x="27249" y="3423"/>
                  <a:pt x="26766" y="3408"/>
                  <a:pt x="26283" y="3408"/>
                </a:cubicBezTo>
                <a:cubicBezTo>
                  <a:pt x="22784" y="3408"/>
                  <a:pt x="19327" y="4224"/>
                  <a:pt x="16189" y="5799"/>
                </a:cubicBezTo>
                <a:lnTo>
                  <a:pt x="14171" y="3553"/>
                </a:lnTo>
                <a:cubicBezTo>
                  <a:pt x="13982" y="3343"/>
                  <a:pt x="13721" y="3235"/>
                  <a:pt x="13458" y="3235"/>
                </a:cubicBezTo>
                <a:cubicBezTo>
                  <a:pt x="13230" y="3235"/>
                  <a:pt x="13002" y="3316"/>
                  <a:pt x="12819" y="3481"/>
                </a:cubicBezTo>
                <a:lnTo>
                  <a:pt x="5652" y="9916"/>
                </a:lnTo>
                <a:cubicBezTo>
                  <a:pt x="5259" y="10269"/>
                  <a:pt x="5226" y="10876"/>
                  <a:pt x="5580" y="11269"/>
                </a:cubicBezTo>
                <a:lnTo>
                  <a:pt x="7537" y="13447"/>
                </a:lnTo>
                <a:cubicBezTo>
                  <a:pt x="5284" y="16824"/>
                  <a:pt x="4034" y="20696"/>
                  <a:pt x="3805" y="24623"/>
                </a:cubicBezTo>
                <a:lnTo>
                  <a:pt x="849" y="25247"/>
                </a:lnTo>
                <a:cubicBezTo>
                  <a:pt x="331" y="25358"/>
                  <a:pt x="0" y="25865"/>
                  <a:pt x="109" y="26382"/>
                </a:cubicBezTo>
                <a:lnTo>
                  <a:pt x="2100" y="35807"/>
                </a:lnTo>
                <a:cubicBezTo>
                  <a:pt x="2195" y="36257"/>
                  <a:pt x="2594" y="36567"/>
                  <a:pt x="3037" y="36567"/>
                </a:cubicBezTo>
                <a:cubicBezTo>
                  <a:pt x="3103" y="36567"/>
                  <a:pt x="3169" y="36560"/>
                  <a:pt x="3236" y="36546"/>
                </a:cubicBezTo>
                <a:lnTo>
                  <a:pt x="6106" y="35939"/>
                </a:lnTo>
                <a:cubicBezTo>
                  <a:pt x="7880" y="39521"/>
                  <a:pt x="10574" y="42566"/>
                  <a:pt x="13911" y="44766"/>
                </a:cubicBezTo>
                <a:lnTo>
                  <a:pt x="12975" y="47633"/>
                </a:lnTo>
                <a:cubicBezTo>
                  <a:pt x="12811" y="48136"/>
                  <a:pt x="13086" y="48677"/>
                  <a:pt x="13588" y="48841"/>
                </a:cubicBezTo>
                <a:lnTo>
                  <a:pt x="22744" y="51828"/>
                </a:lnTo>
                <a:cubicBezTo>
                  <a:pt x="22843" y="51860"/>
                  <a:pt x="22943" y="51876"/>
                  <a:pt x="23041" y="51876"/>
                </a:cubicBezTo>
                <a:cubicBezTo>
                  <a:pt x="23445" y="51876"/>
                  <a:pt x="23820" y="51619"/>
                  <a:pt x="23953" y="51215"/>
                </a:cubicBezTo>
                <a:lnTo>
                  <a:pt x="24864" y="48423"/>
                </a:lnTo>
                <a:cubicBezTo>
                  <a:pt x="25346" y="48454"/>
                  <a:pt x="25827" y="48469"/>
                  <a:pt x="26308" y="48469"/>
                </a:cubicBezTo>
                <a:cubicBezTo>
                  <a:pt x="29808" y="48469"/>
                  <a:pt x="33267" y="47654"/>
                  <a:pt x="36407" y="46078"/>
                </a:cubicBezTo>
                <a:lnTo>
                  <a:pt x="38424" y="48323"/>
                </a:lnTo>
                <a:cubicBezTo>
                  <a:pt x="38613" y="48534"/>
                  <a:pt x="38874" y="48641"/>
                  <a:pt x="39137" y="48641"/>
                </a:cubicBezTo>
                <a:cubicBezTo>
                  <a:pt x="39365" y="48641"/>
                  <a:pt x="39593" y="48560"/>
                  <a:pt x="39776" y="48396"/>
                </a:cubicBezTo>
                <a:lnTo>
                  <a:pt x="46943" y="41961"/>
                </a:lnTo>
                <a:cubicBezTo>
                  <a:pt x="47336" y="41607"/>
                  <a:pt x="47369" y="41002"/>
                  <a:pt x="47015" y="40608"/>
                </a:cubicBezTo>
                <a:lnTo>
                  <a:pt x="45059" y="38429"/>
                </a:lnTo>
                <a:cubicBezTo>
                  <a:pt x="47311" y="35052"/>
                  <a:pt x="48561" y="31183"/>
                  <a:pt x="48790" y="27253"/>
                </a:cubicBezTo>
                <a:lnTo>
                  <a:pt x="51746" y="26629"/>
                </a:lnTo>
                <a:cubicBezTo>
                  <a:pt x="52264" y="26520"/>
                  <a:pt x="52595" y="26013"/>
                  <a:pt x="52486" y="25495"/>
                </a:cubicBezTo>
                <a:lnTo>
                  <a:pt x="50495" y="16071"/>
                </a:lnTo>
                <a:cubicBezTo>
                  <a:pt x="50400" y="15619"/>
                  <a:pt x="50002" y="15310"/>
                  <a:pt x="49560" y="15310"/>
                </a:cubicBezTo>
                <a:cubicBezTo>
                  <a:pt x="49494" y="15310"/>
                  <a:pt x="49428" y="15317"/>
                  <a:pt x="49361" y="15331"/>
                </a:cubicBezTo>
                <a:lnTo>
                  <a:pt x="46491" y="15938"/>
                </a:lnTo>
                <a:cubicBezTo>
                  <a:pt x="44717" y="12356"/>
                  <a:pt x="42023" y="9309"/>
                  <a:pt x="38686" y="7111"/>
                </a:cubicBezTo>
                <a:lnTo>
                  <a:pt x="39622" y="4244"/>
                </a:lnTo>
                <a:cubicBezTo>
                  <a:pt x="39786" y="3742"/>
                  <a:pt x="39511" y="3200"/>
                  <a:pt x="39007" y="3037"/>
                </a:cubicBezTo>
                <a:lnTo>
                  <a:pt x="29851" y="48"/>
                </a:lnTo>
                <a:cubicBezTo>
                  <a:pt x="29753" y="15"/>
                  <a:pt x="29653" y="0"/>
                  <a:pt x="29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210;p32"/>
          <p:cNvSpPr/>
          <p:nvPr/>
        </p:nvSpPr>
        <p:spPr>
          <a:xfrm>
            <a:off x="6737654" y="4661850"/>
            <a:ext cx="457763" cy="429901"/>
          </a:xfrm>
          <a:custGeom>
            <a:avLst/>
            <a:gdLst/>
            <a:ahLst/>
            <a:cxnLst/>
            <a:rect l="l" t="t" r="r" b="b"/>
            <a:pathLst>
              <a:path w="52596" h="51876" extrusionOk="0">
                <a:moveTo>
                  <a:pt x="26295" y="11626"/>
                </a:moveTo>
                <a:cubicBezTo>
                  <a:pt x="30216" y="11626"/>
                  <a:pt x="34121" y="13228"/>
                  <a:pt x="36948" y="16375"/>
                </a:cubicBezTo>
                <a:cubicBezTo>
                  <a:pt x="42230" y="22256"/>
                  <a:pt x="41744" y="31306"/>
                  <a:pt x="35862" y="36588"/>
                </a:cubicBezTo>
                <a:cubicBezTo>
                  <a:pt x="33128" y="39044"/>
                  <a:pt x="29709" y="40253"/>
                  <a:pt x="26302" y="40253"/>
                </a:cubicBezTo>
                <a:cubicBezTo>
                  <a:pt x="22381" y="40253"/>
                  <a:pt x="18475" y="38651"/>
                  <a:pt x="15649" y="35504"/>
                </a:cubicBezTo>
                <a:cubicBezTo>
                  <a:pt x="10367" y="29621"/>
                  <a:pt x="10852" y="20573"/>
                  <a:pt x="16735" y="15291"/>
                </a:cubicBezTo>
                <a:cubicBezTo>
                  <a:pt x="19469" y="12835"/>
                  <a:pt x="22888" y="11626"/>
                  <a:pt x="26295" y="11626"/>
                </a:cubicBezTo>
                <a:close/>
                <a:moveTo>
                  <a:pt x="29555" y="0"/>
                </a:moveTo>
                <a:cubicBezTo>
                  <a:pt x="29151" y="0"/>
                  <a:pt x="28776" y="257"/>
                  <a:pt x="28644" y="662"/>
                </a:cubicBezTo>
                <a:lnTo>
                  <a:pt x="27733" y="3455"/>
                </a:lnTo>
                <a:cubicBezTo>
                  <a:pt x="27249" y="3423"/>
                  <a:pt x="26766" y="3408"/>
                  <a:pt x="26283" y="3408"/>
                </a:cubicBezTo>
                <a:cubicBezTo>
                  <a:pt x="22784" y="3408"/>
                  <a:pt x="19327" y="4224"/>
                  <a:pt x="16189" y="5799"/>
                </a:cubicBezTo>
                <a:lnTo>
                  <a:pt x="14171" y="3553"/>
                </a:lnTo>
                <a:cubicBezTo>
                  <a:pt x="13982" y="3343"/>
                  <a:pt x="13721" y="3235"/>
                  <a:pt x="13458" y="3235"/>
                </a:cubicBezTo>
                <a:cubicBezTo>
                  <a:pt x="13230" y="3235"/>
                  <a:pt x="13002" y="3316"/>
                  <a:pt x="12819" y="3481"/>
                </a:cubicBezTo>
                <a:lnTo>
                  <a:pt x="5652" y="9916"/>
                </a:lnTo>
                <a:cubicBezTo>
                  <a:pt x="5259" y="10269"/>
                  <a:pt x="5226" y="10876"/>
                  <a:pt x="5580" y="11269"/>
                </a:cubicBezTo>
                <a:lnTo>
                  <a:pt x="7537" y="13447"/>
                </a:lnTo>
                <a:cubicBezTo>
                  <a:pt x="5284" y="16824"/>
                  <a:pt x="4034" y="20696"/>
                  <a:pt x="3805" y="24623"/>
                </a:cubicBezTo>
                <a:lnTo>
                  <a:pt x="849" y="25247"/>
                </a:lnTo>
                <a:cubicBezTo>
                  <a:pt x="331" y="25358"/>
                  <a:pt x="0" y="25865"/>
                  <a:pt x="109" y="26382"/>
                </a:cubicBezTo>
                <a:lnTo>
                  <a:pt x="2100" y="35807"/>
                </a:lnTo>
                <a:cubicBezTo>
                  <a:pt x="2195" y="36257"/>
                  <a:pt x="2594" y="36567"/>
                  <a:pt x="3037" y="36567"/>
                </a:cubicBezTo>
                <a:cubicBezTo>
                  <a:pt x="3103" y="36567"/>
                  <a:pt x="3169" y="36560"/>
                  <a:pt x="3236" y="36546"/>
                </a:cubicBezTo>
                <a:lnTo>
                  <a:pt x="6106" y="35939"/>
                </a:lnTo>
                <a:cubicBezTo>
                  <a:pt x="7880" y="39521"/>
                  <a:pt x="10574" y="42566"/>
                  <a:pt x="13911" y="44766"/>
                </a:cubicBezTo>
                <a:lnTo>
                  <a:pt x="12975" y="47633"/>
                </a:lnTo>
                <a:cubicBezTo>
                  <a:pt x="12811" y="48136"/>
                  <a:pt x="13086" y="48677"/>
                  <a:pt x="13588" y="48841"/>
                </a:cubicBezTo>
                <a:lnTo>
                  <a:pt x="22744" y="51828"/>
                </a:lnTo>
                <a:cubicBezTo>
                  <a:pt x="22843" y="51860"/>
                  <a:pt x="22943" y="51876"/>
                  <a:pt x="23041" y="51876"/>
                </a:cubicBezTo>
                <a:cubicBezTo>
                  <a:pt x="23445" y="51876"/>
                  <a:pt x="23820" y="51619"/>
                  <a:pt x="23953" y="51215"/>
                </a:cubicBezTo>
                <a:lnTo>
                  <a:pt x="24864" y="48423"/>
                </a:lnTo>
                <a:cubicBezTo>
                  <a:pt x="25346" y="48454"/>
                  <a:pt x="25827" y="48469"/>
                  <a:pt x="26308" y="48469"/>
                </a:cubicBezTo>
                <a:cubicBezTo>
                  <a:pt x="29808" y="48469"/>
                  <a:pt x="33267" y="47654"/>
                  <a:pt x="36407" y="46078"/>
                </a:cubicBezTo>
                <a:lnTo>
                  <a:pt x="38424" y="48323"/>
                </a:lnTo>
                <a:cubicBezTo>
                  <a:pt x="38613" y="48534"/>
                  <a:pt x="38874" y="48641"/>
                  <a:pt x="39137" y="48641"/>
                </a:cubicBezTo>
                <a:cubicBezTo>
                  <a:pt x="39365" y="48641"/>
                  <a:pt x="39593" y="48560"/>
                  <a:pt x="39776" y="48396"/>
                </a:cubicBezTo>
                <a:lnTo>
                  <a:pt x="46943" y="41961"/>
                </a:lnTo>
                <a:cubicBezTo>
                  <a:pt x="47336" y="41607"/>
                  <a:pt x="47369" y="41002"/>
                  <a:pt x="47015" y="40608"/>
                </a:cubicBezTo>
                <a:lnTo>
                  <a:pt x="45059" y="38429"/>
                </a:lnTo>
                <a:cubicBezTo>
                  <a:pt x="47311" y="35052"/>
                  <a:pt x="48561" y="31183"/>
                  <a:pt x="48790" y="27253"/>
                </a:cubicBezTo>
                <a:lnTo>
                  <a:pt x="51746" y="26629"/>
                </a:lnTo>
                <a:cubicBezTo>
                  <a:pt x="52264" y="26520"/>
                  <a:pt x="52595" y="26013"/>
                  <a:pt x="52486" y="25495"/>
                </a:cubicBezTo>
                <a:lnTo>
                  <a:pt x="50495" y="16071"/>
                </a:lnTo>
                <a:cubicBezTo>
                  <a:pt x="50400" y="15619"/>
                  <a:pt x="50002" y="15310"/>
                  <a:pt x="49560" y="15310"/>
                </a:cubicBezTo>
                <a:cubicBezTo>
                  <a:pt x="49494" y="15310"/>
                  <a:pt x="49428" y="15317"/>
                  <a:pt x="49361" y="15331"/>
                </a:cubicBezTo>
                <a:lnTo>
                  <a:pt x="46491" y="15938"/>
                </a:lnTo>
                <a:cubicBezTo>
                  <a:pt x="44717" y="12356"/>
                  <a:pt x="42023" y="9309"/>
                  <a:pt x="38686" y="7111"/>
                </a:cubicBezTo>
                <a:lnTo>
                  <a:pt x="39622" y="4244"/>
                </a:lnTo>
                <a:cubicBezTo>
                  <a:pt x="39786" y="3742"/>
                  <a:pt x="39511" y="3200"/>
                  <a:pt x="39007" y="3037"/>
                </a:cubicBezTo>
                <a:lnTo>
                  <a:pt x="29851" y="48"/>
                </a:lnTo>
                <a:cubicBezTo>
                  <a:pt x="29753" y="15"/>
                  <a:pt x="29653" y="0"/>
                  <a:pt x="29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751;p54"/>
          <p:cNvSpPr/>
          <p:nvPr/>
        </p:nvSpPr>
        <p:spPr>
          <a:xfrm>
            <a:off x="449943" y="3452142"/>
            <a:ext cx="1112914" cy="1111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751;p54"/>
          <p:cNvSpPr/>
          <p:nvPr/>
        </p:nvSpPr>
        <p:spPr>
          <a:xfrm>
            <a:off x="7540184" y="3452142"/>
            <a:ext cx="1112914" cy="1111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751;p54"/>
          <p:cNvSpPr/>
          <p:nvPr/>
        </p:nvSpPr>
        <p:spPr>
          <a:xfrm>
            <a:off x="7544781" y="1863667"/>
            <a:ext cx="1112914" cy="1111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14" descr="Sử dụng template SQL-server trên Cloud Nhân Hòa | Cloud3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424" y="2112919"/>
            <a:ext cx="709627" cy="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ML, CSS, and JavaScript – the best friends of the frontend | Hands-on  JavaScript for Python Develop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15" y="3662600"/>
            <a:ext cx="766582" cy="69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wnload - tải Java - Hỗ trợ chạy các ứng dụng liên quan đến Jav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685" y="3517064"/>
            <a:ext cx="941912" cy="94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74" name="Google Shape;1974;p59"/>
          <p:cNvGrpSpPr/>
          <p:nvPr/>
        </p:nvGrpSpPr>
        <p:grpSpPr>
          <a:xfrm>
            <a:off x="6774048" y="-468561"/>
            <a:ext cx="920223" cy="1956067"/>
            <a:chOff x="-4707075" y="-435475"/>
            <a:chExt cx="657200" cy="1420325"/>
          </a:xfrm>
        </p:grpSpPr>
        <p:sp>
          <p:nvSpPr>
            <p:cNvPr id="1975" name="Google Shape;1975;p59"/>
            <p:cNvSpPr/>
            <p:nvPr/>
          </p:nvSpPr>
          <p:spPr>
            <a:xfrm>
              <a:off x="-4339500" y="-336625"/>
              <a:ext cx="179725" cy="942650"/>
            </a:xfrm>
            <a:custGeom>
              <a:avLst/>
              <a:gdLst/>
              <a:ahLst/>
              <a:cxnLst/>
              <a:rect l="l" t="t" r="r" b="b"/>
              <a:pathLst>
                <a:path w="7189" h="37706" extrusionOk="0">
                  <a:moveTo>
                    <a:pt x="6873" y="1"/>
                  </a:moveTo>
                  <a:cubicBezTo>
                    <a:pt x="6801" y="1"/>
                    <a:pt x="6730" y="26"/>
                    <a:pt x="6679" y="83"/>
                  </a:cubicBezTo>
                  <a:cubicBezTo>
                    <a:pt x="4789" y="2178"/>
                    <a:pt x="3786" y="4786"/>
                    <a:pt x="3090" y="7493"/>
                  </a:cubicBezTo>
                  <a:cubicBezTo>
                    <a:pt x="2255" y="10748"/>
                    <a:pt x="1643" y="14079"/>
                    <a:pt x="1158" y="17407"/>
                  </a:cubicBezTo>
                  <a:cubicBezTo>
                    <a:pt x="187" y="24016"/>
                    <a:pt x="0" y="30713"/>
                    <a:pt x="1377" y="37279"/>
                  </a:cubicBezTo>
                  <a:cubicBezTo>
                    <a:pt x="1369" y="37290"/>
                    <a:pt x="1363" y="37300"/>
                    <a:pt x="1359" y="37312"/>
                  </a:cubicBezTo>
                  <a:cubicBezTo>
                    <a:pt x="1243" y="37516"/>
                    <a:pt x="1424" y="37706"/>
                    <a:pt x="1603" y="37706"/>
                  </a:cubicBezTo>
                  <a:cubicBezTo>
                    <a:pt x="1683" y="37706"/>
                    <a:pt x="1762" y="37669"/>
                    <a:pt x="1815" y="37578"/>
                  </a:cubicBezTo>
                  <a:cubicBezTo>
                    <a:pt x="3212" y="35166"/>
                    <a:pt x="3463" y="31992"/>
                    <a:pt x="3842" y="29276"/>
                  </a:cubicBezTo>
                  <a:cubicBezTo>
                    <a:pt x="4280" y="26144"/>
                    <a:pt x="4630" y="23003"/>
                    <a:pt x="5000" y="19862"/>
                  </a:cubicBezTo>
                  <a:cubicBezTo>
                    <a:pt x="5756" y="13338"/>
                    <a:pt x="6478" y="6812"/>
                    <a:pt x="7170" y="283"/>
                  </a:cubicBezTo>
                  <a:cubicBezTo>
                    <a:pt x="7188" y="115"/>
                    <a:pt x="7028" y="1"/>
                    <a:pt x="6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9"/>
            <p:cNvSpPr/>
            <p:nvPr/>
          </p:nvSpPr>
          <p:spPr>
            <a:xfrm>
              <a:off x="-4310700" y="-120700"/>
              <a:ext cx="93875" cy="677725"/>
            </a:xfrm>
            <a:custGeom>
              <a:avLst/>
              <a:gdLst/>
              <a:ahLst/>
              <a:cxnLst/>
              <a:rect l="l" t="t" r="r" b="b"/>
              <a:pathLst>
                <a:path w="3755" h="27109" extrusionOk="0">
                  <a:moveTo>
                    <a:pt x="3689" y="1"/>
                  </a:moveTo>
                  <a:cubicBezTo>
                    <a:pt x="3663" y="1"/>
                    <a:pt x="3638" y="14"/>
                    <a:pt x="3632" y="43"/>
                  </a:cubicBezTo>
                  <a:cubicBezTo>
                    <a:pt x="2978" y="3657"/>
                    <a:pt x="2495" y="7310"/>
                    <a:pt x="2045" y="10960"/>
                  </a:cubicBezTo>
                  <a:cubicBezTo>
                    <a:pt x="2055" y="8796"/>
                    <a:pt x="1967" y="6624"/>
                    <a:pt x="1914" y="4468"/>
                  </a:cubicBezTo>
                  <a:cubicBezTo>
                    <a:pt x="1914" y="4428"/>
                    <a:pt x="1883" y="4409"/>
                    <a:pt x="1852" y="4409"/>
                  </a:cubicBezTo>
                  <a:cubicBezTo>
                    <a:pt x="1822" y="4409"/>
                    <a:pt x="1791" y="4428"/>
                    <a:pt x="1790" y="4468"/>
                  </a:cubicBezTo>
                  <a:cubicBezTo>
                    <a:pt x="1756" y="7281"/>
                    <a:pt x="1660" y="10120"/>
                    <a:pt x="1804" y="12931"/>
                  </a:cubicBezTo>
                  <a:cubicBezTo>
                    <a:pt x="1787" y="13058"/>
                    <a:pt x="1772" y="13185"/>
                    <a:pt x="1756" y="13312"/>
                  </a:cubicBezTo>
                  <a:cubicBezTo>
                    <a:pt x="1325" y="16896"/>
                    <a:pt x="841" y="20498"/>
                    <a:pt x="551" y="24105"/>
                  </a:cubicBezTo>
                  <a:cubicBezTo>
                    <a:pt x="286" y="20971"/>
                    <a:pt x="243" y="17838"/>
                    <a:pt x="355" y="14695"/>
                  </a:cubicBezTo>
                  <a:cubicBezTo>
                    <a:pt x="356" y="14673"/>
                    <a:pt x="340" y="14662"/>
                    <a:pt x="323" y="14662"/>
                  </a:cubicBezTo>
                  <a:cubicBezTo>
                    <a:pt x="305" y="14662"/>
                    <a:pt x="287" y="14673"/>
                    <a:pt x="285" y="14695"/>
                  </a:cubicBezTo>
                  <a:cubicBezTo>
                    <a:pt x="0" y="17986"/>
                    <a:pt x="104" y="21290"/>
                    <a:pt x="497" y="24567"/>
                  </a:cubicBezTo>
                  <a:cubicBezTo>
                    <a:pt x="499" y="24579"/>
                    <a:pt x="505" y="24590"/>
                    <a:pt x="514" y="24597"/>
                  </a:cubicBezTo>
                  <a:cubicBezTo>
                    <a:pt x="452" y="25416"/>
                    <a:pt x="397" y="26236"/>
                    <a:pt x="361" y="27054"/>
                  </a:cubicBezTo>
                  <a:cubicBezTo>
                    <a:pt x="359" y="27089"/>
                    <a:pt x="390" y="27109"/>
                    <a:pt x="419" y="27109"/>
                  </a:cubicBezTo>
                  <a:cubicBezTo>
                    <a:pt x="442" y="27109"/>
                    <a:pt x="463" y="27096"/>
                    <a:pt x="467" y="27069"/>
                  </a:cubicBezTo>
                  <a:cubicBezTo>
                    <a:pt x="732" y="25423"/>
                    <a:pt x="949" y="23770"/>
                    <a:pt x="1148" y="22113"/>
                  </a:cubicBezTo>
                  <a:cubicBezTo>
                    <a:pt x="1730" y="20319"/>
                    <a:pt x="2145" y="18405"/>
                    <a:pt x="2347" y="16548"/>
                  </a:cubicBezTo>
                  <a:cubicBezTo>
                    <a:pt x="2353" y="16502"/>
                    <a:pt x="2314" y="16477"/>
                    <a:pt x="2275" y="16477"/>
                  </a:cubicBezTo>
                  <a:cubicBezTo>
                    <a:pt x="2244" y="16477"/>
                    <a:pt x="2213" y="16493"/>
                    <a:pt x="2205" y="16528"/>
                  </a:cubicBezTo>
                  <a:cubicBezTo>
                    <a:pt x="1922" y="17784"/>
                    <a:pt x="1639" y="19042"/>
                    <a:pt x="1358" y="20302"/>
                  </a:cubicBezTo>
                  <a:cubicBezTo>
                    <a:pt x="1603" y="18123"/>
                    <a:pt x="1831" y="15943"/>
                    <a:pt x="2095" y="13770"/>
                  </a:cubicBezTo>
                  <a:cubicBezTo>
                    <a:pt x="2652" y="9203"/>
                    <a:pt x="3296" y="4639"/>
                    <a:pt x="3751" y="59"/>
                  </a:cubicBezTo>
                  <a:cubicBezTo>
                    <a:pt x="3755" y="22"/>
                    <a:pt x="3721" y="1"/>
                    <a:pt x="3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9"/>
            <p:cNvSpPr/>
            <p:nvPr/>
          </p:nvSpPr>
          <p:spPr>
            <a:xfrm>
              <a:off x="-4213200" y="-245925"/>
              <a:ext cx="22200" cy="81575"/>
            </a:xfrm>
            <a:custGeom>
              <a:avLst/>
              <a:gdLst/>
              <a:ahLst/>
              <a:cxnLst/>
              <a:rect l="l" t="t" r="r" b="b"/>
              <a:pathLst>
                <a:path w="888" h="3263" extrusionOk="0">
                  <a:moveTo>
                    <a:pt x="842" y="1"/>
                  </a:moveTo>
                  <a:cubicBezTo>
                    <a:pt x="831" y="1"/>
                    <a:pt x="820" y="6"/>
                    <a:pt x="814" y="19"/>
                  </a:cubicBezTo>
                  <a:cubicBezTo>
                    <a:pt x="370" y="1016"/>
                    <a:pt x="142" y="2149"/>
                    <a:pt x="3" y="3228"/>
                  </a:cubicBezTo>
                  <a:cubicBezTo>
                    <a:pt x="1" y="3250"/>
                    <a:pt x="21" y="3262"/>
                    <a:pt x="41" y="3262"/>
                  </a:cubicBezTo>
                  <a:cubicBezTo>
                    <a:pt x="57" y="3262"/>
                    <a:pt x="72" y="3254"/>
                    <a:pt x="75" y="3237"/>
                  </a:cubicBezTo>
                  <a:cubicBezTo>
                    <a:pt x="286" y="2152"/>
                    <a:pt x="609" y="1116"/>
                    <a:pt x="882" y="48"/>
                  </a:cubicBezTo>
                  <a:cubicBezTo>
                    <a:pt x="888" y="22"/>
                    <a:pt x="864" y="1"/>
                    <a:pt x="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9"/>
            <p:cNvSpPr/>
            <p:nvPr/>
          </p:nvSpPr>
          <p:spPr>
            <a:xfrm>
              <a:off x="-4453400" y="-435475"/>
              <a:ext cx="129450" cy="994000"/>
            </a:xfrm>
            <a:custGeom>
              <a:avLst/>
              <a:gdLst/>
              <a:ahLst/>
              <a:cxnLst/>
              <a:rect l="l" t="t" r="r" b="b"/>
              <a:pathLst>
                <a:path w="5178" h="39760" extrusionOk="0">
                  <a:moveTo>
                    <a:pt x="3768" y="1"/>
                  </a:moveTo>
                  <a:cubicBezTo>
                    <a:pt x="3692" y="1"/>
                    <a:pt x="3620" y="35"/>
                    <a:pt x="3576" y="119"/>
                  </a:cubicBezTo>
                  <a:cubicBezTo>
                    <a:pt x="2112" y="2935"/>
                    <a:pt x="1632" y="6105"/>
                    <a:pt x="1165" y="9213"/>
                  </a:cubicBezTo>
                  <a:cubicBezTo>
                    <a:pt x="649" y="12656"/>
                    <a:pt x="305" y="16127"/>
                    <a:pt x="198" y="19612"/>
                  </a:cubicBezTo>
                  <a:cubicBezTo>
                    <a:pt x="1" y="26255"/>
                    <a:pt x="583" y="33191"/>
                    <a:pt x="2835" y="39493"/>
                  </a:cubicBezTo>
                  <a:cubicBezTo>
                    <a:pt x="2840" y="39629"/>
                    <a:pt x="2940" y="39760"/>
                    <a:pt x="3076" y="39760"/>
                  </a:cubicBezTo>
                  <a:cubicBezTo>
                    <a:pt x="3117" y="39760"/>
                    <a:pt x="3162" y="39748"/>
                    <a:pt x="3208" y="39720"/>
                  </a:cubicBezTo>
                  <a:cubicBezTo>
                    <a:pt x="4179" y="39120"/>
                    <a:pt x="4324" y="37752"/>
                    <a:pt x="4540" y="36730"/>
                  </a:cubicBezTo>
                  <a:cubicBezTo>
                    <a:pt x="4873" y="35133"/>
                    <a:pt x="5026" y="33505"/>
                    <a:pt x="5072" y="31877"/>
                  </a:cubicBezTo>
                  <a:cubicBezTo>
                    <a:pt x="5177" y="28302"/>
                    <a:pt x="4821" y="24722"/>
                    <a:pt x="4665" y="21155"/>
                  </a:cubicBezTo>
                  <a:cubicBezTo>
                    <a:pt x="4498" y="17477"/>
                    <a:pt x="4414" y="13800"/>
                    <a:pt x="4412" y="10123"/>
                  </a:cubicBezTo>
                  <a:cubicBezTo>
                    <a:pt x="4408" y="8360"/>
                    <a:pt x="4427" y="6596"/>
                    <a:pt x="4460" y="4836"/>
                  </a:cubicBezTo>
                  <a:cubicBezTo>
                    <a:pt x="4489" y="3263"/>
                    <a:pt x="4517" y="1717"/>
                    <a:pt x="4049" y="201"/>
                  </a:cubicBezTo>
                  <a:cubicBezTo>
                    <a:pt x="4011" y="85"/>
                    <a:pt x="3886" y="1"/>
                    <a:pt x="3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9"/>
            <p:cNvSpPr/>
            <p:nvPr/>
          </p:nvSpPr>
          <p:spPr>
            <a:xfrm>
              <a:off x="-4428600" y="-377400"/>
              <a:ext cx="84450" cy="890025"/>
            </a:xfrm>
            <a:custGeom>
              <a:avLst/>
              <a:gdLst/>
              <a:ahLst/>
              <a:cxnLst/>
              <a:rect l="l" t="t" r="r" b="b"/>
              <a:pathLst>
                <a:path w="3378" h="35601" extrusionOk="0">
                  <a:moveTo>
                    <a:pt x="2748" y="1"/>
                  </a:moveTo>
                  <a:cubicBezTo>
                    <a:pt x="2725" y="1"/>
                    <a:pt x="2701" y="16"/>
                    <a:pt x="2698" y="44"/>
                  </a:cubicBezTo>
                  <a:cubicBezTo>
                    <a:pt x="2192" y="4020"/>
                    <a:pt x="1837" y="8030"/>
                    <a:pt x="1629" y="12053"/>
                  </a:cubicBezTo>
                  <a:cubicBezTo>
                    <a:pt x="1420" y="10070"/>
                    <a:pt x="1288" y="8093"/>
                    <a:pt x="1369" y="6070"/>
                  </a:cubicBezTo>
                  <a:cubicBezTo>
                    <a:pt x="1369" y="6058"/>
                    <a:pt x="1360" y="6052"/>
                    <a:pt x="1351" y="6052"/>
                  </a:cubicBezTo>
                  <a:cubicBezTo>
                    <a:pt x="1341" y="6052"/>
                    <a:pt x="1332" y="6058"/>
                    <a:pt x="1331" y="6070"/>
                  </a:cubicBezTo>
                  <a:cubicBezTo>
                    <a:pt x="1159" y="8497"/>
                    <a:pt x="1165" y="11005"/>
                    <a:pt x="1569" y="13425"/>
                  </a:cubicBezTo>
                  <a:cubicBezTo>
                    <a:pt x="1331" y="19008"/>
                    <a:pt x="1384" y="24611"/>
                    <a:pt x="1783" y="30174"/>
                  </a:cubicBezTo>
                  <a:cubicBezTo>
                    <a:pt x="796" y="26156"/>
                    <a:pt x="252" y="22085"/>
                    <a:pt x="216" y="17932"/>
                  </a:cubicBezTo>
                  <a:cubicBezTo>
                    <a:pt x="216" y="17898"/>
                    <a:pt x="190" y="17881"/>
                    <a:pt x="164" y="17881"/>
                  </a:cubicBezTo>
                  <a:cubicBezTo>
                    <a:pt x="138" y="17881"/>
                    <a:pt x="111" y="17898"/>
                    <a:pt x="110" y="17932"/>
                  </a:cubicBezTo>
                  <a:cubicBezTo>
                    <a:pt x="1" y="22500"/>
                    <a:pt x="573" y="27086"/>
                    <a:pt x="1872" y="31470"/>
                  </a:cubicBezTo>
                  <a:cubicBezTo>
                    <a:pt x="1875" y="31476"/>
                    <a:pt x="1881" y="31477"/>
                    <a:pt x="1882" y="31483"/>
                  </a:cubicBezTo>
                  <a:cubicBezTo>
                    <a:pt x="1993" y="32839"/>
                    <a:pt x="2123" y="34193"/>
                    <a:pt x="2274" y="35543"/>
                  </a:cubicBezTo>
                  <a:cubicBezTo>
                    <a:pt x="2278" y="35581"/>
                    <a:pt x="2310" y="35601"/>
                    <a:pt x="2340" y="35601"/>
                  </a:cubicBezTo>
                  <a:cubicBezTo>
                    <a:pt x="2369" y="35601"/>
                    <a:pt x="2396" y="35582"/>
                    <a:pt x="2394" y="35543"/>
                  </a:cubicBezTo>
                  <a:cubicBezTo>
                    <a:pt x="2349" y="34739"/>
                    <a:pt x="2316" y="33937"/>
                    <a:pt x="2277" y="33134"/>
                  </a:cubicBezTo>
                  <a:cubicBezTo>
                    <a:pt x="2289" y="33117"/>
                    <a:pt x="2298" y="33099"/>
                    <a:pt x="2303" y="33080"/>
                  </a:cubicBezTo>
                  <a:cubicBezTo>
                    <a:pt x="3007" y="30064"/>
                    <a:pt x="3377" y="26772"/>
                    <a:pt x="3054" y="23685"/>
                  </a:cubicBezTo>
                  <a:cubicBezTo>
                    <a:pt x="3054" y="23665"/>
                    <a:pt x="3039" y="23656"/>
                    <a:pt x="3025" y="23656"/>
                  </a:cubicBezTo>
                  <a:cubicBezTo>
                    <a:pt x="3010" y="23656"/>
                    <a:pt x="2995" y="23665"/>
                    <a:pt x="2995" y="23685"/>
                  </a:cubicBezTo>
                  <a:cubicBezTo>
                    <a:pt x="2912" y="26533"/>
                    <a:pt x="2738" y="29268"/>
                    <a:pt x="2225" y="32055"/>
                  </a:cubicBezTo>
                  <a:cubicBezTo>
                    <a:pt x="2077" y="28743"/>
                    <a:pt x="1990" y="25436"/>
                    <a:pt x="1966" y="22132"/>
                  </a:cubicBezTo>
                  <a:cubicBezTo>
                    <a:pt x="2544" y="19224"/>
                    <a:pt x="2775" y="16185"/>
                    <a:pt x="2774" y="13247"/>
                  </a:cubicBezTo>
                  <a:cubicBezTo>
                    <a:pt x="2774" y="13229"/>
                    <a:pt x="2760" y="13220"/>
                    <a:pt x="2747" y="13220"/>
                  </a:cubicBezTo>
                  <a:cubicBezTo>
                    <a:pt x="2734" y="13220"/>
                    <a:pt x="2720" y="13229"/>
                    <a:pt x="2720" y="13247"/>
                  </a:cubicBezTo>
                  <a:cubicBezTo>
                    <a:pt x="2588" y="15848"/>
                    <a:pt x="2304" y="18399"/>
                    <a:pt x="1955" y="20960"/>
                  </a:cubicBezTo>
                  <a:cubicBezTo>
                    <a:pt x="1927" y="13988"/>
                    <a:pt x="2177" y="7025"/>
                    <a:pt x="2787" y="44"/>
                  </a:cubicBezTo>
                  <a:cubicBezTo>
                    <a:pt x="2790" y="15"/>
                    <a:pt x="277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9"/>
            <p:cNvSpPr/>
            <p:nvPr/>
          </p:nvSpPr>
          <p:spPr>
            <a:xfrm>
              <a:off x="-4297550" y="-202375"/>
              <a:ext cx="247675" cy="802875"/>
            </a:xfrm>
            <a:custGeom>
              <a:avLst/>
              <a:gdLst/>
              <a:ahLst/>
              <a:cxnLst/>
              <a:rect l="l" t="t" r="r" b="b"/>
              <a:pathLst>
                <a:path w="9907" h="32115" extrusionOk="0">
                  <a:moveTo>
                    <a:pt x="9232" y="0"/>
                  </a:moveTo>
                  <a:cubicBezTo>
                    <a:pt x="9120" y="0"/>
                    <a:pt x="9002" y="53"/>
                    <a:pt x="8941" y="145"/>
                  </a:cubicBezTo>
                  <a:cubicBezTo>
                    <a:pt x="5944" y="4630"/>
                    <a:pt x="4148" y="9754"/>
                    <a:pt x="2822" y="14954"/>
                  </a:cubicBezTo>
                  <a:cubicBezTo>
                    <a:pt x="1454" y="20307"/>
                    <a:pt x="86" y="25851"/>
                    <a:pt x="236" y="31409"/>
                  </a:cubicBezTo>
                  <a:cubicBezTo>
                    <a:pt x="185" y="31522"/>
                    <a:pt x="137" y="31634"/>
                    <a:pt x="86" y="31741"/>
                  </a:cubicBezTo>
                  <a:cubicBezTo>
                    <a:pt x="0" y="31937"/>
                    <a:pt x="162" y="32114"/>
                    <a:pt x="321" y="32114"/>
                  </a:cubicBezTo>
                  <a:cubicBezTo>
                    <a:pt x="393" y="32114"/>
                    <a:pt x="465" y="32077"/>
                    <a:pt x="511" y="31988"/>
                  </a:cubicBezTo>
                  <a:cubicBezTo>
                    <a:pt x="3093" y="27037"/>
                    <a:pt x="4851" y="21655"/>
                    <a:pt x="6327" y="16283"/>
                  </a:cubicBezTo>
                  <a:cubicBezTo>
                    <a:pt x="7060" y="13609"/>
                    <a:pt x="7717" y="10917"/>
                    <a:pt x="8351" y="8223"/>
                  </a:cubicBezTo>
                  <a:cubicBezTo>
                    <a:pt x="8964" y="5632"/>
                    <a:pt x="9906" y="2898"/>
                    <a:pt x="9501" y="215"/>
                  </a:cubicBezTo>
                  <a:cubicBezTo>
                    <a:pt x="9476" y="66"/>
                    <a:pt x="9357" y="0"/>
                    <a:pt x="9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9"/>
            <p:cNvSpPr/>
            <p:nvPr/>
          </p:nvSpPr>
          <p:spPr>
            <a:xfrm>
              <a:off x="-4298475" y="-134100"/>
              <a:ext cx="219600" cy="741750"/>
            </a:xfrm>
            <a:custGeom>
              <a:avLst/>
              <a:gdLst/>
              <a:ahLst/>
              <a:cxnLst/>
              <a:rect l="l" t="t" r="r" b="b"/>
              <a:pathLst>
                <a:path w="8784" h="29670" extrusionOk="0">
                  <a:moveTo>
                    <a:pt x="8721" y="1"/>
                  </a:moveTo>
                  <a:cubicBezTo>
                    <a:pt x="8705" y="1"/>
                    <a:pt x="8690" y="8"/>
                    <a:pt x="8682" y="25"/>
                  </a:cubicBezTo>
                  <a:cubicBezTo>
                    <a:pt x="6503" y="4537"/>
                    <a:pt x="5030" y="9251"/>
                    <a:pt x="3806" y="14097"/>
                  </a:cubicBezTo>
                  <a:lnTo>
                    <a:pt x="3784" y="14189"/>
                  </a:lnTo>
                  <a:cubicBezTo>
                    <a:pt x="4122" y="12088"/>
                    <a:pt x="4547" y="10004"/>
                    <a:pt x="5057" y="7934"/>
                  </a:cubicBezTo>
                  <a:cubicBezTo>
                    <a:pt x="5069" y="7887"/>
                    <a:pt x="5031" y="7857"/>
                    <a:pt x="4994" y="7857"/>
                  </a:cubicBezTo>
                  <a:cubicBezTo>
                    <a:pt x="4970" y="7857"/>
                    <a:pt x="4946" y="7870"/>
                    <a:pt x="4938" y="7901"/>
                  </a:cubicBezTo>
                  <a:cubicBezTo>
                    <a:pt x="4291" y="10336"/>
                    <a:pt x="3821" y="12811"/>
                    <a:pt x="3501" y="15309"/>
                  </a:cubicBezTo>
                  <a:cubicBezTo>
                    <a:pt x="2998" y="17299"/>
                    <a:pt x="2500" y="19289"/>
                    <a:pt x="2005" y="21281"/>
                  </a:cubicBezTo>
                  <a:cubicBezTo>
                    <a:pt x="2099" y="20258"/>
                    <a:pt x="2186" y="19233"/>
                    <a:pt x="2322" y="18212"/>
                  </a:cubicBezTo>
                  <a:cubicBezTo>
                    <a:pt x="2325" y="18184"/>
                    <a:pt x="2300" y="18168"/>
                    <a:pt x="2276" y="18168"/>
                  </a:cubicBezTo>
                  <a:cubicBezTo>
                    <a:pt x="2257" y="18168"/>
                    <a:pt x="2239" y="18178"/>
                    <a:pt x="2235" y="18200"/>
                  </a:cubicBezTo>
                  <a:cubicBezTo>
                    <a:pt x="2018" y="19517"/>
                    <a:pt x="1828" y="20853"/>
                    <a:pt x="1779" y="22191"/>
                  </a:cubicBezTo>
                  <a:cubicBezTo>
                    <a:pt x="1169" y="24659"/>
                    <a:pt x="575" y="27129"/>
                    <a:pt x="8" y="29608"/>
                  </a:cubicBezTo>
                  <a:cubicBezTo>
                    <a:pt x="0" y="29645"/>
                    <a:pt x="30" y="29670"/>
                    <a:pt x="59" y="29670"/>
                  </a:cubicBezTo>
                  <a:cubicBezTo>
                    <a:pt x="79" y="29670"/>
                    <a:pt x="97" y="29659"/>
                    <a:pt x="104" y="29635"/>
                  </a:cubicBezTo>
                  <a:cubicBezTo>
                    <a:pt x="945" y="26589"/>
                    <a:pt x="1740" y="23532"/>
                    <a:pt x="2519" y="20472"/>
                  </a:cubicBezTo>
                  <a:cubicBezTo>
                    <a:pt x="3541" y="18178"/>
                    <a:pt x="4574" y="15882"/>
                    <a:pt x="5511" y="13553"/>
                  </a:cubicBezTo>
                  <a:cubicBezTo>
                    <a:pt x="5532" y="13502"/>
                    <a:pt x="5479" y="13459"/>
                    <a:pt x="5432" y="13459"/>
                  </a:cubicBezTo>
                  <a:cubicBezTo>
                    <a:pt x="5408" y="13459"/>
                    <a:pt x="5386" y="13470"/>
                    <a:pt x="5375" y="13495"/>
                  </a:cubicBezTo>
                  <a:cubicBezTo>
                    <a:pt x="4435" y="15551"/>
                    <a:pt x="3571" y="17645"/>
                    <a:pt x="2708" y="19735"/>
                  </a:cubicBezTo>
                  <a:cubicBezTo>
                    <a:pt x="3158" y="17959"/>
                    <a:pt x="3607" y="16183"/>
                    <a:pt x="4055" y="14405"/>
                  </a:cubicBezTo>
                  <a:cubicBezTo>
                    <a:pt x="4468" y="12759"/>
                    <a:pt x="4878" y="11114"/>
                    <a:pt x="5352" y="9487"/>
                  </a:cubicBezTo>
                  <a:cubicBezTo>
                    <a:pt x="6220" y="8000"/>
                    <a:pt x="7036" y="6492"/>
                    <a:pt x="7978" y="5047"/>
                  </a:cubicBezTo>
                  <a:cubicBezTo>
                    <a:pt x="8004" y="5010"/>
                    <a:pt x="7969" y="4975"/>
                    <a:pt x="7935" y="4975"/>
                  </a:cubicBezTo>
                  <a:cubicBezTo>
                    <a:pt x="7920" y="4975"/>
                    <a:pt x="7905" y="4981"/>
                    <a:pt x="7895" y="4997"/>
                  </a:cubicBezTo>
                  <a:cubicBezTo>
                    <a:pt x="6997" y="6295"/>
                    <a:pt x="6141" y="7657"/>
                    <a:pt x="5467" y="9094"/>
                  </a:cubicBezTo>
                  <a:cubicBezTo>
                    <a:pt x="5633" y="8537"/>
                    <a:pt x="5807" y="7984"/>
                    <a:pt x="5994" y="7434"/>
                  </a:cubicBezTo>
                  <a:cubicBezTo>
                    <a:pt x="6841" y="4946"/>
                    <a:pt x="7887" y="2536"/>
                    <a:pt x="8772" y="63"/>
                  </a:cubicBezTo>
                  <a:cubicBezTo>
                    <a:pt x="8783" y="28"/>
                    <a:pt x="8751" y="1"/>
                    <a:pt x="8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9"/>
            <p:cNvSpPr/>
            <p:nvPr/>
          </p:nvSpPr>
          <p:spPr>
            <a:xfrm>
              <a:off x="-4599750" y="-345775"/>
              <a:ext cx="209225" cy="891700"/>
            </a:xfrm>
            <a:custGeom>
              <a:avLst/>
              <a:gdLst/>
              <a:ahLst/>
              <a:cxnLst/>
              <a:rect l="l" t="t" r="r" b="b"/>
              <a:pathLst>
                <a:path w="8369" h="35668" extrusionOk="0">
                  <a:moveTo>
                    <a:pt x="798" y="0"/>
                  </a:moveTo>
                  <a:cubicBezTo>
                    <a:pt x="740" y="0"/>
                    <a:pt x="680" y="9"/>
                    <a:pt x="617" y="30"/>
                  </a:cubicBezTo>
                  <a:cubicBezTo>
                    <a:pt x="47" y="206"/>
                    <a:pt x="99" y="990"/>
                    <a:pt x="80" y="1439"/>
                  </a:cubicBezTo>
                  <a:cubicBezTo>
                    <a:pt x="11" y="2801"/>
                    <a:pt x="1" y="4173"/>
                    <a:pt x="1" y="5537"/>
                  </a:cubicBezTo>
                  <a:cubicBezTo>
                    <a:pt x="16" y="10834"/>
                    <a:pt x="417" y="16169"/>
                    <a:pt x="1340" y="21392"/>
                  </a:cubicBezTo>
                  <a:cubicBezTo>
                    <a:pt x="2227" y="26366"/>
                    <a:pt x="3903" y="31510"/>
                    <a:pt x="7627" y="35085"/>
                  </a:cubicBezTo>
                  <a:cubicBezTo>
                    <a:pt x="7622" y="35206"/>
                    <a:pt x="7627" y="35323"/>
                    <a:pt x="7622" y="35444"/>
                  </a:cubicBezTo>
                  <a:cubicBezTo>
                    <a:pt x="7617" y="35594"/>
                    <a:pt x="7729" y="35667"/>
                    <a:pt x="7844" y="35667"/>
                  </a:cubicBezTo>
                  <a:cubicBezTo>
                    <a:pt x="7943" y="35667"/>
                    <a:pt x="8045" y="35612"/>
                    <a:pt x="8076" y="35504"/>
                  </a:cubicBezTo>
                  <a:cubicBezTo>
                    <a:pt x="8095" y="35520"/>
                    <a:pt x="8115" y="35537"/>
                    <a:pt x="8131" y="35556"/>
                  </a:cubicBezTo>
                  <a:cubicBezTo>
                    <a:pt x="8139" y="35563"/>
                    <a:pt x="8148" y="35566"/>
                    <a:pt x="8157" y="35566"/>
                  </a:cubicBezTo>
                  <a:cubicBezTo>
                    <a:pt x="8189" y="35566"/>
                    <a:pt x="8217" y="35528"/>
                    <a:pt x="8188" y="35499"/>
                  </a:cubicBezTo>
                  <a:cubicBezTo>
                    <a:pt x="8155" y="35462"/>
                    <a:pt x="8122" y="35424"/>
                    <a:pt x="8089" y="35393"/>
                  </a:cubicBezTo>
                  <a:cubicBezTo>
                    <a:pt x="8369" y="24771"/>
                    <a:pt x="5662" y="14418"/>
                    <a:pt x="2666" y="4319"/>
                  </a:cubicBezTo>
                  <a:cubicBezTo>
                    <a:pt x="2316" y="3138"/>
                    <a:pt x="2097" y="1706"/>
                    <a:pt x="1527" y="613"/>
                  </a:cubicBezTo>
                  <a:cubicBezTo>
                    <a:pt x="1383" y="329"/>
                    <a:pt x="1140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9"/>
            <p:cNvSpPr/>
            <p:nvPr/>
          </p:nvSpPr>
          <p:spPr>
            <a:xfrm>
              <a:off x="-4569950" y="-251100"/>
              <a:ext cx="139325" cy="724575"/>
            </a:xfrm>
            <a:custGeom>
              <a:avLst/>
              <a:gdLst/>
              <a:ahLst/>
              <a:cxnLst/>
              <a:rect l="l" t="t" r="r" b="b"/>
              <a:pathLst>
                <a:path w="5573" h="28983" extrusionOk="0">
                  <a:moveTo>
                    <a:pt x="44" y="1"/>
                  </a:moveTo>
                  <a:cubicBezTo>
                    <a:pt x="22" y="1"/>
                    <a:pt x="1" y="15"/>
                    <a:pt x="1" y="45"/>
                  </a:cubicBezTo>
                  <a:cubicBezTo>
                    <a:pt x="244" y="4803"/>
                    <a:pt x="1389" y="9506"/>
                    <a:pt x="2330" y="14161"/>
                  </a:cubicBezTo>
                  <a:cubicBezTo>
                    <a:pt x="2616" y="15571"/>
                    <a:pt x="2907" y="16978"/>
                    <a:pt x="3210" y="18383"/>
                  </a:cubicBezTo>
                  <a:cubicBezTo>
                    <a:pt x="2019" y="15091"/>
                    <a:pt x="1128" y="11752"/>
                    <a:pt x="158" y="8379"/>
                  </a:cubicBezTo>
                  <a:cubicBezTo>
                    <a:pt x="155" y="8370"/>
                    <a:pt x="149" y="8365"/>
                    <a:pt x="142" y="8365"/>
                  </a:cubicBezTo>
                  <a:cubicBezTo>
                    <a:pt x="131" y="8365"/>
                    <a:pt x="121" y="8375"/>
                    <a:pt x="123" y="8388"/>
                  </a:cubicBezTo>
                  <a:cubicBezTo>
                    <a:pt x="673" y="12209"/>
                    <a:pt x="1984" y="16044"/>
                    <a:pt x="3446" y="19604"/>
                  </a:cubicBezTo>
                  <a:cubicBezTo>
                    <a:pt x="3454" y="19622"/>
                    <a:pt x="3469" y="19630"/>
                    <a:pt x="3481" y="19640"/>
                  </a:cubicBezTo>
                  <a:cubicBezTo>
                    <a:pt x="4154" y="22754"/>
                    <a:pt x="4850" y="25862"/>
                    <a:pt x="5547" y="28974"/>
                  </a:cubicBezTo>
                  <a:cubicBezTo>
                    <a:pt x="5548" y="28980"/>
                    <a:pt x="5553" y="28983"/>
                    <a:pt x="5558" y="28983"/>
                  </a:cubicBezTo>
                  <a:cubicBezTo>
                    <a:pt x="5565" y="28983"/>
                    <a:pt x="5573" y="28977"/>
                    <a:pt x="5571" y="28968"/>
                  </a:cubicBezTo>
                  <a:cubicBezTo>
                    <a:pt x="5308" y="27531"/>
                    <a:pt x="5041" y="26096"/>
                    <a:pt x="4777" y="24661"/>
                  </a:cubicBezTo>
                  <a:cubicBezTo>
                    <a:pt x="4792" y="24653"/>
                    <a:pt x="4802" y="24638"/>
                    <a:pt x="4804" y="24620"/>
                  </a:cubicBezTo>
                  <a:cubicBezTo>
                    <a:pt x="5151" y="21524"/>
                    <a:pt x="4750" y="18120"/>
                    <a:pt x="3939" y="15118"/>
                  </a:cubicBezTo>
                  <a:cubicBezTo>
                    <a:pt x="3933" y="15095"/>
                    <a:pt x="3916" y="15085"/>
                    <a:pt x="3899" y="15085"/>
                  </a:cubicBezTo>
                  <a:cubicBezTo>
                    <a:pt x="3873" y="15085"/>
                    <a:pt x="3845" y="15107"/>
                    <a:pt x="3852" y="15142"/>
                  </a:cubicBezTo>
                  <a:cubicBezTo>
                    <a:pt x="4407" y="18178"/>
                    <a:pt x="4593" y="21110"/>
                    <a:pt x="4684" y="24171"/>
                  </a:cubicBezTo>
                  <a:cubicBezTo>
                    <a:pt x="4085" y="20947"/>
                    <a:pt x="3473" y="17726"/>
                    <a:pt x="2813" y="14512"/>
                  </a:cubicBezTo>
                  <a:cubicBezTo>
                    <a:pt x="2448" y="12729"/>
                    <a:pt x="2041" y="10947"/>
                    <a:pt x="1649" y="9159"/>
                  </a:cubicBezTo>
                  <a:cubicBezTo>
                    <a:pt x="1580" y="7174"/>
                    <a:pt x="1410" y="5172"/>
                    <a:pt x="1073" y="3218"/>
                  </a:cubicBezTo>
                  <a:cubicBezTo>
                    <a:pt x="1069" y="3198"/>
                    <a:pt x="1053" y="3189"/>
                    <a:pt x="1036" y="3189"/>
                  </a:cubicBezTo>
                  <a:cubicBezTo>
                    <a:pt x="1015" y="3189"/>
                    <a:pt x="992" y="3203"/>
                    <a:pt x="995" y="3228"/>
                  </a:cubicBezTo>
                  <a:cubicBezTo>
                    <a:pt x="1122" y="4735"/>
                    <a:pt x="1239" y="6241"/>
                    <a:pt x="1347" y="7745"/>
                  </a:cubicBezTo>
                  <a:cubicBezTo>
                    <a:pt x="806" y="5193"/>
                    <a:pt x="331" y="2631"/>
                    <a:pt x="93" y="45"/>
                  </a:cubicBezTo>
                  <a:cubicBezTo>
                    <a:pt x="90" y="16"/>
                    <a:pt x="67" y="1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9"/>
            <p:cNvSpPr/>
            <p:nvPr/>
          </p:nvSpPr>
          <p:spPr>
            <a:xfrm>
              <a:off x="-4528000" y="253050"/>
              <a:ext cx="90550" cy="195025"/>
            </a:xfrm>
            <a:custGeom>
              <a:avLst/>
              <a:gdLst/>
              <a:ahLst/>
              <a:cxnLst/>
              <a:rect l="l" t="t" r="r" b="b"/>
              <a:pathLst>
                <a:path w="3622" h="7801" extrusionOk="0">
                  <a:moveTo>
                    <a:pt x="27" y="0"/>
                  </a:moveTo>
                  <a:cubicBezTo>
                    <a:pt x="14" y="0"/>
                    <a:pt x="1" y="11"/>
                    <a:pt x="5" y="28"/>
                  </a:cubicBezTo>
                  <a:cubicBezTo>
                    <a:pt x="626" y="2645"/>
                    <a:pt x="1774" y="5666"/>
                    <a:pt x="3476" y="7774"/>
                  </a:cubicBezTo>
                  <a:cubicBezTo>
                    <a:pt x="3491" y="7792"/>
                    <a:pt x="3508" y="7800"/>
                    <a:pt x="3525" y="7800"/>
                  </a:cubicBezTo>
                  <a:cubicBezTo>
                    <a:pt x="3575" y="7800"/>
                    <a:pt x="3621" y="7735"/>
                    <a:pt x="3597" y="7681"/>
                  </a:cubicBezTo>
                  <a:cubicBezTo>
                    <a:pt x="3036" y="6464"/>
                    <a:pt x="2308" y="5324"/>
                    <a:pt x="1722" y="4115"/>
                  </a:cubicBezTo>
                  <a:cubicBezTo>
                    <a:pt x="1074" y="2780"/>
                    <a:pt x="574" y="1402"/>
                    <a:pt x="47" y="16"/>
                  </a:cubicBezTo>
                  <a:cubicBezTo>
                    <a:pt x="44" y="5"/>
                    <a:pt x="36" y="0"/>
                    <a:pt x="27" y="0"/>
                  </a:cubicBezTo>
                  <a:close/>
                </a:path>
              </a:pathLst>
            </a:custGeom>
            <a:solidFill>
              <a:srgbClr val="CEE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9"/>
            <p:cNvSpPr/>
            <p:nvPr/>
          </p:nvSpPr>
          <p:spPr>
            <a:xfrm>
              <a:off x="-4544975" y="158800"/>
              <a:ext cx="36975" cy="75625"/>
            </a:xfrm>
            <a:custGeom>
              <a:avLst/>
              <a:gdLst/>
              <a:ahLst/>
              <a:cxnLst/>
              <a:rect l="l" t="t" r="r" b="b"/>
              <a:pathLst>
                <a:path w="1479" h="3025" extrusionOk="0">
                  <a:moveTo>
                    <a:pt x="76" y="0"/>
                  </a:moveTo>
                  <a:cubicBezTo>
                    <a:pt x="37" y="0"/>
                    <a:pt x="1" y="30"/>
                    <a:pt x="17" y="78"/>
                  </a:cubicBezTo>
                  <a:cubicBezTo>
                    <a:pt x="352" y="1073"/>
                    <a:pt x="725" y="2111"/>
                    <a:pt x="1311" y="2990"/>
                  </a:cubicBezTo>
                  <a:cubicBezTo>
                    <a:pt x="1327" y="3014"/>
                    <a:pt x="1354" y="3024"/>
                    <a:pt x="1380" y="3024"/>
                  </a:cubicBezTo>
                  <a:cubicBezTo>
                    <a:pt x="1430" y="3024"/>
                    <a:pt x="1479" y="2987"/>
                    <a:pt x="1455" y="2930"/>
                  </a:cubicBezTo>
                  <a:cubicBezTo>
                    <a:pt x="1051" y="1953"/>
                    <a:pt x="539" y="1023"/>
                    <a:pt x="140" y="43"/>
                  </a:cubicBezTo>
                  <a:cubicBezTo>
                    <a:pt x="128" y="13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9"/>
            <p:cNvSpPr/>
            <p:nvPr/>
          </p:nvSpPr>
          <p:spPr>
            <a:xfrm>
              <a:off x="-4707075" y="-88600"/>
              <a:ext cx="283650" cy="664400"/>
            </a:xfrm>
            <a:custGeom>
              <a:avLst/>
              <a:gdLst/>
              <a:ahLst/>
              <a:cxnLst/>
              <a:rect l="l" t="t" r="r" b="b"/>
              <a:pathLst>
                <a:path w="11346" h="26576" extrusionOk="0">
                  <a:moveTo>
                    <a:pt x="458" y="1"/>
                  </a:moveTo>
                  <a:cubicBezTo>
                    <a:pt x="355" y="1"/>
                    <a:pt x="258" y="56"/>
                    <a:pt x="246" y="182"/>
                  </a:cubicBezTo>
                  <a:cubicBezTo>
                    <a:pt x="0" y="2470"/>
                    <a:pt x="701" y="4737"/>
                    <a:pt x="1290" y="6928"/>
                  </a:cubicBezTo>
                  <a:cubicBezTo>
                    <a:pt x="2028" y="9692"/>
                    <a:pt x="2890" y="12413"/>
                    <a:pt x="3878" y="15088"/>
                  </a:cubicBezTo>
                  <a:cubicBezTo>
                    <a:pt x="4732" y="17392"/>
                    <a:pt x="5608" y="19726"/>
                    <a:pt x="6737" y="21909"/>
                  </a:cubicBezTo>
                  <a:cubicBezTo>
                    <a:pt x="7674" y="23716"/>
                    <a:pt x="8876" y="25332"/>
                    <a:pt x="10706" y="26300"/>
                  </a:cubicBezTo>
                  <a:cubicBezTo>
                    <a:pt x="10723" y="26311"/>
                    <a:pt x="10743" y="26316"/>
                    <a:pt x="10762" y="26316"/>
                  </a:cubicBezTo>
                  <a:cubicBezTo>
                    <a:pt x="10779" y="26316"/>
                    <a:pt x="10796" y="26312"/>
                    <a:pt x="10811" y="26305"/>
                  </a:cubicBezTo>
                  <a:cubicBezTo>
                    <a:pt x="10817" y="26323"/>
                    <a:pt x="10817" y="26337"/>
                    <a:pt x="10823" y="26354"/>
                  </a:cubicBezTo>
                  <a:cubicBezTo>
                    <a:pt x="10848" y="26503"/>
                    <a:pt x="10974" y="26575"/>
                    <a:pt x="11094" y="26575"/>
                  </a:cubicBezTo>
                  <a:cubicBezTo>
                    <a:pt x="11224" y="26575"/>
                    <a:pt x="11346" y="26489"/>
                    <a:pt x="11315" y="26324"/>
                  </a:cubicBezTo>
                  <a:cubicBezTo>
                    <a:pt x="10482" y="21624"/>
                    <a:pt x="8943" y="17103"/>
                    <a:pt x="7052" y="12729"/>
                  </a:cubicBezTo>
                  <a:cubicBezTo>
                    <a:pt x="6091" y="10506"/>
                    <a:pt x="5048" y="8318"/>
                    <a:pt x="3973" y="6150"/>
                  </a:cubicBezTo>
                  <a:cubicBezTo>
                    <a:pt x="2978" y="4143"/>
                    <a:pt x="2119" y="1827"/>
                    <a:pt x="675" y="95"/>
                  </a:cubicBezTo>
                  <a:cubicBezTo>
                    <a:pt x="624" y="35"/>
                    <a:pt x="539" y="1"/>
                    <a:pt x="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9"/>
            <p:cNvSpPr/>
            <p:nvPr/>
          </p:nvSpPr>
          <p:spPr>
            <a:xfrm>
              <a:off x="-4674675" y="-1450"/>
              <a:ext cx="235850" cy="563875"/>
            </a:xfrm>
            <a:custGeom>
              <a:avLst/>
              <a:gdLst/>
              <a:ahLst/>
              <a:cxnLst/>
              <a:rect l="l" t="t" r="r" b="b"/>
              <a:pathLst>
                <a:path w="9434" h="22555" extrusionOk="0">
                  <a:moveTo>
                    <a:pt x="31" y="1"/>
                  </a:moveTo>
                  <a:cubicBezTo>
                    <a:pt x="16" y="1"/>
                    <a:pt x="0" y="14"/>
                    <a:pt x="5" y="33"/>
                  </a:cubicBezTo>
                  <a:cubicBezTo>
                    <a:pt x="1290" y="4021"/>
                    <a:pt x="2858" y="7923"/>
                    <a:pt x="4521" y="11787"/>
                  </a:cubicBezTo>
                  <a:cubicBezTo>
                    <a:pt x="3679" y="10417"/>
                    <a:pt x="2855" y="9048"/>
                    <a:pt x="2127" y="7586"/>
                  </a:cubicBezTo>
                  <a:cubicBezTo>
                    <a:pt x="2126" y="7585"/>
                    <a:pt x="2125" y="7584"/>
                    <a:pt x="2123" y="7584"/>
                  </a:cubicBezTo>
                  <a:cubicBezTo>
                    <a:pt x="2120" y="7584"/>
                    <a:pt x="2116" y="7588"/>
                    <a:pt x="2118" y="7592"/>
                  </a:cubicBezTo>
                  <a:cubicBezTo>
                    <a:pt x="2890" y="9612"/>
                    <a:pt x="3919" y="11719"/>
                    <a:pt x="5247" y="13460"/>
                  </a:cubicBezTo>
                  <a:cubicBezTo>
                    <a:pt x="6166" y="15561"/>
                    <a:pt x="7104" y="17653"/>
                    <a:pt x="8033" y="19743"/>
                  </a:cubicBezTo>
                  <a:cubicBezTo>
                    <a:pt x="6993" y="18335"/>
                    <a:pt x="5991" y="16922"/>
                    <a:pt x="5009" y="15469"/>
                  </a:cubicBezTo>
                  <a:cubicBezTo>
                    <a:pt x="5003" y="15460"/>
                    <a:pt x="4994" y="15456"/>
                    <a:pt x="4986" y="15456"/>
                  </a:cubicBezTo>
                  <a:cubicBezTo>
                    <a:pt x="4967" y="15456"/>
                    <a:pt x="4949" y="15478"/>
                    <a:pt x="4961" y="15501"/>
                  </a:cubicBezTo>
                  <a:cubicBezTo>
                    <a:pt x="5798" y="17196"/>
                    <a:pt x="6920" y="18853"/>
                    <a:pt x="8180" y="20263"/>
                  </a:cubicBezTo>
                  <a:cubicBezTo>
                    <a:pt x="8196" y="20280"/>
                    <a:pt x="8213" y="20287"/>
                    <a:pt x="8231" y="20287"/>
                  </a:cubicBezTo>
                  <a:cubicBezTo>
                    <a:pt x="8245" y="20287"/>
                    <a:pt x="8258" y="20283"/>
                    <a:pt x="8271" y="20278"/>
                  </a:cubicBezTo>
                  <a:cubicBezTo>
                    <a:pt x="8600" y="21020"/>
                    <a:pt x="8930" y="21762"/>
                    <a:pt x="9256" y="22504"/>
                  </a:cubicBezTo>
                  <a:cubicBezTo>
                    <a:pt x="9271" y="22540"/>
                    <a:pt x="9303" y="22555"/>
                    <a:pt x="9334" y="22555"/>
                  </a:cubicBezTo>
                  <a:cubicBezTo>
                    <a:pt x="9384" y="22555"/>
                    <a:pt x="9434" y="22514"/>
                    <a:pt x="9409" y="22455"/>
                  </a:cubicBezTo>
                  <a:cubicBezTo>
                    <a:pt x="8641" y="20641"/>
                    <a:pt x="7869" y="18830"/>
                    <a:pt x="7095" y="17021"/>
                  </a:cubicBezTo>
                  <a:cubicBezTo>
                    <a:pt x="6815" y="15291"/>
                    <a:pt x="6200" y="13543"/>
                    <a:pt x="5705" y="11872"/>
                  </a:cubicBezTo>
                  <a:cubicBezTo>
                    <a:pt x="5701" y="11859"/>
                    <a:pt x="5692" y="11853"/>
                    <a:pt x="5682" y="11853"/>
                  </a:cubicBezTo>
                  <a:cubicBezTo>
                    <a:pt x="5666" y="11853"/>
                    <a:pt x="5649" y="11867"/>
                    <a:pt x="5654" y="11888"/>
                  </a:cubicBezTo>
                  <a:cubicBezTo>
                    <a:pt x="5922" y="13091"/>
                    <a:pt x="6157" y="14359"/>
                    <a:pt x="6480" y="15580"/>
                  </a:cubicBezTo>
                  <a:cubicBezTo>
                    <a:pt x="6240" y="15019"/>
                    <a:pt x="6003" y="14459"/>
                    <a:pt x="5766" y="13898"/>
                  </a:cubicBezTo>
                  <a:cubicBezTo>
                    <a:pt x="5781" y="13870"/>
                    <a:pt x="5780" y="13837"/>
                    <a:pt x="5762" y="13810"/>
                  </a:cubicBezTo>
                  <a:cubicBezTo>
                    <a:pt x="5726" y="13751"/>
                    <a:pt x="5690" y="13693"/>
                    <a:pt x="5654" y="13635"/>
                  </a:cubicBezTo>
                  <a:cubicBezTo>
                    <a:pt x="4904" y="11870"/>
                    <a:pt x="4160" y="10105"/>
                    <a:pt x="3424" y="8337"/>
                  </a:cubicBezTo>
                  <a:cubicBezTo>
                    <a:pt x="3442" y="8334"/>
                    <a:pt x="3454" y="8318"/>
                    <a:pt x="3451" y="8300"/>
                  </a:cubicBezTo>
                  <a:cubicBezTo>
                    <a:pt x="3087" y="6009"/>
                    <a:pt x="2469" y="3789"/>
                    <a:pt x="1479" y="1687"/>
                  </a:cubicBezTo>
                  <a:cubicBezTo>
                    <a:pt x="1472" y="1674"/>
                    <a:pt x="1460" y="1668"/>
                    <a:pt x="1449" y="1668"/>
                  </a:cubicBezTo>
                  <a:cubicBezTo>
                    <a:pt x="1429" y="1668"/>
                    <a:pt x="1411" y="1683"/>
                    <a:pt x="1420" y="1706"/>
                  </a:cubicBezTo>
                  <a:cubicBezTo>
                    <a:pt x="2210" y="3795"/>
                    <a:pt x="2876" y="5913"/>
                    <a:pt x="3325" y="8101"/>
                  </a:cubicBezTo>
                  <a:cubicBezTo>
                    <a:pt x="2209" y="5418"/>
                    <a:pt x="1109" y="2727"/>
                    <a:pt x="54" y="17"/>
                  </a:cubicBezTo>
                  <a:cubicBezTo>
                    <a:pt x="50" y="5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9"/>
            <p:cNvSpPr/>
            <p:nvPr/>
          </p:nvSpPr>
          <p:spPr>
            <a:xfrm>
              <a:off x="-4571075" y="202850"/>
              <a:ext cx="25425" cy="55550"/>
            </a:xfrm>
            <a:custGeom>
              <a:avLst/>
              <a:gdLst/>
              <a:ahLst/>
              <a:cxnLst/>
              <a:rect l="l" t="t" r="r" b="b"/>
              <a:pathLst>
                <a:path w="1017" h="2222" extrusionOk="0">
                  <a:moveTo>
                    <a:pt x="34" y="0"/>
                  </a:moveTo>
                  <a:cubicBezTo>
                    <a:pt x="18" y="0"/>
                    <a:pt x="0" y="15"/>
                    <a:pt x="7" y="33"/>
                  </a:cubicBezTo>
                  <a:cubicBezTo>
                    <a:pt x="307" y="743"/>
                    <a:pt x="570" y="1466"/>
                    <a:pt x="865" y="2175"/>
                  </a:cubicBezTo>
                  <a:cubicBezTo>
                    <a:pt x="879" y="2207"/>
                    <a:pt x="906" y="2221"/>
                    <a:pt x="933" y="2221"/>
                  </a:cubicBezTo>
                  <a:cubicBezTo>
                    <a:pt x="975" y="2221"/>
                    <a:pt x="1017" y="2186"/>
                    <a:pt x="1001" y="2132"/>
                  </a:cubicBezTo>
                  <a:cubicBezTo>
                    <a:pt x="789" y="1403"/>
                    <a:pt x="434" y="666"/>
                    <a:pt x="54" y="11"/>
                  </a:cubicBezTo>
                  <a:cubicBezTo>
                    <a:pt x="49" y="3"/>
                    <a:pt x="42" y="0"/>
                    <a:pt x="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9"/>
            <p:cNvSpPr/>
            <p:nvPr/>
          </p:nvSpPr>
          <p:spPr>
            <a:xfrm>
              <a:off x="-4559900" y="451825"/>
              <a:ext cx="344325" cy="533025"/>
            </a:xfrm>
            <a:custGeom>
              <a:avLst/>
              <a:gdLst/>
              <a:ahLst/>
              <a:cxnLst/>
              <a:rect l="l" t="t" r="r" b="b"/>
              <a:pathLst>
                <a:path w="13773" h="21321" extrusionOk="0">
                  <a:moveTo>
                    <a:pt x="6887" y="1"/>
                  </a:moveTo>
                  <a:cubicBezTo>
                    <a:pt x="5347" y="1"/>
                    <a:pt x="163" y="1"/>
                    <a:pt x="81" y="583"/>
                  </a:cubicBezTo>
                  <a:cubicBezTo>
                    <a:pt x="0" y="1165"/>
                    <a:pt x="1968" y="19958"/>
                    <a:pt x="2817" y="20685"/>
                  </a:cubicBezTo>
                  <a:cubicBezTo>
                    <a:pt x="3540" y="21300"/>
                    <a:pt x="6239" y="21321"/>
                    <a:pt x="6887" y="21321"/>
                  </a:cubicBezTo>
                  <a:cubicBezTo>
                    <a:pt x="7535" y="21321"/>
                    <a:pt x="10235" y="21300"/>
                    <a:pt x="10956" y="20685"/>
                  </a:cubicBezTo>
                  <a:cubicBezTo>
                    <a:pt x="11806" y="19958"/>
                    <a:pt x="13772" y="1165"/>
                    <a:pt x="13692" y="583"/>
                  </a:cubicBezTo>
                  <a:cubicBezTo>
                    <a:pt x="13611" y="1"/>
                    <a:pt x="8426" y="1"/>
                    <a:pt x="6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971;p59"/>
          <p:cNvSpPr txBox="1">
            <a:spLocks/>
          </p:cNvSpPr>
          <p:nvPr/>
        </p:nvSpPr>
        <p:spPr>
          <a:xfrm>
            <a:off x="944254" y="2038357"/>
            <a:ext cx="299069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Righteous"/>
              <a:buNone/>
              <a:defRPr sz="4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Spring MVC </a:t>
            </a:r>
          </a:p>
          <a:p>
            <a:r>
              <a:rPr lang="en-US" sz="18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Framwork</a:t>
            </a:r>
            <a:endParaRPr lang="en-US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0" name="Google Shape;1971;p59"/>
          <p:cNvSpPr txBox="1">
            <a:spLocks/>
          </p:cNvSpPr>
          <p:nvPr/>
        </p:nvSpPr>
        <p:spPr>
          <a:xfrm>
            <a:off x="5126565" y="3593148"/>
            <a:ext cx="299069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Righteous"/>
              <a:buNone/>
              <a:defRPr sz="4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Ngôn</a:t>
            </a:r>
            <a:r>
              <a:rPr lang="en-US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8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ngữ</a:t>
            </a:r>
            <a:r>
              <a:rPr lang="en-US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</a:p>
          <a:p>
            <a:r>
              <a:rPr lang="en-US" sz="18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lập</a:t>
            </a:r>
            <a:r>
              <a:rPr lang="en-US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8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trình</a:t>
            </a:r>
            <a:r>
              <a:rPr lang="en-US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Java</a:t>
            </a:r>
            <a:endParaRPr lang="en-US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1" name="Google Shape;1971;p59"/>
          <p:cNvSpPr txBox="1">
            <a:spLocks/>
          </p:cNvSpPr>
          <p:nvPr/>
        </p:nvSpPr>
        <p:spPr>
          <a:xfrm>
            <a:off x="1200302" y="3617176"/>
            <a:ext cx="299069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Righteous"/>
              <a:buNone/>
              <a:defRPr sz="4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HTML, CSS, AJAX, JQUERY, </a:t>
            </a:r>
            <a:r>
              <a:rPr lang="en-US" sz="18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Ckeditor</a:t>
            </a:r>
            <a:endParaRPr lang="en-US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2" name="Google Shape;1971;p59"/>
          <p:cNvSpPr txBox="1">
            <a:spLocks/>
          </p:cNvSpPr>
          <p:nvPr/>
        </p:nvSpPr>
        <p:spPr>
          <a:xfrm>
            <a:off x="4940989" y="1994622"/>
            <a:ext cx="299069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Righteous"/>
              <a:buNone/>
              <a:defRPr sz="4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Hệ</a:t>
            </a:r>
            <a:r>
              <a:rPr lang="en-US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8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quản</a:t>
            </a:r>
            <a:r>
              <a:rPr lang="en-US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8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trị</a:t>
            </a:r>
            <a:r>
              <a:rPr lang="en-US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CSDL </a:t>
            </a:r>
          </a:p>
          <a:p>
            <a:r>
              <a:rPr lang="en-US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SQL Server</a:t>
            </a:r>
            <a:endParaRPr lang="en-US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26" grpId="0" animBg="1"/>
      <p:bldP spid="127" grpId="0" animBg="1"/>
      <p:bldP spid="128" grpId="0" animBg="1"/>
      <p:bldP spid="129" grpId="0"/>
      <p:bldP spid="130" grpId="0"/>
      <p:bldP spid="131" grpId="0"/>
      <p:bldP spid="1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8"/>
          <p:cNvSpPr txBox="1">
            <a:spLocks noGrp="1"/>
          </p:cNvSpPr>
          <p:nvPr>
            <p:ph type="title"/>
          </p:nvPr>
        </p:nvSpPr>
        <p:spPr>
          <a:xfrm>
            <a:off x="500416" y="512326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GIỚI THIỆU MÔ HÌNH MVC </a:t>
            </a:r>
            <a:endParaRPr sz="25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02" name="Picture 101" descr="Diagram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6" y="1322387"/>
            <a:ext cx="3853135" cy="23533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utoShape 2" descr="Modelo Vista by leandrobello125 on emaze"/>
          <p:cNvSpPr>
            <a:spLocks noChangeAspect="1" noChangeArrowheads="1"/>
          </p:cNvSpPr>
          <p:nvPr/>
        </p:nvSpPr>
        <p:spPr bwMode="auto">
          <a:xfrm>
            <a:off x="-447098" y="4097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oHCAwPDBANDRAMCRIJDA8KCQkKCBEJDQgZJSEnJyUhJCQpLkozKSw4LSQkND40ODM/Q0NDKCRITkgzTTw1Qz8BDAwMEA8QHxISHjcrJCw3MTE0NDQ0PzRANEAxMTQxNDQxNEAxNEA0QDRAMTQ0NDQ0NDQ0NDY0NDQxNDQxNDQ0NP/AABEIALkAlgMBIgACEQEDEQH/xAAcAAABBQEBAQAAAAAAAAAAAAADAAIEBQYHAQj/xABCEAACAQMCAgcDCAkEAQUAAAABAgMABBESIQUxBhMiQVFhgTJxkQcUM0JyobHBI1Jic3Sy0fDxNIKS4eIVNUNTVP/EABkBAAMBAQEAAAAAAAAAAAAAAAABAgMEBf/EACMRAAICAwEAAgEFAAAAAAAAAAABAhEDITESQVEiMjNhcYH/2gAMAwEAAhEDEQA/AL5tWTzGWb62e+nDPid6eVOo+TGiKm/uqimeY9+1OQb0TR+FeoooFYxVPOiY8qcq+6nYoECNeiiaRXjEUDPFU5znnRVU+/NDB3owoEC/KlRSKay0DBEennTSD76KRtTSNqBkd+ff7qGwqUV91CZfupiZFYeZ91BOQfHwqayeXrUd08s+6hMaZadFGPWykE7oPxpU7oyCJJPNBz586VBJDCfexoqJTwPAHnnenBaQDQlehcUTTSCnNADAKcRt7qdiq/jXEUtYGlfBONMcZbHWGgpKwPFeKwWqh5CTqz1caDLyVmbrpezewjW4Y/SMvWGqS6vJ7uYvJq7Z2C8lqZHw/wAdTZA207LQ6XTeONLpKi4zOzao7hic7xyc6srbjs/MvnBw4ZF7NZ+bhpV9aDTk8wOdSoYW9ojGBpccg1KxygjR/wDrc4y2hJBjON0NSbPj8DkJMDak+w7uDG/rVXZxMRp542BqBdxadSYGCckHlvQmQ4o3KSo3ssrb4IRw+mniuWQ3b20gkjZkZGZWCscSY8q3vR/jCXMelyqSxrmSNeTjxFU4mcotFoRTGSpGikyUiSGUoLJU4pQnSgQfgKjrH5+wPxpUTg20j/Y3+NKgACjaiAV6gp2aAGkUsUQKa9C0ACxXNumF401+YgexaL1a431OeZxXTJFwpx3AkZrkyW7TXTuNzJOxJ1DLb0Jm2Mm8IsdRyUbtEFXbNbKw4Ordtgd9sHAo3BOFKiBiBkqNR5lq0EaBVwO6uecmzoToz11wRSuF7iSoqtPDmTUChA5k91bYR5pPAp5qNxg/tUlY3JcZk7OFdRxuCFFQOL2+GcjYHAY8zWrPDkViQMZ7g3s1X8QsFbkeY37zVKWxeU+HNZou/c5dmJOe806xupLSdLhDko24O5nXvX4VqrzgyDzyMnJ3rNXcJTWrYcLkop8K3jKyZRpHUoJFkRXTtLIqyKc51A0XTWW6CXjNA1u+CYQrxELsqn/Fa4rSapnK9MjlKE6j4VLZdqjyc8CgkJwkfpH+z+dKi8KA1t9n86VFgR0G1E00kogWmIaEpwWnKu9ekeuASTSGgUqnQ3d2Hwf1dqxXRbhuWDuMnJOWrSzXInR411RneMZbqy9CsLN4Dj6pXWe/lWUpLh1RxSj0uYlVdueeQFFxv41EtGY9pvrfVxyo7NvzAA2JLYNYtmvmg6GiZoKHPL40n1Zz5YqkS1sUje7aoEiZOfHNSS+cjw5UORDjw502zSOjP35wvhjIzWavYw0bMNiActzNaHibYyCRuRtVSYw1vI3eBjB5VrjFl4G6CwsHZ23DKMsRpPPb0rflPvG1UfRTh+i2R8DLxjJKg6snNaIL/itJM4ZO2RXXnUYpv+FWDoMe+ozrvUiQ2zUBmPlilTrYHU3nvSoEDVaMFpiLRcVQmeBaHcnSvhnsmjhaDfITE2Pqg4qZcNMSXpWU6KOq1EqGduw77EeFSLRGwS7dYx2GG2ShwQBm7eNKFRGh79udHiUatiAAc58a5pHpTSZIOFXw2JFUd3PO+QoK77ZYgtWgZAy77ZGKpbnhBfI62dVJJKRy9UW9edT8ii0Q147NbYEyOFGkEuC4+NXXDuMw3UXWRkbEgq2xWslbdHRFK/XzMyqjLAY5JQ6kn62+9WXCuHOsoc4VHBXXGwUT48RWjpLTClLbVGjEqgM5xjUFGN6ZcXCqDnA2wMtiq7pDM8NtmJQ+llCx/wD2GsBxTjN+xImURK+pwI5FRpN8YXPeP604xcuEtJKzT8WnQtsyqVPaAYE1TRzO8q26bdcyIvrVWXZAy6nDDTIyTxCN8Hl3nNSbBMsjlmjYlRHIM5Q5GK1jHyyJu46OwWlsI40ReUahVxRtNOUdx7gATTtNUzgASL/ioxXnU11oJHOkAGIYPpg0q9C7+8ZpUABQGiqtMQ0VedUKj0CvJsaG5bKc08LXpQHY7hgVI/WpDi6aZSXEY0hgShRgwK8zXp7K52bOMHTQ+KO1uUQ5dLh+rhkG+jyNEhbUh79tq5ZqmerFqUbRNhbK+NKeInkWUkbFeYoMTEAd2KlGYY38KlbM2mnaKx+Fu76nmcAfUUAGpYiVcKN9AwCeYpq3oZ2VFLhfbcMNIpq3KMfbUnvXWNS1VFfk+kLpACLfYA6GRyTjxrOSrD7LooUt1iM8YkVM+BNavjBU27brupwWIqrtjG8K8nwgBPMZq1paKhzZQTWUc0oJbrBGC7sMafIULhqh70QImeqdA2NlUk7fhV3xCRI42HZUaWOoKAaH8n9o0tw87LkLI0wY9+2APvrSNvpORximzoqivcV7ilVHmDSKC6+lHIpjigCMU39KVEYY9c0qAIijb8aIvP0pkdEA/wA1SAIKcKYBT9Q91JgZ7pOPoj3gswI+rQOHyZGj4VP6Qpq6o4JAd1Y6dlyKoYXaKZQ2w1aSdW1c+Xcj0cH7Zo9I0gePfUWdg8hjZxCqYDjOGnorSgae/PhUWeCCaQmRVcHkGXNQi0vsnQCILpjKqF2ABGKreJ8OtTl1jUyEYV0Glx6ik/DkBzHLNbZxkJL1gHxzUSdriNsLcR3OdwssSg/EVcdjjHemUvErHiL4QzhIxgMqxktR7BBAvVqWYBSVZycse+m3nEb1S2YopAwzqjn0t8DTrFJ5lUyIIxGDK7s+y1bWtjumV/GLrWrKdlXeRi3ZradBLR0tg+NCvGoUFQOtbnq9M4qo6NcMjurotIiSRQBpJEdA6SsdhkH1roCKqqFUBQoAVVACrVxWjiz5OxHCvcV4BTqZzDSKaRTzTaAI8vOlXs45etKgCEhp2v1qMrjzOeQC5qJf8Zs7b6eaODJwFeQa29KpIKZbiQf8thWU6T9JHSUWVk4ErY664Ok9RvgBfPes9xvpbdzM6WYaCMdgT9U/XSf0rOJrQlizKxkRRJJdrbgnnnA5+tNI1jDVs7JHY6LNI5GedoVAmmkcySSeJqmvrM4ZGwGTk43DjuYVoOCcQW5tY51KsZF6uYKwYKw515e2yY0nsqdoZf8A85P1T+yf77qwlG/7LxZfLp8M5DdqUAY6WXKOp2IIqbFKrqNJB86qeMcKLM3OORQFcKSqyjxqkXiEtsdJDkLgaCwDLWajZ2+kbYQI2Qd88+1vUKfh6DURlcDnzqph6VQHZ36pv1ZF06qfN0giIPbVQRz1glqqMWHr+SHcwtryDkDnqr2a8YQdQu5kJLFdzjvqq4hxuMfRkyE8wmcrWx6J9HZOxeXgUEhZLa1BLFPBm8608/ZnkyqKLzo1w421oquMSTHrZtvZPcPQYq5Arwf5r0GqPPbt2x1KvBSJoEeE15SNKgAU/d60qU/d60qAOL3PSK+lUK8rRqbjqyIEEW3pvVFdlmR+ZPzsjJ1dr1NGY4LEZGJIJc7pnPuoE8ahphlAVukdSJXzv761R1KISFVZYtaKOsIkLSW76W/3KcUeF4QU0tZprnLtlmlP30G3LBgV0giJlYJcdSxOcbEbH1qbGWVokbrY8BpCJOHJcBv9w50hs2HQHiqLLLF1kTpI7S6I0KNtsTiujMqupBwQw5HcNmuK8L4iYJ4JxIhKSGQpJYshZe8ZHiM11rh13GyIUYSRXCh7OYHO36p8+dQ1s55qmNu7RWUI5wo/00/Noj4Hy/vwrNcV4aVbE6LsOzOq9iStw6hhhgrAjSQVyGqtu2SKJxcaTCqMzSybiAD9byHjUONmmLM46e0cy4pwtWTMLKjbgpINaVnE4RNqPWdWGB/+POHo/F+Php5DahliZysBfBkI/wC6kcK4nw7XF89uJyJm0SLFadSLTw1MeY91aRjJHXNpKz3hdoI5llu0d4LZjLcrEokOldz767NwziVrdRLNbSx3SOoYGNgSvvHMfCsVxeOBOHXTxBShiaC2EbaxIMc89+c865vCGgcPHrtCrZMizlZ3+yBVefSOOX5uz6LDDxA97YpZ+/kK45b9OeMRIFEkd0NjG13aq0oHg2CN6trL5SLnI6+1gmBGGNpO0T/A5B91S4tGbg0dNzSzWVsOnXC5sB2exY7abuPq0/5DIrTQ3EciB43SVGGRJG4kVvUVImh+aRNeE/4pUE2BlO/xpUpedKgLODyKUaRRlsRJpMcmDsc/n91DvA+q4P6Q6khlyVVqNxAdskdWQYFOkfoxuPKhyLqD9gAmyXB689qtEdfAKKSraeyZn05EC6X7/Z+tU2BmJd0RgEURq1ncEjP2TyqKi9mNiANRaRy3YK+8/nUiFSdGrS5ZjIRMxt5mxy7Y2NNgyWlzoftSTx4QIDLaArvW26D35Kvw+5McmFE0BTCr2v6/3zrDJcntlxMF1AXUEjrIZF5dmrXgNwsF3FG5EaK2iNRu8sbH8sg+lS18ETVo6tC7KwjfU2RiKVgB1vv8xWb6aQy3yNwuFzb9bEZpptGVlI3VD7+Z9PGtG0gMDdZgmMHURtqx31AitW6tWYl5IX62RxzkbvqVrZhdHA7u0ltp2huEaOSM4IOTqqf0a4OnELtoXLKkcTyyMuAwrZfKwI9VqyKuqZZGaXSNTqMYH31WfJq0QnuM4EqiJ4yeTITpP3stbRb6dspuWGy8PDmXgptkd2WBJCGbtSIF7WPxx6VhXXB1IEjBz1c8gaR5fOuwKI4JX61lSO4BKmRgqAnbHrXPeknC/mVwyAoVkCzQTPqlXQdh8DkVKezlg/hmeIVV1jMYkJ1ySJl7o+GO408IwG4dtYJKF1hZgOeMcmH304Jkl1zIR2WnuHxH6D8KaGXSdWdAJPzuRMySP3beXdV2bHi4Y5TS+vJIjj1mcePkfEVJ4ff3No3WWsr2x2YMkqiN/DK8iM86iPqGoMHkCkSTJGoiWM/rr+deldJxmM57ZCx9YjZ2DevfSa+waX0dC4J8oYOI+IRmMjb53bKHT/cvd6VubHiEFzH1tvIlwhGzxyBgvv8ACuBsMZGVGNIQtH7H+OR8qLw+9ubaX5xbyNbOveuUD92GXkR/WpcU+GcsafDvUp35+NKsv0Q6Ry8RSRGSOOe10mTQT1MinIyPA5HKlWflmXhnM7pWZHYLEmiCLALkPUVTq1dmJsWjLu5Q86O41QSaUXtiFcu+HbxqCVZXlGEYLA6aZPaXetI8OrT4eQ6wzJ2gwjRkh1Dt5/U8+exqxZwiuyMxEaqhWMLLGx7wVPsn+++q29UKxZQ1sY0gEckbZVD41KhwzdZIxkkClpDEh03SHY58xtVPgNMmqeqw+ET5t+jmOnU08Tb59KMwfTpTsNbfpra5k7TToeaio0cejPYVvm43aR9RnibvPuoyA/Ro3zmS0zNaNjsOh5jPf31L+xVejrHR68S7s0kzrFxECSRghhsfvxVrAwK5OM7q4HiKxXQO8UM8KsGVmW6j0LhY87OPiB8a2BfRPjYLcDUvhqHOs30wlGnRzn5U0VYbUA4Mc0yBObYIBFYno3fNb38UhOlWbqZD+y2x/L4Vs/ldXE9sRntxOxHdkED8MVzcOQ22RgjLYzpraHDqxq8VH0QYxJAr4DFFEgDIGV/L4ZrF9NOGqjdfCHRLmDJRMuoYb7A8vStb0XuRLZRHGNUSEjVk7igcYtOttzEcjQ7xqRtjOw/EVnxnItM5NKuotqxIwKGJHYRr2qE4YvldMkiAoSVxDB5EUe4VgqltSkI8ZEia9JRs00BN1GllMoZgkh0OrDbPrVrlnQRWXsllIYQszO8pYu7HmB4rXoLYABKKWyI1TSbVj9Vv2TRXVsiUhWMbNHbqqgJakePiKj2+SXL/AKRn1vJDH2ku0Ph5igY4av28ofr4ye7/AMTTSGOGHWHIXBbB7P8A0dvhSZCoI5jQTHI0nakXkD7+6mIN+yDJnUyDXnWRsw9RvVIDefJiSZ7rBH0UROsZHM/fXtM+TEkXFzjBBhiKFzsRk/fSqGjJmQ6sFQhDuzXSK+lyBtUG41dbLpxJkOBG+xXcVawe0P4s/hVXxL2l+1L/ADCmvk1Q9U1XEiqhVgEeMM2UfSOVSTI3thxhB85SONNyjbOvpUYf6pv3o/Ci2Ptx/ZuKGBLA0jUqNJ82VZEMr46yJv6UYkKowSTbDrraOHYzoeY86DP9HF/CvTuD/Rxfw70hNl10dvOpvYX1LHFeHEaAYOW2IP3V0297VuJBu0OmVf2sc64/bfQwfxi/jXYB/pX+xJUPpnk+DnHytya5LJhyeCUgf8a5wmfgdq3/AMpns8P/AId/yrA1rDh0Yv0L/Ttfyfzg8PttyeshZCT+srYP5Vf3cJcSouxkQSxn9Uj+xWU+Tn/221/eXX41s3+nX929ZPpyS6zlnSW10T9aquBNMk/ZfSqauyw+INZ5hzVtOQjR9uMoeyc93lWt6d/Rp+9b+es5J9b7c38tUjbHtEJ0yzADKySJIAsuQQwxTYY2VQg1RGOVhAUjy0bDuPkajS81/dxfzVJh5t/FimWhe0upVWMMxYmU5Nu/h7jUVBliqkkr7Co2kxsO6iN9HL73/GmS/T/7o6a6K2b35MATcXBUFQ8CspLDI7W4+NeUz5Mvpbr7I/mNKkzJ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Trygve Reenskaug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99" y="2022765"/>
            <a:ext cx="1264830" cy="1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781;p39"/>
          <p:cNvSpPr txBox="1">
            <a:spLocks/>
          </p:cNvSpPr>
          <p:nvPr/>
        </p:nvSpPr>
        <p:spPr>
          <a:xfrm>
            <a:off x="6036226" y="3675785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latin typeface="Righteous" panose="020B0604020202020204" charset="0"/>
              </a:rPr>
              <a:t>Trygve</a:t>
            </a:r>
            <a:r>
              <a:rPr lang="en-US" sz="2000" dirty="0">
                <a:latin typeface="Righteous" panose="020B0604020202020204" charset="0"/>
              </a:rPr>
              <a:t> </a:t>
            </a:r>
            <a:r>
              <a:rPr lang="en-US" sz="2000" dirty="0" err="1" smtClean="0">
                <a:latin typeface="Righteous" panose="020B0604020202020204" charset="0"/>
                <a:ea typeface="Open Sans" panose="020B0604020202020204" charset="0"/>
                <a:cs typeface="Open Sans" panose="020B0604020202020204" charset="0"/>
              </a:rPr>
              <a:t>Reenskaug</a:t>
            </a:r>
            <a:endParaRPr lang="en-US" sz="2000" dirty="0">
              <a:latin typeface="Righteou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0" name="Google Shape;781;p39"/>
          <p:cNvSpPr txBox="1">
            <a:spLocks/>
          </p:cNvSpPr>
          <p:nvPr/>
        </p:nvSpPr>
        <p:spPr>
          <a:xfrm>
            <a:off x="668194" y="4044015"/>
            <a:ext cx="3893176" cy="77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0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Mẫu</a:t>
            </a:r>
            <a:r>
              <a:rPr lang="en-US" sz="2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b="1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kiến</a:t>
            </a: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​​</a:t>
            </a:r>
            <a:r>
              <a:rPr lang="en-US" sz="20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trúc</a:t>
            </a:r>
            <a:endParaRPr lang="en-US" sz="2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</a:t>
            </a:r>
            <a:r>
              <a:rPr lang="en-US" sz="20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ô</a:t>
            </a:r>
            <a:r>
              <a:rPr lang="en-US" sz="2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b="1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hình</a:t>
            </a: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b="1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lập</a:t>
            </a: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b="1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trình</a:t>
            </a:r>
            <a:endParaRPr lang="en-US" sz="2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theme/theme1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634</Words>
  <Application>Microsoft Office PowerPoint</Application>
  <PresentationFormat>On-screen Show (16:9)</PresentationFormat>
  <Paragraphs>120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Righteous</vt:lpstr>
      <vt:lpstr>Times New Roman</vt:lpstr>
      <vt:lpstr>Open Sans</vt:lpstr>
      <vt:lpstr>TOWN HALL BUSINESS PLAN</vt:lpstr>
      <vt:lpstr>PowerPoint Presentation</vt:lpstr>
      <vt:lpstr>HUẾ</vt:lpstr>
      <vt:lpstr>NGUYÊN NHÂN</vt:lpstr>
      <vt:lpstr>ĐỀ TÀI KHOÁ LUẬN</vt:lpstr>
      <vt:lpstr>01</vt:lpstr>
      <vt:lpstr>MỤC ĐÍCH, LỢI ÍCH MONG MUỐN ĐEM LẠI</vt:lpstr>
      <vt:lpstr>PHẠM VI,  ĐỐI TƯỢNG</vt:lpstr>
      <vt:lpstr>CÔNG NGHỆ SỬ DỤNG</vt:lpstr>
      <vt:lpstr>GIỚI THIỆU MÔ HÌNH MVC </vt:lpstr>
      <vt:lpstr>THÀNH PHẦN MÔ HÌNH MVC</vt:lpstr>
      <vt:lpstr>LUỒNG XỬ LÝ TRONG MVC</vt:lpstr>
      <vt:lpstr>ƯU ĐIỂM</vt:lpstr>
      <vt:lpstr>SPRING MVC</vt:lpstr>
      <vt:lpstr>PHÂN TÍCH  HỆ THỐNG PHẦN MỀM</vt:lpstr>
      <vt:lpstr>ACTOR KHÁCH, SINH VIÊN</vt:lpstr>
      <vt:lpstr>ACTOR DOANH NGHIỆP</vt:lpstr>
      <vt:lpstr>ACTOR ADMIN</vt:lpstr>
      <vt:lpstr>DEMO MỘT SỐ  CHỨC NĂNG</vt:lpstr>
      <vt:lpstr>KẾT LUẬN VÀ  HƯỚNG PHÁT TRIỂN</vt:lpstr>
      <vt:lpstr>KẾT LUẬN VÀ  HƯỚNG PHÁT TRIỂN</vt:lpstr>
      <vt:lpstr>CẢM ƠN THẦY CÔ  VÀ CÁC BẠN ĐÃ CHÚ Ý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38</cp:revision>
  <dcterms:modified xsi:type="dcterms:W3CDTF">2022-05-24T00:31:41Z</dcterms:modified>
</cp:coreProperties>
</file>