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373" r:id="rId5"/>
    <p:sldId id="267" r:id="rId6"/>
    <p:sldId id="285" r:id="rId7"/>
    <p:sldId id="286" r:id="rId8"/>
    <p:sldId id="371" r:id="rId9"/>
    <p:sldId id="28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7" roundtripDataSignature="AMtx7mgDsuJLrh83OxTYhsnnFc6tu88W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69092-809F-2808-4AF3-C24CFE1BCAED}" v="14" dt="2022-07-12T12:15:02.358"/>
    <p1510:client id="{D7E07C2E-495B-B0E7-D797-1B9EF8F311CF}" v="126" dt="2022-07-12T20:34:07.272"/>
    <p1510:client id="{E3CBD764-6994-42F9-ABFD-75228FE2E878}" v="51" dt="2022-07-04T18:33:06.775"/>
    <p1510:client id="{F2FA379E-89AE-0878-BD32-C9B769B87802}" v="1215" dt="2022-07-13T11:03:12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117" Type="http://customschemas.google.com/relationships/presentationmetadata" Target="metadata"/><Relationship Id="rId12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1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12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11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4febcebd9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24febcebd9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92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09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60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76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4febcebd9_0_4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Century Gothic"/>
              </a:rPr>
              <a:t>Desafio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Century Gothic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Century Gothic"/>
              </a:rPr>
              <a:t>Projeto</a:t>
            </a: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300;g124febcebd9_0_436"/>
          <p:cNvSpPr txBox="1"/>
          <p:nvPr/>
        </p:nvSpPr>
        <p:spPr>
          <a:xfrm>
            <a:off x="565525" y="1785563"/>
            <a:ext cx="7410300" cy="227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Criando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 o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seu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jogo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Pokemon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em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 NFT</a:t>
            </a:r>
          </a:p>
        </p:txBody>
      </p:sp>
      <p:pic>
        <p:nvPicPr>
          <p:cNvPr id="301" name="Google Shape;301;g124febcebd9_0_4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4febcebd9_0_4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79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Solidity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token NFT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ERC-721,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simulando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batalhas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Pokemons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26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Solidity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Ganache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Remix IDE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Metamask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IPFS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78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17;g124febcebd9_0_444">
            <a:extLst>
              <a:ext uri="{FF2B5EF4-FFF2-40B4-BE49-F238E27FC236}">
                <a16:creationId xmlns:a16="http://schemas.microsoft.com/office/drawing/2014/main" id="{A09BFCBE-41C2-652D-710E-24D07EF2D422}"/>
              </a:ext>
            </a:extLst>
          </p:cNvPr>
          <p:cNvSpPr txBox="1"/>
          <p:nvPr/>
        </p:nvSpPr>
        <p:spPr>
          <a:xfrm>
            <a:off x="565525" y="1481050"/>
            <a:ext cx="8016900" cy="326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Implementar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token ERC-721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blockchain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batalhas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”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Pokémons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Transferir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NFT entre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211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febcebd9_0_528"/>
          <p:cNvSpPr txBox="1"/>
          <p:nvPr/>
        </p:nvSpPr>
        <p:spPr>
          <a:xfrm>
            <a:off x="565525" y="1474482"/>
            <a:ext cx="8016900" cy="331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Chegamos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final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desafio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onde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pudemos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prática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implementar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utilizar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NFT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rede Ethereum.</a:t>
            </a:r>
          </a:p>
        </p:txBody>
      </p:sp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Conclusão</a:t>
            </a:r>
            <a:endParaRPr lang="en-US" dirty="0" err="1"/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957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0" name="Google Shape;33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0B3574F6-BFB9-428C-9FE3-D89D85A98A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7B218-E873-45AC-9897-B93CFC532938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075409-B8DC-4EEC-8F1E-1D12411BEB95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19483571-f922-4e8e-9c1c-26f0a2252132"/>
    <ds:schemaRef ds:uri="851b35d3-0456-4d6a-bc2f-da927e91d15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118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Cassiano  Peres</cp:lastModifiedBy>
  <cp:revision>241</cp:revision>
  <dcterms:modified xsi:type="dcterms:W3CDTF">2022-07-19T18:23:27Z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