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6"/>
  </p:notesMasterIdLst>
  <p:sldIdLst>
    <p:sldId id="260" r:id="rId5"/>
    <p:sldId id="262" r:id="rId6"/>
    <p:sldId id="264" r:id="rId7"/>
    <p:sldId id="353" r:id="rId8"/>
    <p:sldId id="265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00" r:id="rId23"/>
    <p:sldId id="296" r:id="rId24"/>
    <p:sldId id="341" r:id="rId25"/>
    <p:sldId id="276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2" r:id="rId37"/>
    <p:sldId id="311" r:id="rId38"/>
    <p:sldId id="313" r:id="rId39"/>
    <p:sldId id="314" r:id="rId40"/>
    <p:sldId id="315" r:id="rId41"/>
    <p:sldId id="316" r:id="rId42"/>
    <p:sldId id="317" r:id="rId43"/>
    <p:sldId id="318" r:id="rId44"/>
    <p:sldId id="277" r:id="rId45"/>
    <p:sldId id="319" r:id="rId46"/>
    <p:sldId id="320" r:id="rId47"/>
    <p:sldId id="321" r:id="rId48"/>
    <p:sldId id="325" r:id="rId49"/>
    <p:sldId id="349" r:id="rId50"/>
    <p:sldId id="322" r:id="rId51"/>
    <p:sldId id="348" r:id="rId52"/>
    <p:sldId id="324" r:id="rId53"/>
    <p:sldId id="326" r:id="rId54"/>
    <p:sldId id="323" r:id="rId55"/>
    <p:sldId id="327" r:id="rId56"/>
    <p:sldId id="328" r:id="rId57"/>
    <p:sldId id="329" r:id="rId58"/>
    <p:sldId id="330" r:id="rId59"/>
    <p:sldId id="278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279" r:id="rId69"/>
    <p:sldId id="342" r:id="rId70"/>
    <p:sldId id="343" r:id="rId71"/>
    <p:sldId id="344" r:id="rId72"/>
    <p:sldId id="345" r:id="rId73"/>
    <p:sldId id="346" r:id="rId74"/>
    <p:sldId id="347" r:id="rId75"/>
    <p:sldId id="280" r:id="rId76"/>
    <p:sldId id="269" r:id="rId77"/>
    <p:sldId id="350" r:id="rId78"/>
    <p:sldId id="351" r:id="rId79"/>
    <p:sldId id="352" r:id="rId80"/>
    <p:sldId id="281" r:id="rId81"/>
    <p:sldId id="266" r:id="rId82"/>
    <p:sldId id="275" r:id="rId83"/>
    <p:sldId id="274" r:id="rId84"/>
    <p:sldId id="298" r:id="rId8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7"/>
      <p:bold r:id="rId88"/>
      <p:italic r:id="rId89"/>
      <p:boldItalic r:id="rId90"/>
    </p:embeddedFont>
    <p:embeddedFont>
      <p:font typeface="Century Gothic" panose="020B0502020202020204" pitchFamily="34" charset="0"/>
      <p:regular r:id="rId91"/>
      <p:bold r:id="rId92"/>
      <p:italic r:id="rId93"/>
      <p:boldItalic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059B9-6F1E-434D-A416-DF6C494231EF}" v="143" dt="2022-07-19T05:22:52.669"/>
    <p1510:client id="{307648EC-2BFE-69CD-8931-4F3DBDE2AD8A}" v="5" dt="2022-07-08T01:43:49.358"/>
    <p1510:client id="{497216F9-2929-08F0-C674-D7FC6EA9654E}" v="669" dt="2022-07-18T22:23:30.264"/>
    <p1510:client id="{4BD1945E-244E-A8A2-E4F1-6C8CFE29E928}" v="56" dt="2022-07-08T00:23:51.878"/>
    <p1510:client id="{53DD5236-AA0E-F6F5-AA79-CE0CAF567993}" v="427" dt="2022-07-18T19:58:57.335"/>
    <p1510:client id="{62750FE0-6DFB-AA2B-8D9E-CA781DC8BD27}" v="39" dt="2022-07-04T02:21:08.658"/>
    <p1510:client id="{8DCECA49-5E14-6416-9102-E26203CE9092}" v="36" dt="2022-07-18T17:51:41.740"/>
    <p1510:client id="{B0FD8758-46D5-5822-9DD2-F7BF4DD220F5}" v="24" dt="2022-07-08T01:07:22.175"/>
    <p1510:client id="{B3010CBB-45F4-74D8-B595-712EFB43EE37}" v="461" dt="2022-07-18T01:11:21.218"/>
    <p1510:client id="{CBCB05F5-6278-BC5C-01AD-4544748724EE}" v="19" dt="2022-07-08T01:13:07.769"/>
    <p1510:client id="{D1274EAF-4FD4-1E84-66B7-62603D2A0EAD}" v="609" dt="2022-07-19T01:26:38.323"/>
    <p1510:client id="{DDEFFAA8-F57F-0612-AFE5-4EE86A6047D4}" v="211" dt="2022-07-08T00:39:16.832"/>
    <p1510:client id="{E46F029D-187B-6371-F968-5042E80A667B}" v="1433" dt="2022-07-19T05:00:06.860"/>
    <p1510:client id="{EAB7ECBD-1B64-CB76-DF8A-81373885D7D8}" v="16" dt="2022-07-25T00:40:27.563"/>
    <p1510:client id="{FD3CC9A6-F1BE-8497-8C8F-21167D7E7283}" v="225" dt="2022-07-18T18:46:32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font" Target="fonts/font4.fntdata"/><Relationship Id="rId95" Type="http://customschemas.google.com/relationships/presentationmetadata" Target="meta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7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8DCECA49-5E14-6416-9102-E26203CE9092}"/>
    <pc:docChg chg="addSld modSld">
      <pc:chgData name="Juliana Mascarenhas" userId="S::juliana.mascarenhas@dio.me::573f2dcc-13b6-4a88-af1c-35ffa781b5c6" providerId="AD" clId="Web-{8DCECA49-5E14-6416-9102-E26203CE9092}" dt="2022-07-18T17:51:41.740" v="34"/>
      <pc:docMkLst>
        <pc:docMk/>
      </pc:docMkLst>
      <pc:sldChg chg="modSp">
        <pc:chgData name="Juliana Mascarenhas" userId="S::juliana.mascarenhas@dio.me::573f2dcc-13b6-4a88-af1c-35ffa781b5c6" providerId="AD" clId="Web-{8DCECA49-5E14-6416-9102-E26203CE9092}" dt="2022-07-18T17:50:39.394" v="33" actId="20577"/>
        <pc:sldMkLst>
          <pc:docMk/>
          <pc:sldMk cId="0" sldId="274"/>
        </pc:sldMkLst>
        <pc:spChg chg="mod">
          <ac:chgData name="Juliana Mascarenhas" userId="S::juliana.mascarenhas@dio.me::573f2dcc-13b6-4a88-af1c-35ffa781b5c6" providerId="AD" clId="Web-{8DCECA49-5E14-6416-9102-E26203CE9092}" dt="2022-07-18T17:50:39.394" v="33" actId="20577"/>
          <ac:spMkLst>
            <pc:docMk/>
            <pc:sldMk cId="0" sldId="274"/>
            <ac:spMk id="27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8DCECA49-5E14-6416-9102-E26203CE9092}" dt="2022-07-18T17:31:34.438" v="22" actId="20577"/>
        <pc:sldMkLst>
          <pc:docMk/>
          <pc:sldMk cId="2716644519" sldId="283"/>
        </pc:sldMkLst>
        <pc:spChg chg="mod">
          <ac:chgData name="Juliana Mascarenhas" userId="S::juliana.mascarenhas@dio.me::573f2dcc-13b6-4a88-af1c-35ffa781b5c6" providerId="AD" clId="Web-{8DCECA49-5E14-6416-9102-E26203CE9092}" dt="2022-07-18T17:31:34.438" v="22" actId="20577"/>
          <ac:spMkLst>
            <pc:docMk/>
            <pc:sldMk cId="2716644519" sldId="283"/>
            <ac:spMk id="17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DCECA49-5E14-6416-9102-E26203CE9092}" dt="2022-07-18T17:28:45.323" v="5" actId="20577"/>
          <ac:spMkLst>
            <pc:docMk/>
            <pc:sldMk cId="2716644519" sldId="283"/>
            <ac:spMk id="176" creationId="{00000000-0000-0000-0000-000000000000}"/>
          </ac:spMkLst>
        </pc:spChg>
      </pc:sldChg>
      <pc:sldChg chg="add replId">
        <pc:chgData name="Juliana Mascarenhas" userId="S::juliana.mascarenhas@dio.me::573f2dcc-13b6-4a88-af1c-35ffa781b5c6" providerId="AD" clId="Web-{8DCECA49-5E14-6416-9102-E26203CE9092}" dt="2022-07-18T17:31:06.406" v="6"/>
        <pc:sldMkLst>
          <pc:docMk/>
          <pc:sldMk cId="1805297728" sldId="297"/>
        </pc:sldMkLst>
      </pc:sldChg>
      <pc:sldChg chg="add replId">
        <pc:chgData name="Juliana Mascarenhas" userId="S::juliana.mascarenhas@dio.me::573f2dcc-13b6-4a88-af1c-35ffa781b5c6" providerId="AD" clId="Web-{8DCECA49-5E14-6416-9102-E26203CE9092}" dt="2022-07-18T17:51:41.740" v="34"/>
        <pc:sldMkLst>
          <pc:docMk/>
          <pc:sldMk cId="3819975660" sldId="298"/>
        </pc:sldMkLst>
      </pc:sldChg>
    </pc:docChg>
  </pc:docChgLst>
  <pc:docChgLst>
    <pc:chgData clId="Web-{307648EC-2BFE-69CD-8931-4F3DBDE2AD8A}"/>
    <pc:docChg chg="modSld">
      <pc:chgData name="" userId="" providerId="" clId="Web-{307648EC-2BFE-69CD-8931-4F3DBDE2AD8A}" dt="2022-07-08T01:43:38.998" v="1" actId="20577"/>
      <pc:docMkLst>
        <pc:docMk/>
      </pc:docMkLst>
      <pc:sldChg chg="modSp">
        <pc:chgData name="" userId="" providerId="" clId="Web-{307648EC-2BFE-69CD-8931-4F3DBDE2AD8A}" dt="2022-07-08T01:43:38.998" v="1" actId="20577"/>
        <pc:sldMkLst>
          <pc:docMk/>
          <pc:sldMk cId="0" sldId="260"/>
        </pc:sldMkLst>
        <pc:spChg chg="mod">
          <ac:chgData name="" userId="" providerId="" clId="Web-{307648EC-2BFE-69CD-8931-4F3DBDE2AD8A}" dt="2022-07-08T01:43:38.998" v="1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4BD1945E-244E-A8A2-E4F1-6C8CFE29E928}"/>
    <pc:docChg chg="delSld modSld">
      <pc:chgData name="Juliana Mascarenhas" userId="S::juliana.mascarenhas@dio.me::573f2dcc-13b6-4a88-af1c-35ffa781b5c6" providerId="AD" clId="Web-{4BD1945E-244E-A8A2-E4F1-6C8CFE29E928}" dt="2022-07-08T00:23:51.878" v="51"/>
      <pc:docMkLst>
        <pc:docMk/>
      </pc:docMkLst>
      <pc:sldChg chg="del">
        <pc:chgData name="Juliana Mascarenhas" userId="S::juliana.mascarenhas@dio.me::573f2dcc-13b6-4a88-af1c-35ffa781b5c6" providerId="AD" clId="Web-{4BD1945E-244E-A8A2-E4F1-6C8CFE29E928}" dt="2022-07-08T00:20:13.484" v="3"/>
        <pc:sldMkLst>
          <pc:docMk/>
          <pc:sldMk cId="0" sldId="256"/>
        </pc:sldMkLst>
      </pc:sldChg>
      <pc:sldChg chg="del">
        <pc:chgData name="Juliana Mascarenhas" userId="S::juliana.mascarenhas@dio.me::573f2dcc-13b6-4a88-af1c-35ffa781b5c6" providerId="AD" clId="Web-{4BD1945E-244E-A8A2-E4F1-6C8CFE29E928}" dt="2022-07-08T00:20:13.484" v="2"/>
        <pc:sldMkLst>
          <pc:docMk/>
          <pc:sldMk cId="0" sldId="257"/>
        </pc:sldMkLst>
      </pc:sldChg>
      <pc:sldChg chg="del">
        <pc:chgData name="Juliana Mascarenhas" userId="S::juliana.mascarenhas@dio.me::573f2dcc-13b6-4a88-af1c-35ffa781b5c6" providerId="AD" clId="Web-{4BD1945E-244E-A8A2-E4F1-6C8CFE29E928}" dt="2022-07-08T00:20:13.484" v="1"/>
        <pc:sldMkLst>
          <pc:docMk/>
          <pc:sldMk cId="0" sldId="258"/>
        </pc:sldMkLst>
      </pc:sldChg>
      <pc:sldChg chg="del">
        <pc:chgData name="Juliana Mascarenhas" userId="S::juliana.mascarenhas@dio.me::573f2dcc-13b6-4a88-af1c-35ffa781b5c6" providerId="AD" clId="Web-{4BD1945E-244E-A8A2-E4F1-6C8CFE29E928}" dt="2022-07-08T00:20:13.484" v="0"/>
        <pc:sldMkLst>
          <pc:docMk/>
          <pc:sldMk cId="0" sldId="259"/>
        </pc:sldMkLst>
      </pc:sldChg>
      <pc:sldChg chg="addSp delSp modSp">
        <pc:chgData name="Juliana Mascarenhas" userId="S::juliana.mascarenhas@dio.me::573f2dcc-13b6-4a88-af1c-35ffa781b5c6" providerId="AD" clId="Web-{4BD1945E-244E-A8A2-E4F1-6C8CFE29E928}" dt="2022-07-08T00:23:51.878" v="51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4BD1945E-244E-A8A2-E4F1-6C8CFE29E928}" dt="2022-07-08T00:21:31.954" v="39" actId="1076"/>
          <ac:spMkLst>
            <pc:docMk/>
            <pc:sldMk cId="0" sldId="260"/>
            <ac:spMk id="2" creationId="{3CC2181B-2633-6DE4-4BFB-42EA23129BD8}"/>
          </ac:spMkLst>
        </pc:spChg>
        <pc:spChg chg="del mod">
          <ac:chgData name="Juliana Mascarenhas" userId="S::juliana.mascarenhas@dio.me::573f2dcc-13b6-4a88-af1c-35ffa781b5c6" providerId="AD" clId="Web-{4BD1945E-244E-A8A2-E4F1-6C8CFE29E928}" dt="2022-07-08T00:21:22.563" v="36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4BD1945E-244E-A8A2-E4F1-6C8CFE29E928}" dt="2022-07-08T00:21:27.032" v="38" actId="1076"/>
          <ac:spMkLst>
            <pc:docMk/>
            <pc:sldMk cId="0" sldId="260"/>
            <ac:spMk id="15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4BD1945E-244E-A8A2-E4F1-6C8CFE29E928}" dt="2022-07-08T00:22:49.518" v="43" actId="1076"/>
          <ac:picMkLst>
            <pc:docMk/>
            <pc:sldMk cId="0" sldId="260"/>
            <ac:picMk id="3" creationId="{75C1EC24-0720-53A6-2855-50A8A3929169}"/>
          </ac:picMkLst>
        </pc:picChg>
        <pc:picChg chg="add mod ord">
          <ac:chgData name="Juliana Mascarenhas" userId="S::juliana.mascarenhas@dio.me::573f2dcc-13b6-4a88-af1c-35ffa781b5c6" providerId="AD" clId="Web-{4BD1945E-244E-A8A2-E4F1-6C8CFE29E928}" dt="2022-07-08T00:23:51.878" v="51"/>
          <ac:picMkLst>
            <pc:docMk/>
            <pc:sldMk cId="0" sldId="260"/>
            <ac:picMk id="4" creationId="{63433C73-CC12-512B-4A2B-5D84F041CF3D}"/>
          </ac:picMkLst>
        </pc:picChg>
      </pc:sldChg>
      <pc:sldChg chg="del">
        <pc:chgData name="Juliana Mascarenhas" userId="S::juliana.mascarenhas@dio.me::573f2dcc-13b6-4a88-af1c-35ffa781b5c6" providerId="AD" clId="Web-{4BD1945E-244E-A8A2-E4F1-6C8CFE29E928}" dt="2022-07-08T00:20:21.968" v="4"/>
        <pc:sldMkLst>
          <pc:docMk/>
          <pc:sldMk cId="0" sldId="261"/>
        </pc:sldMkLst>
      </pc:sldChg>
    </pc:docChg>
  </pc:docChgLst>
  <pc:docChgLst>
    <pc:chgData name="Juliana Mascarenhas" userId="S::juliana.mascarenhas@dio.me::573f2dcc-13b6-4a88-af1c-35ffa781b5c6" providerId="AD" clId="Web-{FD3CC9A6-F1BE-8497-8C8F-21167D7E7283}"/>
    <pc:docChg chg="addSld delSld modSld">
      <pc:chgData name="Juliana Mascarenhas" userId="S::juliana.mascarenhas@dio.me::573f2dcc-13b6-4a88-af1c-35ffa781b5c6" providerId="AD" clId="Web-{FD3CC9A6-F1BE-8497-8C8F-21167D7E7283}" dt="2022-07-18T18:46:32.597" v="219" actId="20577"/>
      <pc:docMkLst>
        <pc:docMk/>
      </pc:docMkLst>
      <pc:sldChg chg="delSp modSp add del replId">
        <pc:chgData name="Juliana Mascarenhas" userId="S::juliana.mascarenhas@dio.me::573f2dcc-13b6-4a88-af1c-35ffa781b5c6" providerId="AD" clId="Web-{FD3CC9A6-F1BE-8497-8C8F-21167D7E7283}" dt="2022-07-18T18:33:30.319" v="47"/>
        <pc:sldMkLst>
          <pc:docMk/>
          <pc:sldMk cId="286814867" sldId="299"/>
        </pc:sldMkLst>
        <pc:spChg chg="del">
          <ac:chgData name="Juliana Mascarenhas" userId="S::juliana.mascarenhas@dio.me::573f2dcc-13b6-4a88-af1c-35ffa781b5c6" providerId="AD" clId="Web-{FD3CC9A6-F1BE-8497-8C8F-21167D7E7283}" dt="2022-07-18T18:27:08.392" v="4"/>
          <ac:spMkLst>
            <pc:docMk/>
            <pc:sldMk cId="286814867" sldId="299"/>
            <ac:spMk id="3" creationId="{796E9FC5-DE23-D9B7-D807-A276EAA29EDA}"/>
          </ac:spMkLst>
        </pc:spChg>
        <pc:spChg chg="mod">
          <ac:chgData name="Juliana Mascarenhas" userId="S::juliana.mascarenhas@dio.me::573f2dcc-13b6-4a88-af1c-35ffa781b5c6" providerId="AD" clId="Web-{FD3CC9A6-F1BE-8497-8C8F-21167D7E7283}" dt="2022-07-18T18:32:56.270" v="13" actId="20577"/>
          <ac:spMkLst>
            <pc:docMk/>
            <pc:sldMk cId="286814867" sldId="299"/>
            <ac:spMk id="4" creationId="{CEBC13F4-078D-8DF1-167E-1AA913466E31}"/>
          </ac:spMkLst>
        </pc:spChg>
        <pc:picChg chg="del">
          <ac:chgData name="Juliana Mascarenhas" userId="S::juliana.mascarenhas@dio.me::573f2dcc-13b6-4a88-af1c-35ffa781b5c6" providerId="AD" clId="Web-{FD3CC9A6-F1BE-8497-8C8F-21167D7E7283}" dt="2022-07-18T18:27:01.532" v="1"/>
          <ac:picMkLst>
            <pc:docMk/>
            <pc:sldMk cId="286814867" sldId="299"/>
            <ac:picMk id="2" creationId="{7F52A836-9D07-885F-3B45-BA4C998F8655}"/>
          </ac:picMkLst>
        </pc:picChg>
      </pc:sldChg>
      <pc:sldChg chg="modSp add replId">
        <pc:chgData name="Juliana Mascarenhas" userId="S::juliana.mascarenhas@dio.me::573f2dcc-13b6-4a88-af1c-35ffa781b5c6" providerId="AD" clId="Web-{FD3CC9A6-F1BE-8497-8C8F-21167D7E7283}" dt="2022-07-18T18:33:24.053" v="46" actId="20577"/>
        <pc:sldMkLst>
          <pc:docMk/>
          <pc:sldMk cId="4139258496" sldId="300"/>
        </pc:sldMkLst>
        <pc:spChg chg="mod">
          <ac:chgData name="Juliana Mascarenhas" userId="S::juliana.mascarenhas@dio.me::573f2dcc-13b6-4a88-af1c-35ffa781b5c6" providerId="AD" clId="Web-{FD3CC9A6-F1BE-8497-8C8F-21167D7E7283}" dt="2022-07-18T18:33:24.053" v="46" actId="20577"/>
          <ac:spMkLst>
            <pc:docMk/>
            <pc:sldMk cId="4139258496" sldId="300"/>
            <ac:spMk id="4" creationId="{CEBC13F4-078D-8DF1-167E-1AA913466E31}"/>
          </ac:spMkLst>
        </pc:spChg>
      </pc:sldChg>
      <pc:sldChg chg="addSp delSp modSp add replId">
        <pc:chgData name="Juliana Mascarenhas" userId="S::juliana.mascarenhas@dio.me::573f2dcc-13b6-4a88-af1c-35ffa781b5c6" providerId="AD" clId="Web-{FD3CC9A6-F1BE-8497-8C8F-21167D7E7283}" dt="2022-07-18T18:45:16.687" v="177" actId="20577"/>
        <pc:sldMkLst>
          <pc:docMk/>
          <pc:sldMk cId="908561191" sldId="301"/>
        </pc:sldMkLst>
        <pc:spChg chg="del">
          <ac:chgData name="Juliana Mascarenhas" userId="S::juliana.mascarenhas@dio.me::573f2dcc-13b6-4a88-af1c-35ffa781b5c6" providerId="AD" clId="Web-{FD3CC9A6-F1BE-8497-8C8F-21167D7E7283}" dt="2022-07-18T18:38:16.023" v="49"/>
          <ac:spMkLst>
            <pc:docMk/>
            <pc:sldMk cId="908561191" sldId="301"/>
            <ac:spMk id="3" creationId="{796E9FC5-DE23-D9B7-D807-A276EAA29EDA}"/>
          </ac:spMkLst>
        </pc:spChg>
        <pc:spChg chg="mod">
          <ac:chgData name="Juliana Mascarenhas" userId="S::juliana.mascarenhas@dio.me::573f2dcc-13b6-4a88-af1c-35ffa781b5c6" providerId="AD" clId="Web-{FD3CC9A6-F1BE-8497-8C8F-21167D7E7283}" dt="2022-07-18T18:45:16.687" v="177" actId="20577"/>
          <ac:spMkLst>
            <pc:docMk/>
            <pc:sldMk cId="908561191" sldId="301"/>
            <ac:spMk id="4" creationId="{CEBC13F4-078D-8DF1-167E-1AA913466E31}"/>
          </ac:spMkLst>
        </pc:spChg>
        <pc:spChg chg="mod">
          <ac:chgData name="Juliana Mascarenhas" userId="S::juliana.mascarenhas@dio.me::573f2dcc-13b6-4a88-af1c-35ffa781b5c6" providerId="AD" clId="Web-{FD3CC9A6-F1BE-8497-8C8F-21167D7E7283}" dt="2022-07-18T18:38:28.867" v="55" actId="20577"/>
          <ac:spMkLst>
            <pc:docMk/>
            <pc:sldMk cId="908561191" sldId="301"/>
            <ac:spMk id="176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FD3CC9A6-F1BE-8497-8C8F-21167D7E7283}" dt="2022-07-18T18:39:32.730" v="77"/>
          <ac:picMkLst>
            <pc:docMk/>
            <pc:sldMk cId="908561191" sldId="301"/>
            <ac:picMk id="2" creationId="{7F52A836-9D07-885F-3B45-BA4C998F8655}"/>
          </ac:picMkLst>
        </pc:picChg>
        <pc:picChg chg="add mod ord modCrop">
          <ac:chgData name="Juliana Mascarenhas" userId="S::juliana.mascarenhas@dio.me::573f2dcc-13b6-4a88-af1c-35ffa781b5c6" providerId="AD" clId="Web-{FD3CC9A6-F1BE-8497-8C8F-21167D7E7283}" dt="2022-07-18T18:44:50.342" v="172" actId="1076"/>
          <ac:picMkLst>
            <pc:docMk/>
            <pc:sldMk cId="908561191" sldId="301"/>
            <ac:picMk id="5" creationId="{B8FFAD5F-3D57-6473-365E-634098346D48}"/>
          </ac:picMkLst>
        </pc:picChg>
        <pc:picChg chg="add mod">
          <ac:chgData name="Juliana Mascarenhas" userId="S::juliana.mascarenhas@dio.me::573f2dcc-13b6-4a88-af1c-35ffa781b5c6" providerId="AD" clId="Web-{FD3CC9A6-F1BE-8497-8C8F-21167D7E7283}" dt="2022-07-18T18:45:14.062" v="176" actId="1076"/>
          <ac:picMkLst>
            <pc:docMk/>
            <pc:sldMk cId="908561191" sldId="301"/>
            <ac:picMk id="7" creationId="{55A8DB96-FC9F-E1DA-CD6D-2783170DEDFA}"/>
          </ac:picMkLst>
        </pc:picChg>
      </pc:sldChg>
      <pc:sldChg chg="addSp modSp add replId">
        <pc:chgData name="Juliana Mascarenhas" userId="S::juliana.mascarenhas@dio.me::573f2dcc-13b6-4a88-af1c-35ffa781b5c6" providerId="AD" clId="Web-{FD3CC9A6-F1BE-8497-8C8F-21167D7E7283}" dt="2022-07-18T18:46:32.597" v="219" actId="20577"/>
        <pc:sldMkLst>
          <pc:docMk/>
          <pc:sldMk cId="2819064249" sldId="302"/>
        </pc:sldMkLst>
        <pc:spChg chg="add mod">
          <ac:chgData name="Juliana Mascarenhas" userId="S::juliana.mascarenhas@dio.me::573f2dcc-13b6-4a88-af1c-35ffa781b5c6" providerId="AD" clId="Web-{FD3CC9A6-F1BE-8497-8C8F-21167D7E7283}" dt="2022-07-18T18:46:18.097" v="201"/>
          <ac:spMkLst>
            <pc:docMk/>
            <pc:sldMk cId="2819064249" sldId="302"/>
            <ac:spMk id="2" creationId="{C5983584-32A1-91B4-A685-0133513DD0F5}"/>
          </ac:spMkLst>
        </pc:spChg>
        <pc:spChg chg="add mod">
          <ac:chgData name="Juliana Mascarenhas" userId="S::juliana.mascarenhas@dio.me::573f2dcc-13b6-4a88-af1c-35ffa781b5c6" providerId="AD" clId="Web-{FD3CC9A6-F1BE-8497-8C8F-21167D7E7283}" dt="2022-07-18T18:46:32.597" v="219" actId="20577"/>
          <ac:spMkLst>
            <pc:docMk/>
            <pc:sldMk cId="2819064249" sldId="302"/>
            <ac:spMk id="3" creationId="{1268DAA8-E2DD-3C83-1A35-A3473373FE3F}"/>
          </ac:spMkLst>
        </pc:spChg>
      </pc:sldChg>
    </pc:docChg>
  </pc:docChgLst>
  <pc:docChgLst>
    <pc:chgData name="Juliana Mascarenhas" userId="S::juliana.mascarenhas@dio.me::573f2dcc-13b6-4a88-af1c-35ffa781b5c6" providerId="AD" clId="Web-{27E059B9-6F1E-434D-A416-DF6C494231EF}"/>
    <pc:docChg chg="addSld delSld modSld">
      <pc:chgData name="Juliana Mascarenhas" userId="S::juliana.mascarenhas@dio.me::573f2dcc-13b6-4a88-af1c-35ffa781b5c6" providerId="AD" clId="Web-{27E059B9-6F1E-434D-A416-DF6C494231EF}" dt="2022-07-19T05:22:48.857" v="131" actId="1076"/>
      <pc:docMkLst>
        <pc:docMk/>
      </pc:docMkLst>
      <pc:sldChg chg="del">
        <pc:chgData name="Juliana Mascarenhas" userId="S::juliana.mascarenhas@dio.me::573f2dcc-13b6-4a88-af1c-35ffa781b5c6" providerId="AD" clId="Web-{27E059B9-6F1E-434D-A416-DF6C494231EF}" dt="2022-07-19T05:19:29.516" v="0"/>
        <pc:sldMkLst>
          <pc:docMk/>
          <pc:sldMk cId="0" sldId="263"/>
        </pc:sldMkLst>
      </pc:sldChg>
      <pc:sldChg chg="addSp modSp">
        <pc:chgData name="Juliana Mascarenhas" userId="S::juliana.mascarenhas@dio.me::573f2dcc-13b6-4a88-af1c-35ffa781b5c6" providerId="AD" clId="Web-{27E059B9-6F1E-434D-A416-DF6C494231EF}" dt="2022-07-19T05:21:23.570" v="108" actId="20577"/>
        <pc:sldMkLst>
          <pc:docMk/>
          <pc:sldMk cId="0" sldId="264"/>
        </pc:sldMkLst>
        <pc:spChg chg="add mod">
          <ac:chgData name="Juliana Mascarenhas" userId="S::juliana.mascarenhas@dio.me::573f2dcc-13b6-4a88-af1c-35ffa781b5c6" providerId="AD" clId="Web-{27E059B9-6F1E-434D-A416-DF6C494231EF}" dt="2022-07-19T05:20:54.928" v="79" actId="20577"/>
          <ac:spMkLst>
            <pc:docMk/>
            <pc:sldMk cId="0" sldId="264"/>
            <ac:spMk id="2" creationId="{16FA2776-235E-1F5E-34BA-BBF557EA1C15}"/>
          </ac:spMkLst>
        </pc:spChg>
        <pc:spChg chg="add mod">
          <ac:chgData name="Juliana Mascarenhas" userId="S::juliana.mascarenhas@dio.me::573f2dcc-13b6-4a88-af1c-35ffa781b5c6" providerId="AD" clId="Web-{27E059B9-6F1E-434D-A416-DF6C494231EF}" dt="2022-07-19T05:21:23.570" v="108" actId="20577"/>
          <ac:spMkLst>
            <pc:docMk/>
            <pc:sldMk cId="0" sldId="264"/>
            <ac:spMk id="3" creationId="{9DA93C2A-3C36-49BC-DF15-3D6900640BFF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19:58.065" v="32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19:58.065" v="33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0:46.677" v="70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0:46.693" v="71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0:46.693" v="72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0:46.693" v="73" actId="1076"/>
          <ac:spMkLst>
            <pc:docMk/>
            <pc:sldMk cId="0" sldId="264"/>
            <ac:spMk id="188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27E059B9-6F1E-434D-A416-DF6C494231EF}" dt="2022-07-19T05:21:02.475" v="80" actId="20577"/>
        <pc:sldMkLst>
          <pc:docMk/>
          <pc:sldMk cId="2262917693" sldId="277"/>
        </pc:sldMkLst>
        <pc:spChg chg="mod">
          <ac:chgData name="Juliana Mascarenhas" userId="S::juliana.mascarenhas@dio.me::573f2dcc-13b6-4a88-af1c-35ffa781b5c6" providerId="AD" clId="Web-{27E059B9-6F1E-434D-A416-DF6C494231EF}" dt="2022-07-19T05:21:02.475" v="80" actId="20577"/>
          <ac:spMkLst>
            <pc:docMk/>
            <pc:sldMk cId="2262917693" sldId="277"/>
            <ac:spMk id="196" creationId="{00000000-0000-0000-0000-000000000000}"/>
          </ac:spMkLst>
        </pc:spChg>
      </pc:sldChg>
      <pc:sldChg chg="delSp modSp add replId">
        <pc:chgData name="Juliana Mascarenhas" userId="S::juliana.mascarenhas@dio.me::573f2dcc-13b6-4a88-af1c-35ffa781b5c6" providerId="AD" clId="Web-{27E059B9-6F1E-434D-A416-DF6C494231EF}" dt="2022-07-19T05:22:48.857" v="131" actId="1076"/>
        <pc:sldMkLst>
          <pc:docMk/>
          <pc:sldMk cId="2569284312" sldId="353"/>
        </pc:sldMkLst>
        <pc:spChg chg="del">
          <ac:chgData name="Juliana Mascarenhas" userId="S::juliana.mascarenhas@dio.me::573f2dcc-13b6-4a88-af1c-35ffa781b5c6" providerId="AD" clId="Web-{27E059B9-6F1E-434D-A416-DF6C494231EF}" dt="2022-07-19T05:22:43.700" v="116"/>
          <ac:spMkLst>
            <pc:docMk/>
            <pc:sldMk cId="2569284312" sldId="353"/>
            <ac:spMk id="2" creationId="{16FA2776-235E-1F5E-34BA-BBF557EA1C15}"/>
          </ac:spMkLst>
        </pc:spChg>
        <pc:spChg chg="del">
          <ac:chgData name="Juliana Mascarenhas" userId="S::juliana.mascarenhas@dio.me::573f2dcc-13b6-4a88-af1c-35ffa781b5c6" providerId="AD" clId="Web-{27E059B9-6F1E-434D-A416-DF6C494231EF}" dt="2022-07-19T05:22:41.262" v="115"/>
          <ac:spMkLst>
            <pc:docMk/>
            <pc:sldMk cId="2569284312" sldId="353"/>
            <ac:spMk id="3" creationId="{9DA93C2A-3C36-49BC-DF15-3D6900640BFF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25" v="126" actId="1076"/>
          <ac:spMkLst>
            <pc:docMk/>
            <pc:sldMk cId="2569284312" sldId="353"/>
            <ac:spMk id="183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25" v="127" actId="1076"/>
          <ac:spMkLst>
            <pc:docMk/>
            <pc:sldMk cId="2569284312" sldId="353"/>
            <ac:spMk id="18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41" v="128" actId="1076"/>
          <ac:spMkLst>
            <pc:docMk/>
            <pc:sldMk cId="2569284312" sldId="353"/>
            <ac:spMk id="18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41" v="129" actId="1076"/>
          <ac:spMkLst>
            <pc:docMk/>
            <pc:sldMk cId="2569284312" sldId="353"/>
            <ac:spMk id="1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57" v="131" actId="1076"/>
          <ac:spMkLst>
            <pc:docMk/>
            <pc:sldMk cId="2569284312" sldId="353"/>
            <ac:spMk id="187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27E059B9-6F1E-434D-A416-DF6C494231EF}" dt="2022-07-19T05:22:48.841" v="130" actId="1076"/>
          <ac:spMkLst>
            <pc:docMk/>
            <pc:sldMk cId="2569284312" sldId="353"/>
            <ac:spMk id="188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EAB7ECBD-1B64-CB76-DF8A-81373885D7D8}"/>
    <pc:docChg chg="modSld">
      <pc:chgData name="Juliana Mascarenhas" userId="S::juliana.mascarenhas@dio.me::573f2dcc-13b6-4a88-af1c-35ffa781b5c6" providerId="AD" clId="Web-{EAB7ECBD-1B64-CB76-DF8A-81373885D7D8}" dt="2022-07-25T00:40:27.563" v="15"/>
      <pc:docMkLst>
        <pc:docMk/>
      </pc:docMkLst>
      <pc:sldChg chg="modSp">
        <pc:chgData name="Juliana Mascarenhas" userId="S::juliana.mascarenhas@dio.me::573f2dcc-13b6-4a88-af1c-35ffa781b5c6" providerId="AD" clId="Web-{EAB7ECBD-1B64-CB76-DF8A-81373885D7D8}" dt="2022-07-25T00:35:58.668" v="10"/>
        <pc:sldMkLst>
          <pc:docMk/>
          <pc:sldMk cId="0" sldId="274"/>
        </pc:sldMkLst>
        <pc:spChg chg="mod">
          <ac:chgData name="Juliana Mascarenhas" userId="S::juliana.mascarenhas@dio.me::573f2dcc-13b6-4a88-af1c-35ffa781b5c6" providerId="AD" clId="Web-{EAB7ECBD-1B64-CB76-DF8A-81373885D7D8}" dt="2022-07-25T00:35:58.668" v="10"/>
          <ac:spMkLst>
            <pc:docMk/>
            <pc:sldMk cId="0" sldId="274"/>
            <ac:spMk id="27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EAB7ECBD-1B64-CB76-DF8A-81373885D7D8}" dt="2022-07-25T00:40:27.563" v="15"/>
        <pc:sldMkLst>
          <pc:docMk/>
          <pc:sldMk cId="3819975660" sldId="298"/>
        </pc:sldMkLst>
        <pc:spChg chg="mod">
          <ac:chgData name="Juliana Mascarenhas" userId="S::juliana.mascarenhas@dio.me::573f2dcc-13b6-4a88-af1c-35ffa781b5c6" providerId="AD" clId="Web-{EAB7ECBD-1B64-CB76-DF8A-81373885D7D8}" dt="2022-07-25T00:40:27.563" v="15"/>
          <ac:spMkLst>
            <pc:docMk/>
            <pc:sldMk cId="3819975660" sldId="298"/>
            <ac:spMk id="274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D1274EAF-4FD4-1E84-66B7-62603D2A0EAD}"/>
    <pc:docChg chg="addSld delSld modSld">
      <pc:chgData name="Juliana Mascarenhas" userId="S::juliana.mascarenhas@dio.me::573f2dcc-13b6-4a88-af1c-35ffa781b5c6" providerId="AD" clId="Web-{D1274EAF-4FD4-1E84-66B7-62603D2A0EAD}" dt="2022-07-19T01:26:57.745" v="574"/>
      <pc:docMkLst>
        <pc:docMk/>
      </pc:docMkLst>
      <pc:sldChg chg="addSp delSp modSp">
        <pc:chgData name="Juliana Mascarenhas" userId="S::juliana.mascarenhas@dio.me::573f2dcc-13b6-4a88-af1c-35ffa781b5c6" providerId="AD" clId="Web-{D1274EAF-4FD4-1E84-66B7-62603D2A0EAD}" dt="2022-07-18T23:31:01.114" v="42" actId="20577"/>
        <pc:sldMkLst>
          <pc:docMk/>
          <pc:sldMk cId="2716644519" sldId="283"/>
        </pc:sldMkLst>
        <pc:spChg chg="add del mod">
          <ac:chgData name="Juliana Mascarenhas" userId="S::juliana.mascarenhas@dio.me::573f2dcc-13b6-4a88-af1c-35ffa781b5c6" providerId="AD" clId="Web-{D1274EAF-4FD4-1E84-66B7-62603D2A0EAD}" dt="2022-07-18T23:30:43.051" v="13" actId="20577"/>
          <ac:spMkLst>
            <pc:docMk/>
            <pc:sldMk cId="2716644519" sldId="283"/>
            <ac:spMk id="2" creationId="{EA074DBD-0DA0-BF2E-99A6-2F760C4081DB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8T23:31:01.114" v="42" actId="20577"/>
          <ac:spMkLst>
            <pc:docMk/>
            <pc:sldMk cId="2716644519" sldId="283"/>
            <ac:spMk id="17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D1274EAF-4FD4-1E84-66B7-62603D2A0EAD}" dt="2022-07-18T23:30:26.160" v="0"/>
        <pc:sldMkLst>
          <pc:docMk/>
          <pc:sldMk cId="1805297728" sldId="297"/>
        </pc:sldMkLst>
      </pc:sldChg>
      <pc:sldChg chg="modSp">
        <pc:chgData name="Juliana Mascarenhas" userId="S::juliana.mascarenhas@dio.me::573f2dcc-13b6-4a88-af1c-35ffa781b5c6" providerId="AD" clId="Web-{D1274EAF-4FD4-1E84-66B7-62603D2A0EAD}" dt="2022-07-19T01:14:49.215" v="537" actId="20577"/>
        <pc:sldMkLst>
          <pc:docMk/>
          <pc:sldMk cId="3819975660" sldId="298"/>
        </pc:sldMkLst>
        <pc:spChg chg="mod">
          <ac:chgData name="Juliana Mascarenhas" userId="S::juliana.mascarenhas@dio.me::573f2dcc-13b6-4a88-af1c-35ffa781b5c6" providerId="AD" clId="Web-{D1274EAF-4FD4-1E84-66B7-62603D2A0EAD}" dt="2022-07-19T01:14:49.215" v="537" actId="20577"/>
          <ac:spMkLst>
            <pc:docMk/>
            <pc:sldMk cId="3819975660" sldId="298"/>
            <ac:spMk id="27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5:37.120" v="120" actId="14100"/>
        <pc:sldMkLst>
          <pc:docMk/>
          <pc:sldMk cId="1469863712" sldId="319"/>
        </pc:sldMkLst>
        <pc:spChg chg="mod">
          <ac:chgData name="Juliana Mascarenhas" userId="S::juliana.mascarenhas@dio.me::573f2dcc-13b6-4a88-af1c-35ffa781b5c6" providerId="AD" clId="Web-{D1274EAF-4FD4-1E84-66B7-62603D2A0EAD}" dt="2022-07-18T23:35:37.120" v="120" actId="14100"/>
          <ac:spMkLst>
            <pc:docMk/>
            <pc:sldMk cId="1469863712" sldId="319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5:45.932" v="126" actId="14100"/>
        <pc:sldMkLst>
          <pc:docMk/>
          <pc:sldMk cId="3251444383" sldId="320"/>
        </pc:sldMkLst>
        <pc:spChg chg="mod">
          <ac:chgData name="Juliana Mascarenhas" userId="S::juliana.mascarenhas@dio.me::573f2dcc-13b6-4a88-af1c-35ffa781b5c6" providerId="AD" clId="Web-{D1274EAF-4FD4-1E84-66B7-62603D2A0EAD}" dt="2022-07-18T23:35:45.932" v="126" actId="14100"/>
          <ac:spMkLst>
            <pc:docMk/>
            <pc:sldMk cId="3251444383" sldId="320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5:52.776" v="129" actId="20577"/>
        <pc:sldMkLst>
          <pc:docMk/>
          <pc:sldMk cId="3530121284" sldId="321"/>
        </pc:sldMkLst>
        <pc:spChg chg="mod">
          <ac:chgData name="Juliana Mascarenhas" userId="S::juliana.mascarenhas@dio.me::573f2dcc-13b6-4a88-af1c-35ffa781b5c6" providerId="AD" clId="Web-{D1274EAF-4FD4-1E84-66B7-62603D2A0EAD}" dt="2022-07-18T23:35:52.776" v="129" actId="20577"/>
          <ac:spMkLst>
            <pc:docMk/>
            <pc:sldMk cId="3530121284" sldId="321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6:05.745" v="137" actId="14100"/>
        <pc:sldMkLst>
          <pc:docMk/>
          <pc:sldMk cId="1701222309" sldId="322"/>
        </pc:sldMkLst>
        <pc:spChg chg="mod">
          <ac:chgData name="Juliana Mascarenhas" userId="S::juliana.mascarenhas@dio.me::573f2dcc-13b6-4a88-af1c-35ffa781b5c6" providerId="AD" clId="Web-{D1274EAF-4FD4-1E84-66B7-62603D2A0EAD}" dt="2022-07-18T23:36:05.745" v="137" actId="14100"/>
          <ac:spMkLst>
            <pc:docMk/>
            <pc:sldMk cId="1701222309" sldId="322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6:26.136" v="149" actId="20577"/>
        <pc:sldMkLst>
          <pc:docMk/>
          <pc:sldMk cId="2110122645" sldId="323"/>
        </pc:sldMkLst>
        <pc:spChg chg="mod">
          <ac:chgData name="Juliana Mascarenhas" userId="S::juliana.mascarenhas@dio.me::573f2dcc-13b6-4a88-af1c-35ffa781b5c6" providerId="AD" clId="Web-{D1274EAF-4FD4-1E84-66B7-62603D2A0EAD}" dt="2022-07-18T23:36:26.136" v="149" actId="20577"/>
          <ac:spMkLst>
            <pc:docMk/>
            <pc:sldMk cId="2110122645" sldId="323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6:10.949" v="141" actId="14100"/>
        <pc:sldMkLst>
          <pc:docMk/>
          <pc:sldMk cId="1029592540" sldId="324"/>
        </pc:sldMkLst>
        <pc:spChg chg="mod">
          <ac:chgData name="Juliana Mascarenhas" userId="S::juliana.mascarenhas@dio.me::573f2dcc-13b6-4a88-af1c-35ffa781b5c6" providerId="AD" clId="Web-{D1274EAF-4FD4-1E84-66B7-62603D2A0EAD}" dt="2022-07-18T23:36:10.949" v="141" actId="14100"/>
          <ac:spMkLst>
            <pc:docMk/>
            <pc:sldMk cId="1029592540" sldId="324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5:59.198" v="133" actId="14100"/>
        <pc:sldMkLst>
          <pc:docMk/>
          <pc:sldMk cId="3299127977" sldId="325"/>
        </pc:sldMkLst>
        <pc:spChg chg="mod">
          <ac:chgData name="Juliana Mascarenhas" userId="S::juliana.mascarenhas@dio.me::573f2dcc-13b6-4a88-af1c-35ffa781b5c6" providerId="AD" clId="Web-{D1274EAF-4FD4-1E84-66B7-62603D2A0EAD}" dt="2022-07-18T23:35:59.198" v="133" actId="14100"/>
          <ac:spMkLst>
            <pc:docMk/>
            <pc:sldMk cId="3299127977" sldId="325"/>
            <ac:spMk id="17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1274EAF-4FD4-1E84-66B7-62603D2A0EAD}" dt="2022-07-18T23:36:20.199" v="146" actId="1076"/>
        <pc:sldMkLst>
          <pc:docMk/>
          <pc:sldMk cId="2360794816" sldId="326"/>
        </pc:sldMkLst>
        <pc:spChg chg="mod">
          <ac:chgData name="Juliana Mascarenhas" userId="S::juliana.mascarenhas@dio.me::573f2dcc-13b6-4a88-af1c-35ffa781b5c6" providerId="AD" clId="Web-{D1274EAF-4FD4-1E84-66B7-62603D2A0EAD}" dt="2022-07-18T23:36:17.355" v="145" actId="14100"/>
          <ac:spMkLst>
            <pc:docMk/>
            <pc:sldMk cId="2360794816" sldId="326"/>
            <ac:spMk id="176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D1274EAF-4FD4-1E84-66B7-62603D2A0EAD}" dt="2022-07-18T23:36:20.199" v="146" actId="1076"/>
          <ac:picMkLst>
            <pc:docMk/>
            <pc:sldMk cId="2360794816" sldId="326"/>
            <ac:picMk id="4" creationId="{1985A1A9-17E2-8588-9718-500547DA0F83}"/>
          </ac:picMkLst>
        </pc:picChg>
      </pc:sldChg>
      <pc:sldChg chg="addSp modSp">
        <pc:chgData name="Juliana Mascarenhas" userId="S::juliana.mascarenhas@dio.me::573f2dcc-13b6-4a88-af1c-35ffa781b5c6" providerId="AD" clId="Web-{D1274EAF-4FD4-1E84-66B7-62603D2A0EAD}" dt="2022-07-18T23:36:31.762" v="153" actId="14100"/>
        <pc:sldMkLst>
          <pc:docMk/>
          <pc:sldMk cId="796883371" sldId="327"/>
        </pc:sldMkLst>
        <pc:spChg chg="add mod">
          <ac:chgData name="Juliana Mascarenhas" userId="S::juliana.mascarenhas@dio.me::573f2dcc-13b6-4a88-af1c-35ffa781b5c6" providerId="AD" clId="Web-{D1274EAF-4FD4-1E84-66B7-62603D2A0EAD}" dt="2022-07-18T23:32:21.881" v="59" actId="1076"/>
          <ac:spMkLst>
            <pc:docMk/>
            <pc:sldMk cId="796883371" sldId="327"/>
            <ac:spMk id="3" creationId="{48BA9A01-04D6-AAA4-C467-FC01331D6719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8T23:36:31.762" v="153" actId="14100"/>
          <ac:spMkLst>
            <pc:docMk/>
            <pc:sldMk cId="796883371" sldId="327"/>
            <ac:spMk id="17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D1274EAF-4FD4-1E84-66B7-62603D2A0EAD}" dt="2022-07-18T23:32:03.724" v="46" actId="1076"/>
          <ac:picMkLst>
            <pc:docMk/>
            <pc:sldMk cId="796883371" sldId="327"/>
            <ac:picMk id="4" creationId="{72E9F5B8-91BE-986F-D7A6-F447C07ABFA3}"/>
          </ac:picMkLst>
        </pc:picChg>
      </pc:sldChg>
      <pc:sldChg chg="addSp delSp modSp add replId">
        <pc:chgData name="Juliana Mascarenhas" userId="S::juliana.mascarenhas@dio.me::573f2dcc-13b6-4a88-af1c-35ffa781b5c6" providerId="AD" clId="Web-{D1274EAF-4FD4-1E84-66B7-62603D2A0EAD}" dt="2022-07-18T23:36:38.855" v="157" actId="14100"/>
        <pc:sldMkLst>
          <pc:docMk/>
          <pc:sldMk cId="2685733001" sldId="328"/>
        </pc:sldMkLst>
        <pc:spChg chg="del">
          <ac:chgData name="Juliana Mascarenhas" userId="S::juliana.mascarenhas@dio.me::573f2dcc-13b6-4a88-af1c-35ffa781b5c6" providerId="AD" clId="Web-{D1274EAF-4FD4-1E84-66B7-62603D2A0EAD}" dt="2022-07-18T23:33:19.398" v="62"/>
          <ac:spMkLst>
            <pc:docMk/>
            <pc:sldMk cId="2685733001" sldId="328"/>
            <ac:spMk id="3" creationId="{48BA9A01-04D6-AAA4-C467-FC01331D6719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8T23:34:26.056" v="75"/>
          <ac:spMkLst>
            <pc:docMk/>
            <pc:sldMk cId="2685733001" sldId="328"/>
            <ac:spMk id="7" creationId="{CA57FA7F-987E-665A-6449-34257A214210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8T23:36:38.855" v="157" actId="14100"/>
          <ac:spMkLst>
            <pc:docMk/>
            <pc:sldMk cId="2685733001" sldId="328"/>
            <ac:spMk id="176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D1274EAF-4FD4-1E84-66B7-62603D2A0EAD}" dt="2022-07-18T23:33:15.351" v="61"/>
          <ac:picMkLst>
            <pc:docMk/>
            <pc:sldMk cId="2685733001" sldId="328"/>
            <ac:picMk id="4" creationId="{72E9F5B8-91BE-986F-D7A6-F447C07ABFA3}"/>
          </ac:picMkLst>
        </pc:picChg>
        <pc:picChg chg="add mod">
          <ac:chgData name="Juliana Mascarenhas" userId="S::juliana.mascarenhas@dio.me::573f2dcc-13b6-4a88-af1c-35ffa781b5c6" providerId="AD" clId="Web-{D1274EAF-4FD4-1E84-66B7-62603D2A0EAD}" dt="2022-07-18T23:34:31.462" v="76" actId="1076"/>
          <ac:picMkLst>
            <pc:docMk/>
            <pc:sldMk cId="2685733001" sldId="328"/>
            <ac:picMk id="6" creationId="{BC748BBF-1B2F-130A-2E31-B5CA493B89CA}"/>
          </ac:picMkLst>
        </pc:picChg>
      </pc:sldChg>
      <pc:sldChg chg="addSp modSp add replId">
        <pc:chgData name="Juliana Mascarenhas" userId="S::juliana.mascarenhas@dio.me::573f2dcc-13b6-4a88-af1c-35ffa781b5c6" providerId="AD" clId="Web-{D1274EAF-4FD4-1E84-66B7-62603D2A0EAD}" dt="2022-07-18T23:36:44.309" v="160" actId="20577"/>
        <pc:sldMkLst>
          <pc:docMk/>
          <pc:sldMk cId="1603619332" sldId="329"/>
        </pc:sldMkLst>
        <pc:spChg chg="add mod">
          <ac:chgData name="Juliana Mascarenhas" userId="S::juliana.mascarenhas@dio.me::573f2dcc-13b6-4a88-af1c-35ffa781b5c6" providerId="AD" clId="Web-{D1274EAF-4FD4-1E84-66B7-62603D2A0EAD}" dt="2022-07-18T23:35:05.150" v="97" actId="1076"/>
          <ac:spMkLst>
            <pc:docMk/>
            <pc:sldMk cId="1603619332" sldId="329"/>
            <ac:spMk id="3" creationId="{84E38649-8F35-E8A4-C25D-08D182E3532A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8T23:36:44.309" v="160" actId="20577"/>
          <ac:spMkLst>
            <pc:docMk/>
            <pc:sldMk cId="1603619332" sldId="329"/>
            <ac:spMk id="176" creationId="{00000000-0000-0000-0000-000000000000}"/>
          </ac:spMkLst>
        </pc:spChg>
      </pc:sldChg>
      <pc:sldChg chg="delSp modSp add replId">
        <pc:chgData name="Juliana Mascarenhas" userId="S::juliana.mascarenhas@dio.me::573f2dcc-13b6-4a88-af1c-35ffa781b5c6" providerId="AD" clId="Web-{D1274EAF-4FD4-1E84-66B7-62603D2A0EAD}" dt="2022-07-18T23:36:52.559" v="165" actId="20577"/>
        <pc:sldMkLst>
          <pc:docMk/>
          <pc:sldMk cId="1454941165" sldId="330"/>
        </pc:sldMkLst>
        <pc:spChg chg="del">
          <ac:chgData name="Juliana Mascarenhas" userId="S::juliana.mascarenhas@dio.me::573f2dcc-13b6-4a88-af1c-35ffa781b5c6" providerId="AD" clId="Web-{D1274EAF-4FD4-1E84-66B7-62603D2A0EAD}" dt="2022-07-18T23:35:10.807" v="100"/>
          <ac:spMkLst>
            <pc:docMk/>
            <pc:sldMk cId="1454941165" sldId="330"/>
            <ac:spMk id="3" creationId="{84E38649-8F35-E8A4-C25D-08D182E3532A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8T23:36:52.559" v="165" actId="20577"/>
          <ac:spMkLst>
            <pc:docMk/>
            <pc:sldMk cId="1454941165" sldId="330"/>
            <ac:spMk id="176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D1274EAF-4FD4-1E84-66B7-62603D2A0EAD}" dt="2022-07-18T23:35:09.416" v="99"/>
          <ac:picMkLst>
            <pc:docMk/>
            <pc:sldMk cId="1454941165" sldId="330"/>
            <ac:picMk id="6" creationId="{BC748BBF-1B2F-130A-2E31-B5CA493B89CA}"/>
          </ac:picMkLst>
        </pc:picChg>
      </pc:sldChg>
      <pc:sldChg chg="addSp delSp modSp add replId">
        <pc:chgData name="Juliana Mascarenhas" userId="S::juliana.mascarenhas@dio.me::573f2dcc-13b6-4a88-af1c-35ffa781b5c6" providerId="AD" clId="Web-{D1274EAF-4FD4-1E84-66B7-62603D2A0EAD}" dt="2022-07-19T00:36:15.514" v="375"/>
        <pc:sldMkLst>
          <pc:docMk/>
          <pc:sldMk cId="2338585553" sldId="331"/>
        </pc:sldMkLst>
        <pc:spChg chg="add mod">
          <ac:chgData name="Juliana Mascarenhas" userId="S::juliana.mascarenhas@dio.me::573f2dcc-13b6-4a88-af1c-35ffa781b5c6" providerId="AD" clId="Web-{D1274EAF-4FD4-1E84-66B7-62603D2A0EAD}" dt="2022-07-19T00:26:37.325" v="228"/>
          <ac:spMkLst>
            <pc:docMk/>
            <pc:sldMk cId="2338585553" sldId="331"/>
            <ac:spMk id="6" creationId="{6DAA5790-A5FC-F000-CE2B-02EEEFC40A4A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9T00:25:28.041" v="214" actId="20577"/>
          <ac:spMkLst>
            <pc:docMk/>
            <pc:sldMk cId="2338585553" sldId="331"/>
            <ac:spMk id="9" creationId="{24CA4510-48D8-0F54-9515-DC6D432F0772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29:52.065" v="287"/>
          <ac:spMkLst>
            <pc:docMk/>
            <pc:sldMk cId="2338585553" sldId="331"/>
            <ac:spMk id="10" creationId="{31BADC94-7D05-6DA1-E824-129DBD3B0321}"/>
          </ac:spMkLst>
        </pc:spChg>
        <pc:spChg chg="add mod ord">
          <ac:chgData name="Juliana Mascarenhas" userId="S::juliana.mascarenhas@dio.me::573f2dcc-13b6-4a88-af1c-35ffa781b5c6" providerId="AD" clId="Web-{D1274EAF-4FD4-1E84-66B7-62603D2A0EAD}" dt="2022-07-19T00:29:36.487" v="282"/>
          <ac:spMkLst>
            <pc:docMk/>
            <pc:sldMk cId="2338585553" sldId="331"/>
            <ac:spMk id="11" creationId="{30BC2FB4-BD3D-D2A5-F831-E19801FACA20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29:08.439" v="276"/>
          <ac:spMkLst>
            <pc:docMk/>
            <pc:sldMk cId="2338585553" sldId="331"/>
            <ac:spMk id="13" creationId="{AFBFCE10-7836-572D-19F0-EA9B848434C3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29:45.346" v="284"/>
          <ac:spMkLst>
            <pc:docMk/>
            <pc:sldMk cId="2338585553" sldId="331"/>
            <ac:spMk id="15" creationId="{B73172C7-6F90-11EB-DAA6-E67FA42368FF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9T00:21:09.299" v="177" actId="20577"/>
          <ac:spMkLst>
            <pc:docMk/>
            <pc:sldMk cId="2338585553" sldId="331"/>
            <ac:spMk id="176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D1274EAF-4FD4-1E84-66B7-62603D2A0EAD}" dt="2022-07-19T00:23:26.522" v="180"/>
          <ac:picMkLst>
            <pc:docMk/>
            <pc:sldMk cId="2338585553" sldId="331"/>
            <ac:picMk id="3" creationId="{DEDBF210-3CDC-80AF-331F-BD8C1C2D867F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8T23:37:06.637" v="167"/>
          <ac:picMkLst>
            <pc:docMk/>
            <pc:sldMk cId="2338585553" sldId="331"/>
            <ac:picMk id="3" creationId="{E79649D9-030C-66C0-3FA9-8ED4C178F22C}"/>
          </ac:picMkLst>
        </pc:picChg>
        <pc:picChg chg="add mod">
          <ac:chgData name="Juliana Mascarenhas" userId="S::juliana.mascarenhas@dio.me::573f2dcc-13b6-4a88-af1c-35ffa781b5c6" providerId="AD" clId="Web-{D1274EAF-4FD4-1E84-66B7-62603D2A0EAD}" dt="2022-07-19T00:26:22.778" v="218" actId="1076"/>
          <ac:picMkLst>
            <pc:docMk/>
            <pc:sldMk cId="2338585553" sldId="331"/>
            <ac:picMk id="5" creationId="{456AE2C9-68E2-9599-31AB-28CFDCFA1728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9T00:36:15.514" v="375"/>
          <ac:picMkLst>
            <pc:docMk/>
            <pc:sldMk cId="2338585553" sldId="331"/>
            <ac:picMk id="7" creationId="{55A8DB96-FC9F-E1DA-CD6D-2783170DEDFA}"/>
          </ac:picMkLst>
        </pc:picChg>
        <pc:picChg chg="add del mod">
          <ac:chgData name="Juliana Mascarenhas" userId="S::juliana.mascarenhas@dio.me::573f2dcc-13b6-4a88-af1c-35ffa781b5c6" providerId="AD" clId="Web-{D1274EAF-4FD4-1E84-66B7-62603D2A0EAD}" dt="2022-07-19T00:28:31.016" v="247"/>
          <ac:picMkLst>
            <pc:docMk/>
            <pc:sldMk cId="2338585553" sldId="331"/>
            <ac:picMk id="8" creationId="{E8F25D44-E8F2-9E49-6277-EC9D69529062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8T23:37:06.731" v="168"/>
          <ac:picMkLst>
            <pc:docMk/>
            <pc:sldMk cId="2338585553" sldId="331"/>
            <ac:picMk id="11" creationId="{BB09CB04-637A-08E7-8EBE-A9BFFFD6FCFA}"/>
          </ac:picMkLst>
        </pc:picChg>
        <pc:picChg chg="add ord">
          <ac:chgData name="Juliana Mascarenhas" userId="S::juliana.mascarenhas@dio.me::573f2dcc-13b6-4a88-af1c-35ffa781b5c6" providerId="AD" clId="Web-{D1274EAF-4FD4-1E84-66B7-62603D2A0EAD}" dt="2022-07-19T00:29:36.580" v="283"/>
          <ac:picMkLst>
            <pc:docMk/>
            <pc:sldMk cId="2338585553" sldId="331"/>
            <ac:picMk id="12" creationId="{EDC0F276-5F20-F0BE-F45F-BDB78D86A6CA}"/>
          </ac:picMkLst>
        </pc:picChg>
        <pc:picChg chg="add mod">
          <ac:chgData name="Juliana Mascarenhas" userId="S::juliana.mascarenhas@dio.me::573f2dcc-13b6-4a88-af1c-35ffa781b5c6" providerId="AD" clId="Web-{D1274EAF-4FD4-1E84-66B7-62603D2A0EAD}" dt="2022-07-19T00:29:02.017" v="273" actId="1076"/>
          <ac:picMkLst>
            <pc:docMk/>
            <pc:sldMk cId="2338585553" sldId="331"/>
            <ac:picMk id="14" creationId="{DDFE0014-CE00-850D-AC6C-E16E89B32CDC}"/>
          </ac:picMkLst>
        </pc:picChg>
      </pc:sldChg>
      <pc:sldChg chg="addSp delSp modSp add replId">
        <pc:chgData name="Juliana Mascarenhas" userId="S::juliana.mascarenhas@dio.me::573f2dcc-13b6-4a88-af1c-35ffa781b5c6" providerId="AD" clId="Web-{D1274EAF-4FD4-1E84-66B7-62603D2A0EAD}" dt="2022-07-19T00:36:13.921" v="374"/>
        <pc:sldMkLst>
          <pc:docMk/>
          <pc:sldMk cId="3717894206" sldId="332"/>
        </pc:sldMkLst>
        <pc:spChg chg="add mod">
          <ac:chgData name="Juliana Mascarenhas" userId="S::juliana.mascarenhas@dio.me::573f2dcc-13b6-4a88-af1c-35ffa781b5c6" providerId="AD" clId="Web-{D1274EAF-4FD4-1E84-66B7-62603D2A0EAD}" dt="2022-07-19T00:30:33.379" v="302" actId="20577"/>
          <ac:spMkLst>
            <pc:docMk/>
            <pc:sldMk cId="3717894206" sldId="332"/>
            <ac:spMk id="5" creationId="{B7AED459-2CAD-15E4-F044-DC1B80E37384}"/>
          </ac:spMkLst>
        </pc:spChg>
        <pc:spChg chg="del">
          <ac:chgData name="Juliana Mascarenhas" userId="S::juliana.mascarenhas@dio.me::573f2dcc-13b6-4a88-af1c-35ffa781b5c6" providerId="AD" clId="Web-{D1274EAF-4FD4-1E84-66B7-62603D2A0EAD}" dt="2022-07-19T00:24:46.009" v="205"/>
          <ac:spMkLst>
            <pc:docMk/>
            <pc:sldMk cId="3717894206" sldId="332"/>
            <ac:spMk id="9" creationId="{24CA4510-48D8-0F54-9515-DC6D432F0772}"/>
          </ac:spMkLst>
        </pc:spChg>
        <pc:picChg chg="add mod">
          <ac:chgData name="Juliana Mascarenhas" userId="S::juliana.mascarenhas@dio.me::573f2dcc-13b6-4a88-af1c-35ffa781b5c6" providerId="AD" clId="Web-{D1274EAF-4FD4-1E84-66B7-62603D2A0EAD}" dt="2022-07-19T00:30:24.301" v="292" actId="1076"/>
          <ac:picMkLst>
            <pc:docMk/>
            <pc:sldMk cId="3717894206" sldId="332"/>
            <ac:picMk id="2" creationId="{0DAEC8F8-F4E4-9DF6-6977-06227FDB7BE4}"/>
          </ac:picMkLst>
        </pc:picChg>
        <pc:picChg chg="mod">
          <ac:chgData name="Juliana Mascarenhas" userId="S::juliana.mascarenhas@dio.me::573f2dcc-13b6-4a88-af1c-35ffa781b5c6" providerId="AD" clId="Web-{D1274EAF-4FD4-1E84-66B7-62603D2A0EAD}" dt="2022-07-19T00:30:22.644" v="291" actId="1076"/>
          <ac:picMkLst>
            <pc:docMk/>
            <pc:sldMk cId="3717894206" sldId="332"/>
            <ac:picMk id="3" creationId="{DEDBF210-3CDC-80AF-331F-BD8C1C2D867F}"/>
          </ac:picMkLst>
        </pc:picChg>
        <pc:picChg chg="add">
          <ac:chgData name="Juliana Mascarenhas" userId="S::juliana.mascarenhas@dio.me::573f2dcc-13b6-4a88-af1c-35ffa781b5c6" providerId="AD" clId="Web-{D1274EAF-4FD4-1E84-66B7-62603D2A0EAD}" dt="2022-07-19T00:30:15.378" v="288"/>
          <ac:picMkLst>
            <pc:docMk/>
            <pc:sldMk cId="3717894206" sldId="332"/>
            <ac:picMk id="4" creationId="{79056623-4861-EB68-DD67-9877B357C9CB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9T00:36:13.921" v="374"/>
          <ac:picMkLst>
            <pc:docMk/>
            <pc:sldMk cId="3717894206" sldId="332"/>
            <ac:picMk id="7" creationId="{55A8DB96-FC9F-E1DA-CD6D-2783170DEDFA}"/>
          </ac:picMkLst>
        </pc:picChg>
      </pc:sldChg>
      <pc:sldChg chg="addSp delSp modSp add replId">
        <pc:chgData name="Juliana Mascarenhas" userId="S::juliana.mascarenhas@dio.me::573f2dcc-13b6-4a88-af1c-35ffa781b5c6" providerId="AD" clId="Web-{D1274EAF-4FD4-1E84-66B7-62603D2A0EAD}" dt="2022-07-19T00:36:11.592" v="373"/>
        <pc:sldMkLst>
          <pc:docMk/>
          <pc:sldMk cId="1932759892" sldId="333"/>
        </pc:sldMkLst>
        <pc:spChg chg="add mod">
          <ac:chgData name="Juliana Mascarenhas" userId="S::juliana.mascarenhas@dio.me::573f2dcc-13b6-4a88-af1c-35ffa781b5c6" providerId="AD" clId="Web-{D1274EAF-4FD4-1E84-66B7-62603D2A0EAD}" dt="2022-07-19T00:31:28.474" v="309"/>
          <ac:spMkLst>
            <pc:docMk/>
            <pc:sldMk cId="1932759892" sldId="333"/>
            <ac:spMk id="6" creationId="{DE1FD70A-9306-18B3-3CF9-B512DAD5F98A}"/>
          </ac:spMkLst>
        </pc:spChg>
        <pc:picChg chg="del">
          <ac:chgData name="Juliana Mascarenhas" userId="S::juliana.mascarenhas@dio.me::573f2dcc-13b6-4a88-af1c-35ffa781b5c6" providerId="AD" clId="Web-{D1274EAF-4FD4-1E84-66B7-62603D2A0EAD}" dt="2022-07-19T00:36:11.592" v="373"/>
          <ac:picMkLst>
            <pc:docMk/>
            <pc:sldMk cId="1932759892" sldId="333"/>
            <ac:picMk id="7" creationId="{55A8DB96-FC9F-E1DA-CD6D-2783170DEDFA}"/>
          </ac:picMkLst>
        </pc:picChg>
      </pc:sldChg>
      <pc:sldChg chg="add del replId">
        <pc:chgData name="Juliana Mascarenhas" userId="S::juliana.mascarenhas@dio.me::573f2dcc-13b6-4a88-af1c-35ffa781b5c6" providerId="AD" clId="Web-{D1274EAF-4FD4-1E84-66B7-62603D2A0EAD}" dt="2022-07-19T00:25:40.136" v="216"/>
        <pc:sldMkLst>
          <pc:docMk/>
          <pc:sldMk cId="4038269976" sldId="333"/>
        </pc:sldMkLst>
      </pc:sldChg>
      <pc:sldChg chg="addSp delSp modSp add replId">
        <pc:chgData name="Juliana Mascarenhas" userId="S::juliana.mascarenhas@dio.me::573f2dcc-13b6-4a88-af1c-35ffa781b5c6" providerId="AD" clId="Web-{D1274EAF-4FD4-1E84-66B7-62603D2A0EAD}" dt="2022-07-19T00:36:09.592" v="372"/>
        <pc:sldMkLst>
          <pc:docMk/>
          <pc:sldMk cId="516854566" sldId="334"/>
        </pc:sldMkLst>
        <pc:spChg chg="add mod">
          <ac:chgData name="Juliana Mascarenhas" userId="S::juliana.mascarenhas@dio.me::573f2dcc-13b6-4a88-af1c-35ffa781b5c6" providerId="AD" clId="Web-{D1274EAF-4FD4-1E84-66B7-62603D2A0EAD}" dt="2022-07-19T00:32:22.226" v="351"/>
          <ac:spMkLst>
            <pc:docMk/>
            <pc:sldMk cId="516854566" sldId="334"/>
            <ac:spMk id="8" creationId="{53C433F2-90E6-AA74-9F72-41064E999043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32:22.242" v="353"/>
          <ac:spMkLst>
            <pc:docMk/>
            <pc:sldMk cId="516854566" sldId="334"/>
            <ac:spMk id="9" creationId="{B4F02C90-AC2C-D88D-78B9-3899E9A78E93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32:22.242" v="352"/>
          <ac:spMkLst>
            <pc:docMk/>
            <pc:sldMk cId="516854566" sldId="334"/>
            <ac:spMk id="10" creationId="{CC08D922-6E39-3D39-09AC-6F086768FB3E}"/>
          </ac:spMkLst>
        </pc:spChg>
        <pc:picChg chg="del">
          <ac:chgData name="Juliana Mascarenhas" userId="S::juliana.mascarenhas@dio.me::573f2dcc-13b6-4a88-af1c-35ffa781b5c6" providerId="AD" clId="Web-{D1274EAF-4FD4-1E84-66B7-62603D2A0EAD}" dt="2022-07-19T00:36:09.592" v="372"/>
          <ac:picMkLst>
            <pc:docMk/>
            <pc:sldMk cId="516854566" sldId="334"/>
            <ac:picMk id="7" creationId="{55A8DB96-FC9F-E1DA-CD6D-2783170DEDFA}"/>
          </ac:picMkLst>
        </pc:picChg>
        <pc:picChg chg="add mod">
          <ac:chgData name="Juliana Mascarenhas" userId="S::juliana.mascarenhas@dio.me::573f2dcc-13b6-4a88-af1c-35ffa781b5c6" providerId="AD" clId="Web-{D1274EAF-4FD4-1E84-66B7-62603D2A0EAD}" dt="2022-07-19T00:34:34.793" v="358" actId="1076"/>
          <ac:picMkLst>
            <pc:docMk/>
            <pc:sldMk cId="516854566" sldId="334"/>
            <ac:picMk id="11" creationId="{708F50C6-DCE7-3645-FD70-EE9E4D937FF2}"/>
          </ac:picMkLst>
        </pc:picChg>
      </pc:sldChg>
      <pc:sldChg chg="addSp delSp modSp add replId">
        <pc:chgData name="Juliana Mascarenhas" userId="S::juliana.mascarenhas@dio.me::573f2dcc-13b6-4a88-af1c-35ffa781b5c6" providerId="AD" clId="Web-{D1274EAF-4FD4-1E84-66B7-62603D2A0EAD}" dt="2022-07-19T00:37:16.782" v="395"/>
        <pc:sldMkLst>
          <pc:docMk/>
          <pc:sldMk cId="2054663959" sldId="335"/>
        </pc:sldMkLst>
        <pc:spChg chg="del">
          <ac:chgData name="Juliana Mascarenhas" userId="S::juliana.mascarenhas@dio.me::573f2dcc-13b6-4a88-af1c-35ffa781b5c6" providerId="AD" clId="Web-{D1274EAF-4FD4-1E84-66B7-62603D2A0EAD}" dt="2022-07-19T00:35:47.451" v="361"/>
          <ac:spMkLst>
            <pc:docMk/>
            <pc:sldMk cId="2054663959" sldId="335"/>
            <ac:spMk id="6" creationId="{DE1FD70A-9306-18B3-3CF9-B512DAD5F98A}"/>
          </ac:spMkLst>
        </pc:spChg>
        <pc:spChg chg="del">
          <ac:chgData name="Juliana Mascarenhas" userId="S::juliana.mascarenhas@dio.me::573f2dcc-13b6-4a88-af1c-35ffa781b5c6" providerId="AD" clId="Web-{D1274EAF-4FD4-1E84-66B7-62603D2A0EAD}" dt="2022-07-19T00:36:04.842" v="370"/>
          <ac:spMkLst>
            <pc:docMk/>
            <pc:sldMk cId="2054663959" sldId="335"/>
            <ac:spMk id="8" creationId="{53C433F2-90E6-AA74-9F72-41064E999043}"/>
          </ac:spMkLst>
        </pc:spChg>
        <pc:spChg chg="del">
          <ac:chgData name="Juliana Mascarenhas" userId="S::juliana.mascarenhas@dio.me::573f2dcc-13b6-4a88-af1c-35ffa781b5c6" providerId="AD" clId="Web-{D1274EAF-4FD4-1E84-66B7-62603D2A0EAD}" dt="2022-07-19T00:36:04.077" v="369"/>
          <ac:spMkLst>
            <pc:docMk/>
            <pc:sldMk cId="2054663959" sldId="335"/>
            <ac:spMk id="9" creationId="{B4F02C90-AC2C-D88D-78B9-3899E9A78E93}"/>
          </ac:spMkLst>
        </pc:spChg>
        <pc:spChg chg="del">
          <ac:chgData name="Juliana Mascarenhas" userId="S::juliana.mascarenhas@dio.me::573f2dcc-13b6-4a88-af1c-35ffa781b5c6" providerId="AD" clId="Web-{D1274EAF-4FD4-1E84-66B7-62603D2A0EAD}" dt="2022-07-19T00:36:03.639" v="368"/>
          <ac:spMkLst>
            <pc:docMk/>
            <pc:sldMk cId="2054663959" sldId="335"/>
            <ac:spMk id="10" creationId="{CC08D922-6E39-3D39-09AC-6F086768FB3E}"/>
          </ac:spMkLst>
        </pc:spChg>
        <pc:spChg chg="add mod">
          <ac:chgData name="Juliana Mascarenhas" userId="S::juliana.mascarenhas@dio.me::573f2dcc-13b6-4a88-af1c-35ffa781b5c6" providerId="AD" clId="Web-{D1274EAF-4FD4-1E84-66B7-62603D2A0EAD}" dt="2022-07-19T00:37:16.782" v="395"/>
          <ac:spMkLst>
            <pc:docMk/>
            <pc:sldMk cId="2054663959" sldId="335"/>
            <ac:spMk id="15" creationId="{D46F0614-D9F5-6CE7-72AD-32CA5640C604}"/>
          </ac:spMkLst>
        </pc:spChg>
        <pc:picChg chg="del">
          <ac:chgData name="Juliana Mascarenhas" userId="S::juliana.mascarenhas@dio.me::573f2dcc-13b6-4a88-af1c-35ffa781b5c6" providerId="AD" clId="Web-{D1274EAF-4FD4-1E84-66B7-62603D2A0EAD}" dt="2022-07-19T00:35:46.857" v="360"/>
          <ac:picMkLst>
            <pc:docMk/>
            <pc:sldMk cId="2054663959" sldId="335"/>
            <ac:picMk id="2" creationId="{0DAEC8F8-F4E4-9DF6-6977-06227FDB7BE4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9T00:35:53.326" v="365"/>
          <ac:picMkLst>
            <pc:docMk/>
            <pc:sldMk cId="2054663959" sldId="335"/>
            <ac:picMk id="3" creationId="{DEDBF210-3CDC-80AF-331F-BD8C1C2D867F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9T00:36:06.530" v="371"/>
          <ac:picMkLst>
            <pc:docMk/>
            <pc:sldMk cId="2054663959" sldId="335"/>
            <ac:picMk id="7" creationId="{55A8DB96-FC9F-E1DA-CD6D-2783170DEDFA}"/>
          </ac:picMkLst>
        </pc:picChg>
        <pc:picChg chg="del">
          <ac:chgData name="Juliana Mascarenhas" userId="S::juliana.mascarenhas@dio.me::573f2dcc-13b6-4a88-af1c-35ffa781b5c6" providerId="AD" clId="Web-{D1274EAF-4FD4-1E84-66B7-62603D2A0EAD}" dt="2022-07-19T00:36:02.998" v="367"/>
          <ac:picMkLst>
            <pc:docMk/>
            <pc:sldMk cId="2054663959" sldId="335"/>
            <ac:picMk id="11" creationId="{708F50C6-DCE7-3645-FD70-EE9E4D937FF2}"/>
          </ac:picMkLst>
        </pc:picChg>
        <pc:picChg chg="add del mod">
          <ac:chgData name="Juliana Mascarenhas" userId="S::juliana.mascarenhas@dio.me::573f2dcc-13b6-4a88-af1c-35ffa781b5c6" providerId="AD" clId="Web-{D1274EAF-4FD4-1E84-66B7-62603D2A0EAD}" dt="2022-07-19T00:36:28.124" v="376"/>
          <ac:picMkLst>
            <pc:docMk/>
            <pc:sldMk cId="2054663959" sldId="335"/>
            <ac:picMk id="12" creationId="{43483F37-9DA5-4C2C-9D98-A9C9D090D0E6}"/>
          </ac:picMkLst>
        </pc:picChg>
        <pc:picChg chg="add mod ord">
          <ac:chgData name="Juliana Mascarenhas" userId="S::juliana.mascarenhas@dio.me::573f2dcc-13b6-4a88-af1c-35ffa781b5c6" providerId="AD" clId="Web-{D1274EAF-4FD4-1E84-66B7-62603D2A0EAD}" dt="2022-07-19T00:36:46.156" v="382"/>
          <ac:picMkLst>
            <pc:docMk/>
            <pc:sldMk cId="2054663959" sldId="335"/>
            <ac:picMk id="13" creationId="{BB09CADC-D4EC-2D10-A777-0087F4C57AEF}"/>
          </ac:picMkLst>
        </pc:picChg>
      </pc:sldChg>
      <pc:sldChg chg="modSp add replId">
        <pc:chgData name="Juliana Mascarenhas" userId="S::juliana.mascarenhas@dio.me::573f2dcc-13b6-4a88-af1c-35ffa781b5c6" providerId="AD" clId="Web-{D1274EAF-4FD4-1E84-66B7-62603D2A0EAD}" dt="2022-07-19T01:12:11.306" v="500" actId="20577"/>
        <pc:sldMkLst>
          <pc:docMk/>
          <pc:sldMk cId="1773599755" sldId="336"/>
        </pc:sldMkLst>
        <pc:spChg chg="mod">
          <ac:chgData name="Juliana Mascarenhas" userId="S::juliana.mascarenhas@dio.me::573f2dcc-13b6-4a88-af1c-35ffa781b5c6" providerId="AD" clId="Web-{D1274EAF-4FD4-1E84-66B7-62603D2A0EAD}" dt="2022-07-19T01:12:11.306" v="500" actId="20577"/>
          <ac:spMkLst>
            <pc:docMk/>
            <pc:sldMk cId="1773599755" sldId="336"/>
            <ac:spMk id="9" creationId="{24CA4510-48D8-0F54-9515-DC6D432F0772}"/>
          </ac:spMkLst>
        </pc:spChg>
      </pc:sldChg>
      <pc:sldChg chg="modSp add replId modNotes">
        <pc:chgData name="Juliana Mascarenhas" userId="S::juliana.mascarenhas@dio.me::573f2dcc-13b6-4a88-af1c-35ffa781b5c6" providerId="AD" clId="Web-{D1274EAF-4FD4-1E84-66B7-62603D2A0EAD}" dt="2022-07-19T01:26:57.745" v="574"/>
        <pc:sldMkLst>
          <pc:docMk/>
          <pc:sldMk cId="2016926230" sldId="337"/>
        </pc:sldMkLst>
        <pc:spChg chg="mod">
          <ac:chgData name="Juliana Mascarenhas" userId="S::juliana.mascarenhas@dio.me::573f2dcc-13b6-4a88-af1c-35ffa781b5c6" providerId="AD" clId="Web-{D1274EAF-4FD4-1E84-66B7-62603D2A0EAD}" dt="2022-07-19T01:26:38.323" v="573" actId="20577"/>
          <ac:spMkLst>
            <pc:docMk/>
            <pc:sldMk cId="2016926230" sldId="337"/>
            <ac:spMk id="9" creationId="{24CA4510-48D8-0F54-9515-DC6D432F0772}"/>
          </ac:spMkLst>
        </pc:spChg>
        <pc:spChg chg="mod">
          <ac:chgData name="Juliana Mascarenhas" userId="S::juliana.mascarenhas@dio.me::573f2dcc-13b6-4a88-af1c-35ffa781b5c6" providerId="AD" clId="Web-{D1274EAF-4FD4-1E84-66B7-62603D2A0EAD}" dt="2022-07-19T01:21:56.755" v="538" actId="20577"/>
          <ac:spMkLst>
            <pc:docMk/>
            <pc:sldMk cId="2016926230" sldId="337"/>
            <ac:spMk id="17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53DD5236-AA0E-F6F5-AA79-CE0CAF567993}"/>
    <pc:docChg chg="addSld modSld">
      <pc:chgData name="Juliana Mascarenhas" userId="S::juliana.mascarenhas@dio.me::573f2dcc-13b6-4a88-af1c-35ffa781b5c6" providerId="AD" clId="Web-{53DD5236-AA0E-F6F5-AA79-CE0CAF567993}" dt="2022-07-18T19:58:57.335" v="405" actId="20577"/>
      <pc:docMkLst>
        <pc:docMk/>
      </pc:docMkLst>
      <pc:sldChg chg="addSp delSp modSp add replId">
        <pc:chgData name="Juliana Mascarenhas" userId="S::juliana.mascarenhas@dio.me::573f2dcc-13b6-4a88-af1c-35ffa781b5c6" providerId="AD" clId="Web-{53DD5236-AA0E-F6F5-AA79-CE0CAF567993}" dt="2022-07-18T19:31:13.278" v="208" actId="20577"/>
        <pc:sldMkLst>
          <pc:docMk/>
          <pc:sldMk cId="2531721245" sldId="303"/>
        </pc:sldMkLst>
        <pc:spChg chg="del">
          <ac:chgData name="Juliana Mascarenhas" userId="S::juliana.mascarenhas@dio.me::573f2dcc-13b6-4a88-af1c-35ffa781b5c6" providerId="AD" clId="Web-{53DD5236-AA0E-F6F5-AA79-CE0CAF567993}" dt="2022-07-18T19:01:02.094" v="8"/>
          <ac:spMkLst>
            <pc:docMk/>
            <pc:sldMk cId="2531721245" sldId="303"/>
            <ac:spMk id="2" creationId="{C5983584-32A1-91B4-A685-0133513DD0F5}"/>
          </ac:spMkLst>
        </pc:spChg>
        <pc:spChg chg="mod">
          <ac:chgData name="Juliana Mascarenhas" userId="S::juliana.mascarenhas@dio.me::573f2dcc-13b6-4a88-af1c-35ffa781b5c6" providerId="AD" clId="Web-{53DD5236-AA0E-F6F5-AA79-CE0CAF567993}" dt="2022-07-18T19:31:13.278" v="208" actId="20577"/>
          <ac:spMkLst>
            <pc:docMk/>
            <pc:sldMk cId="2531721245" sldId="303"/>
            <ac:spMk id="3" creationId="{1268DAA8-E2DD-3C83-1A35-A3473373FE3F}"/>
          </ac:spMkLst>
        </pc:spChg>
        <pc:spChg chg="del">
          <ac:chgData name="Juliana Mascarenhas" userId="S::juliana.mascarenhas@dio.me::573f2dcc-13b6-4a88-af1c-35ffa781b5c6" providerId="AD" clId="Web-{53DD5236-AA0E-F6F5-AA79-CE0CAF567993}" dt="2022-07-18T19:00:40.250" v="1"/>
          <ac:spMkLst>
            <pc:docMk/>
            <pc:sldMk cId="2531721245" sldId="303"/>
            <ac:spMk id="4" creationId="{CEBC13F4-078D-8DF1-167E-1AA913466E31}"/>
          </ac:spMkLst>
        </pc:spChg>
        <pc:picChg chg="mod modCrop">
          <ac:chgData name="Juliana Mascarenhas" userId="S::juliana.mascarenhas@dio.me::573f2dcc-13b6-4a88-af1c-35ffa781b5c6" providerId="AD" clId="Web-{53DD5236-AA0E-F6F5-AA79-CE0CAF567993}" dt="2022-07-18T19:28:30.993" v="153" actId="1076"/>
          <ac:picMkLst>
            <pc:docMk/>
            <pc:sldMk cId="2531721245" sldId="303"/>
            <ac:picMk id="5" creationId="{B8FFAD5F-3D57-6473-365E-634098346D48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01:10.485" v="10" actId="1076"/>
          <ac:picMkLst>
            <pc:docMk/>
            <pc:sldMk cId="2531721245" sldId="303"/>
            <ac:picMk id="6" creationId="{A7E78379-6226-3F76-8897-C3FF4A0A7005}"/>
          </ac:picMkLst>
        </pc:picChg>
        <pc:picChg chg="mod">
          <ac:chgData name="Juliana Mascarenhas" userId="S::juliana.mascarenhas@dio.me::573f2dcc-13b6-4a88-af1c-35ffa781b5c6" providerId="AD" clId="Web-{53DD5236-AA0E-F6F5-AA79-CE0CAF567993}" dt="2022-07-18T19:01:25.251" v="19" actId="1076"/>
          <ac:picMkLst>
            <pc:docMk/>
            <pc:sldMk cId="2531721245" sldId="303"/>
            <ac:picMk id="7" creationId="{55A8DB96-FC9F-E1DA-CD6D-2783170DEDFA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28:37.103" v="157" actId="1076"/>
          <ac:picMkLst>
            <pc:docMk/>
            <pc:sldMk cId="2531721245" sldId="303"/>
            <ac:picMk id="8" creationId="{246FE0D6-DD49-F494-9BD1-5E6C94BF3A8D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31:03.294" v="204"/>
        <pc:sldMkLst>
          <pc:docMk/>
          <pc:sldMk cId="3975491004" sldId="304"/>
        </pc:sldMkLst>
        <pc:spChg chg="mod">
          <ac:chgData name="Juliana Mascarenhas" userId="S::juliana.mascarenhas@dio.me::573f2dcc-13b6-4a88-af1c-35ffa781b5c6" providerId="AD" clId="Web-{53DD5236-AA0E-F6F5-AA79-CE0CAF567993}" dt="2022-07-18T19:31:03.294" v="204"/>
          <ac:spMkLst>
            <pc:docMk/>
            <pc:sldMk cId="3975491004" sldId="304"/>
            <ac:spMk id="3" creationId="{1268DAA8-E2DD-3C83-1A35-A3473373FE3F}"/>
          </ac:spMkLst>
        </pc:spChg>
        <pc:spChg chg="add mod">
          <ac:chgData name="Juliana Mascarenhas" userId="S::juliana.mascarenhas@dio.me::573f2dcc-13b6-4a88-af1c-35ffa781b5c6" providerId="AD" clId="Web-{53DD5236-AA0E-F6F5-AA79-CE0CAF567993}" dt="2022-07-18T19:06:59.900" v="67" actId="1076"/>
          <ac:spMkLst>
            <pc:docMk/>
            <pc:sldMk cId="3975491004" sldId="304"/>
            <ac:spMk id="4" creationId="{3EBA6EAA-7BEF-D8D6-5673-70CEC98EE2B1}"/>
          </ac:spMkLst>
        </pc:spChg>
        <pc:spChg chg="mod">
          <ac:chgData name="Juliana Mascarenhas" userId="S::juliana.mascarenhas@dio.me::573f2dcc-13b6-4a88-af1c-35ffa781b5c6" providerId="AD" clId="Web-{53DD5236-AA0E-F6F5-AA79-CE0CAF567993}" dt="2022-07-18T19:06:05.336" v="53" actId="14100"/>
          <ac:spMkLst>
            <pc:docMk/>
            <pc:sldMk cId="3975491004" sldId="304"/>
            <ac:spMk id="176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53DD5236-AA0E-F6F5-AA79-CE0CAF567993}" dt="2022-07-18T19:28:40.931" v="158"/>
          <ac:picMkLst>
            <pc:docMk/>
            <pc:sldMk cId="3975491004" sldId="304"/>
            <ac:picMk id="5" creationId="{B8FFAD5F-3D57-6473-365E-634098346D48}"/>
          </ac:picMkLst>
        </pc:picChg>
        <pc:picChg chg="add">
          <ac:chgData name="Juliana Mascarenhas" userId="S::juliana.mascarenhas@dio.me::573f2dcc-13b6-4a88-af1c-35ffa781b5c6" providerId="AD" clId="Web-{53DD5236-AA0E-F6F5-AA79-CE0CAF567993}" dt="2022-07-18T19:28:41.259" v="159"/>
          <ac:picMkLst>
            <pc:docMk/>
            <pc:sldMk cId="3975491004" sldId="304"/>
            <ac:picMk id="9" creationId="{D938A7ED-2349-EE28-EF92-D3717B9407A0}"/>
          </ac:picMkLst>
        </pc:picChg>
        <pc:picChg chg="add">
          <ac:chgData name="Juliana Mascarenhas" userId="S::juliana.mascarenhas@dio.me::573f2dcc-13b6-4a88-af1c-35ffa781b5c6" providerId="AD" clId="Web-{53DD5236-AA0E-F6F5-AA79-CE0CAF567993}" dt="2022-07-18T19:28:41.275" v="160"/>
          <ac:picMkLst>
            <pc:docMk/>
            <pc:sldMk cId="3975491004" sldId="304"/>
            <ac:picMk id="11" creationId="{481816F7-37D5-2AE2-1F5E-E6A04F70F782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30:57.575" v="203"/>
        <pc:sldMkLst>
          <pc:docMk/>
          <pc:sldMk cId="3058605777" sldId="305"/>
        </pc:sldMkLst>
        <pc:spChg chg="add mod">
          <ac:chgData name="Juliana Mascarenhas" userId="S::juliana.mascarenhas@dio.me::573f2dcc-13b6-4a88-af1c-35ffa781b5c6" providerId="AD" clId="Web-{53DD5236-AA0E-F6F5-AA79-CE0CAF567993}" dt="2022-07-18T19:10:15.030" v="92" actId="14100"/>
          <ac:spMkLst>
            <pc:docMk/>
            <pc:sldMk cId="3058605777" sldId="305"/>
            <ac:spMk id="2" creationId="{0C733200-1B13-51BA-4F05-19B60B589C2B}"/>
          </ac:spMkLst>
        </pc:spChg>
        <pc:spChg chg="mod">
          <ac:chgData name="Juliana Mascarenhas" userId="S::juliana.mascarenhas@dio.me::573f2dcc-13b6-4a88-af1c-35ffa781b5c6" providerId="AD" clId="Web-{53DD5236-AA0E-F6F5-AA79-CE0CAF567993}" dt="2022-07-18T19:30:57.575" v="203"/>
          <ac:spMkLst>
            <pc:docMk/>
            <pc:sldMk cId="3058605777" sldId="305"/>
            <ac:spMk id="3" creationId="{1268DAA8-E2DD-3C83-1A35-A3473373FE3F}"/>
          </ac:spMkLst>
        </pc:spChg>
        <pc:picChg chg="del">
          <ac:chgData name="Juliana Mascarenhas" userId="S::juliana.mascarenhas@dio.me::573f2dcc-13b6-4a88-af1c-35ffa781b5c6" providerId="AD" clId="Web-{53DD5236-AA0E-F6F5-AA79-CE0CAF567993}" dt="2022-07-18T19:28:44.009" v="161"/>
          <ac:picMkLst>
            <pc:docMk/>
            <pc:sldMk cId="3058605777" sldId="305"/>
            <ac:picMk id="5" creationId="{B8FFAD5F-3D57-6473-365E-634098346D48}"/>
          </ac:picMkLst>
        </pc:picChg>
        <pc:picChg chg="add">
          <ac:chgData name="Juliana Mascarenhas" userId="S::juliana.mascarenhas@dio.me::573f2dcc-13b6-4a88-af1c-35ffa781b5c6" providerId="AD" clId="Web-{53DD5236-AA0E-F6F5-AA79-CE0CAF567993}" dt="2022-07-18T19:28:44.400" v="162"/>
          <ac:picMkLst>
            <pc:docMk/>
            <pc:sldMk cId="3058605777" sldId="305"/>
            <ac:picMk id="9" creationId="{59AFCA99-90A8-D1B9-1867-A38A4879FBD7}"/>
          </ac:picMkLst>
        </pc:picChg>
        <pc:picChg chg="add">
          <ac:chgData name="Juliana Mascarenhas" userId="S::juliana.mascarenhas@dio.me::573f2dcc-13b6-4a88-af1c-35ffa781b5c6" providerId="AD" clId="Web-{53DD5236-AA0E-F6F5-AA79-CE0CAF567993}" dt="2022-07-18T19:28:44.416" v="163"/>
          <ac:picMkLst>
            <pc:docMk/>
            <pc:sldMk cId="3058605777" sldId="305"/>
            <ac:picMk id="11" creationId="{D20603D5-873B-53ED-6407-C6BCB93F86DD}"/>
          </ac:picMkLst>
        </pc:picChg>
      </pc:sldChg>
      <pc:sldChg chg="addSp modSp add replId">
        <pc:chgData name="Juliana Mascarenhas" userId="S::juliana.mascarenhas@dio.me::573f2dcc-13b6-4a88-af1c-35ffa781b5c6" providerId="AD" clId="Web-{53DD5236-AA0E-F6F5-AA79-CE0CAF567993}" dt="2022-07-18T19:21:48.140" v="106" actId="20577"/>
        <pc:sldMkLst>
          <pc:docMk/>
          <pc:sldMk cId="2262834038" sldId="306"/>
        </pc:sldMkLst>
        <pc:spChg chg="add mod">
          <ac:chgData name="Juliana Mascarenhas" userId="S::juliana.mascarenhas@dio.me::573f2dcc-13b6-4a88-af1c-35ffa781b5c6" providerId="AD" clId="Web-{53DD5236-AA0E-F6F5-AA79-CE0CAF567993}" dt="2022-07-18T19:21:48.140" v="106" actId="20577"/>
          <ac:spMkLst>
            <pc:docMk/>
            <pc:sldMk cId="2262834038" sldId="306"/>
            <ac:spMk id="6" creationId="{FCE429CD-AF11-37CB-AA00-78D578F7B3EA}"/>
          </ac:spMkLst>
        </pc:sp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30:50.762" v="202"/>
        <pc:sldMkLst>
          <pc:docMk/>
          <pc:sldMk cId="3250339037" sldId="307"/>
        </pc:sldMkLst>
        <pc:spChg chg="del">
          <ac:chgData name="Juliana Mascarenhas" userId="S::juliana.mascarenhas@dio.me::573f2dcc-13b6-4a88-af1c-35ffa781b5c6" providerId="AD" clId="Web-{53DD5236-AA0E-F6F5-AA79-CE0CAF567993}" dt="2022-07-18T19:23:38.283" v="130"/>
          <ac:spMkLst>
            <pc:docMk/>
            <pc:sldMk cId="3250339037" sldId="307"/>
            <ac:spMk id="2" creationId="{0C733200-1B13-51BA-4F05-19B60B589C2B}"/>
          </ac:spMkLst>
        </pc:spChg>
        <pc:spChg chg="mod">
          <ac:chgData name="Juliana Mascarenhas" userId="S::juliana.mascarenhas@dio.me::573f2dcc-13b6-4a88-af1c-35ffa781b5c6" providerId="AD" clId="Web-{53DD5236-AA0E-F6F5-AA79-CE0CAF567993}" dt="2022-07-18T19:30:50.762" v="202"/>
          <ac:spMkLst>
            <pc:docMk/>
            <pc:sldMk cId="3250339037" sldId="307"/>
            <ac:spMk id="3" creationId="{1268DAA8-E2DD-3C83-1A35-A3473373FE3F}"/>
          </ac:spMkLst>
        </pc:spChg>
        <pc:spChg chg="del">
          <ac:chgData name="Juliana Mascarenhas" userId="S::juliana.mascarenhas@dio.me::573f2dcc-13b6-4a88-af1c-35ffa781b5c6" providerId="AD" clId="Web-{53DD5236-AA0E-F6F5-AA79-CE0CAF567993}" dt="2022-07-18T19:23:14.017" v="115"/>
          <ac:spMkLst>
            <pc:docMk/>
            <pc:sldMk cId="3250339037" sldId="307"/>
            <ac:spMk id="4" creationId="{3EBA6EAA-7BEF-D8D6-5673-70CEC98EE2B1}"/>
          </ac:spMkLst>
        </pc:spChg>
        <pc:picChg chg="del">
          <ac:chgData name="Juliana Mascarenhas" userId="S::juliana.mascarenhas@dio.me::573f2dcc-13b6-4a88-af1c-35ffa781b5c6" providerId="AD" clId="Web-{53DD5236-AA0E-F6F5-AA79-CE0CAF567993}" dt="2022-07-18T19:28:49.259" v="164"/>
          <ac:picMkLst>
            <pc:docMk/>
            <pc:sldMk cId="3250339037" sldId="307"/>
            <ac:picMk id="5" creationId="{B8FFAD5F-3D57-6473-365E-634098346D48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22:47.063" v="107"/>
          <ac:picMkLst>
            <pc:docMk/>
            <pc:sldMk cId="3250339037" sldId="307"/>
            <ac:picMk id="6" creationId="{A7E78379-6226-3F76-8897-C3FF4A0A7005}"/>
          </ac:picMkLst>
        </pc:picChg>
        <pc:picChg chg="add mod modCrop">
          <ac:chgData name="Juliana Mascarenhas" userId="S::juliana.mascarenhas@dio.me::573f2dcc-13b6-4a88-af1c-35ffa781b5c6" providerId="AD" clId="Web-{53DD5236-AA0E-F6F5-AA79-CE0CAF567993}" dt="2022-07-18T19:23:08.642" v="114" actId="1076"/>
          <ac:picMkLst>
            <pc:docMk/>
            <pc:sldMk cId="3250339037" sldId="307"/>
            <ac:picMk id="8" creationId="{3574DAB9-C53C-FC22-7B41-8C484189EEB7}"/>
          </ac:picMkLst>
        </pc:picChg>
        <pc:picChg chg="add ord">
          <ac:chgData name="Juliana Mascarenhas" userId="S::juliana.mascarenhas@dio.me::573f2dcc-13b6-4a88-af1c-35ffa781b5c6" providerId="AD" clId="Web-{53DD5236-AA0E-F6F5-AA79-CE0CAF567993}" dt="2022-07-18T19:29:26.776" v="174"/>
          <ac:picMkLst>
            <pc:docMk/>
            <pc:sldMk cId="3250339037" sldId="307"/>
            <ac:picMk id="10" creationId="{B2C7E95D-2CF5-CA45-EF18-8C65D7CE2511}"/>
          </ac:picMkLst>
        </pc:picChg>
        <pc:picChg chg="add del">
          <ac:chgData name="Juliana Mascarenhas" userId="S::juliana.mascarenhas@dio.me::573f2dcc-13b6-4a88-af1c-35ffa781b5c6" providerId="AD" clId="Web-{53DD5236-AA0E-F6F5-AA79-CE0CAF567993}" dt="2022-07-18T19:29:22.416" v="173"/>
          <ac:picMkLst>
            <pc:docMk/>
            <pc:sldMk cId="3250339037" sldId="307"/>
            <ac:picMk id="12" creationId="{F8657AF3-9119-4D10-DFF4-4535D5381E88}"/>
          </ac:picMkLst>
        </pc:picChg>
        <pc:picChg chg="add mod ord">
          <ac:chgData name="Juliana Mascarenhas" userId="S::juliana.mascarenhas@dio.me::573f2dcc-13b6-4a88-af1c-35ffa781b5c6" providerId="AD" clId="Web-{53DD5236-AA0E-F6F5-AA79-CE0CAF567993}" dt="2022-07-18T19:29:20.823" v="172"/>
          <ac:picMkLst>
            <pc:docMk/>
            <pc:sldMk cId="3250339037" sldId="307"/>
            <ac:picMk id="13" creationId="{FBACC3EB-17EC-7347-AF8D-CAA2E8B5229B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30:47.918" v="201"/>
        <pc:sldMkLst>
          <pc:docMk/>
          <pc:sldMk cId="3111612088" sldId="308"/>
        </pc:sldMkLst>
        <pc:spChg chg="mod">
          <ac:chgData name="Juliana Mascarenhas" userId="S::juliana.mascarenhas@dio.me::573f2dcc-13b6-4a88-af1c-35ffa781b5c6" providerId="AD" clId="Web-{53DD5236-AA0E-F6F5-AA79-CE0CAF567993}" dt="2022-07-18T19:30:47.918" v="201"/>
          <ac:spMkLst>
            <pc:docMk/>
            <pc:sldMk cId="3111612088" sldId="308"/>
            <ac:spMk id="3" creationId="{1268DAA8-E2DD-3C83-1A35-A3473373FE3F}"/>
          </ac:spMkLst>
        </pc:spChg>
        <pc:picChg chg="add mod">
          <ac:chgData name="Juliana Mascarenhas" userId="S::juliana.mascarenhas@dio.me::573f2dcc-13b6-4a88-af1c-35ffa781b5c6" providerId="AD" clId="Web-{53DD5236-AA0E-F6F5-AA79-CE0CAF567993}" dt="2022-07-18T19:26:31.928" v="136" actId="1076"/>
          <ac:picMkLst>
            <pc:docMk/>
            <pc:sldMk cId="3111612088" sldId="308"/>
            <ac:picMk id="2" creationId="{4E6AB4CC-9177-6758-6324-62C03879016B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29:36.542" v="179"/>
          <ac:picMkLst>
            <pc:docMk/>
            <pc:sldMk cId="3111612088" sldId="308"/>
            <ac:picMk id="5" creationId="{B8FFAD5F-3D57-6473-365E-634098346D48}"/>
          </ac:picMkLst>
        </pc:picChg>
        <pc:picChg chg="add del">
          <ac:chgData name="Juliana Mascarenhas" userId="S::juliana.mascarenhas@dio.me::573f2dcc-13b6-4a88-af1c-35ffa781b5c6" providerId="AD" clId="Web-{53DD5236-AA0E-F6F5-AA79-CE0CAF567993}" dt="2022-07-18T19:29:35.292" v="178"/>
          <ac:picMkLst>
            <pc:docMk/>
            <pc:sldMk cId="3111612088" sldId="308"/>
            <ac:picMk id="6" creationId="{A1DD1E87-7406-6120-10E8-779FB87094FE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26:23.975" v="132"/>
          <ac:picMkLst>
            <pc:docMk/>
            <pc:sldMk cId="3111612088" sldId="308"/>
            <ac:picMk id="8" creationId="{3574DAB9-C53C-FC22-7B41-8C484189EEB7}"/>
          </ac:picMkLst>
        </pc:picChg>
        <pc:picChg chg="add del">
          <ac:chgData name="Juliana Mascarenhas" userId="S::juliana.mascarenhas@dio.me::573f2dcc-13b6-4a88-af1c-35ffa781b5c6" providerId="AD" clId="Web-{53DD5236-AA0E-F6F5-AA79-CE0CAF567993}" dt="2022-07-18T19:29:35.292" v="177"/>
          <ac:picMkLst>
            <pc:docMk/>
            <pc:sldMk cId="3111612088" sldId="308"/>
            <ac:picMk id="10" creationId="{FD594E36-1903-A7C6-7DDD-430FD8C12476}"/>
          </ac:picMkLst>
        </pc:picChg>
        <pc:picChg chg="add del mod">
          <ac:chgData name="Juliana Mascarenhas" userId="S::juliana.mascarenhas@dio.me::573f2dcc-13b6-4a88-af1c-35ffa781b5c6" providerId="AD" clId="Web-{53DD5236-AA0E-F6F5-AA79-CE0CAF567993}" dt="2022-07-18T19:29:39.589" v="183"/>
          <ac:picMkLst>
            <pc:docMk/>
            <pc:sldMk cId="3111612088" sldId="308"/>
            <ac:picMk id="11" creationId="{FE01064C-0E89-2B77-9703-6789F2845215}"/>
          </ac:picMkLst>
        </pc:picChg>
        <pc:picChg chg="add del mod">
          <ac:chgData name="Juliana Mascarenhas" userId="S::juliana.mascarenhas@dio.me::573f2dcc-13b6-4a88-af1c-35ffa781b5c6" providerId="AD" clId="Web-{53DD5236-AA0E-F6F5-AA79-CE0CAF567993}" dt="2022-07-18T19:29:39.589" v="182"/>
          <ac:picMkLst>
            <pc:docMk/>
            <pc:sldMk cId="3111612088" sldId="308"/>
            <ac:picMk id="12" creationId="{99F34539-EF39-F004-7A02-96C5612B9FCD}"/>
          </ac:picMkLst>
        </pc:picChg>
        <pc:picChg chg="add">
          <ac:chgData name="Juliana Mascarenhas" userId="S::juliana.mascarenhas@dio.me::573f2dcc-13b6-4a88-af1c-35ffa781b5c6" providerId="AD" clId="Web-{53DD5236-AA0E-F6F5-AA79-CE0CAF567993}" dt="2022-07-18T19:29:43.573" v="184"/>
          <ac:picMkLst>
            <pc:docMk/>
            <pc:sldMk cId="3111612088" sldId="308"/>
            <ac:picMk id="14" creationId="{22753C90-36E2-AB38-BCA6-9764750CFF41}"/>
          </ac:picMkLst>
        </pc:picChg>
        <pc:picChg chg="add del">
          <ac:chgData name="Juliana Mascarenhas" userId="S::juliana.mascarenhas@dio.me::573f2dcc-13b6-4a88-af1c-35ffa781b5c6" providerId="AD" clId="Web-{53DD5236-AA0E-F6F5-AA79-CE0CAF567993}" dt="2022-07-18T19:30:17.886" v="186"/>
          <ac:picMkLst>
            <pc:docMk/>
            <pc:sldMk cId="3111612088" sldId="308"/>
            <ac:picMk id="16" creationId="{5433B7E4-3DFF-A74D-2920-1FB218F2F833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30:22.683" v="188" actId="1076"/>
          <ac:picMkLst>
            <pc:docMk/>
            <pc:sldMk cId="3111612088" sldId="308"/>
            <ac:picMk id="17" creationId="{831F4DE5-E317-BCD1-083C-570679F87962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42:18.622" v="367" actId="14100"/>
        <pc:sldMkLst>
          <pc:docMk/>
          <pc:sldMk cId="964915931" sldId="309"/>
        </pc:sldMkLst>
        <pc:spChg chg="del">
          <ac:chgData name="Juliana Mascarenhas" userId="S::juliana.mascarenhas@dio.me::573f2dcc-13b6-4a88-af1c-35ffa781b5c6" providerId="AD" clId="Web-{53DD5236-AA0E-F6F5-AA79-CE0CAF567993}" dt="2022-07-18T19:32:39.812" v="218"/>
          <ac:spMkLst>
            <pc:docMk/>
            <pc:sldMk cId="964915931" sldId="309"/>
            <ac:spMk id="3" creationId="{1268DAA8-E2DD-3C83-1A35-A3473373FE3F}"/>
          </ac:spMkLst>
        </pc:spChg>
        <pc:spChg chg="add mod">
          <ac:chgData name="Juliana Mascarenhas" userId="S::juliana.mascarenhas@dio.me::573f2dcc-13b6-4a88-af1c-35ffa781b5c6" providerId="AD" clId="Web-{53DD5236-AA0E-F6F5-AA79-CE0CAF567993}" dt="2022-07-18T19:42:18.622" v="367" actId="14100"/>
          <ac:spMkLst>
            <pc:docMk/>
            <pc:sldMk cId="964915931" sldId="309"/>
            <ac:spMk id="6" creationId="{91698647-F015-142A-FC7A-7194474C7E4C}"/>
          </ac:spMkLst>
        </pc:spChg>
        <pc:picChg chg="del">
          <ac:chgData name="Juliana Mascarenhas" userId="S::juliana.mascarenhas@dio.me::573f2dcc-13b6-4a88-af1c-35ffa781b5c6" providerId="AD" clId="Web-{53DD5236-AA0E-F6F5-AA79-CE0CAF567993}" dt="2022-07-18T19:32:20.811" v="216"/>
          <ac:picMkLst>
            <pc:docMk/>
            <pc:sldMk cId="964915931" sldId="309"/>
            <ac:picMk id="2" creationId="{4E6AB4CC-9177-6758-6324-62C03879016B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32:17.702" v="215" actId="1076"/>
          <ac:picMkLst>
            <pc:docMk/>
            <pc:sldMk cId="964915931" sldId="309"/>
            <ac:picMk id="4" creationId="{1B4939A3-51DB-6EB7-C8F0-7442DF404D14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39:00.727" v="275" actId="1076"/>
          <ac:picMkLst>
            <pc:docMk/>
            <pc:sldMk cId="964915931" sldId="309"/>
            <ac:picMk id="8" creationId="{74EAFCD7-9E12-F8A1-5C35-371B75674FBD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32:12.155" v="213"/>
          <ac:picMkLst>
            <pc:docMk/>
            <pc:sldMk cId="964915931" sldId="309"/>
            <ac:picMk id="17" creationId="{831F4DE5-E317-BCD1-083C-570679F87962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58:57.335" v="405" actId="20577"/>
        <pc:sldMkLst>
          <pc:docMk/>
          <pc:sldMk cId="3602051165" sldId="310"/>
        </pc:sldMkLst>
        <pc:spChg chg="mod">
          <ac:chgData name="Juliana Mascarenhas" userId="S::juliana.mascarenhas@dio.me::573f2dcc-13b6-4a88-af1c-35ffa781b5c6" providerId="AD" clId="Web-{53DD5236-AA0E-F6F5-AA79-CE0CAF567993}" dt="2022-07-18T19:58:57.335" v="405" actId="20577"/>
          <ac:spMkLst>
            <pc:docMk/>
            <pc:sldMk cId="3602051165" sldId="310"/>
            <ac:spMk id="6" creationId="{91698647-F015-142A-FC7A-7194474C7E4C}"/>
          </ac:spMkLst>
        </pc:spChg>
        <pc:picChg chg="add mod">
          <ac:chgData name="Juliana Mascarenhas" userId="S::juliana.mascarenhas@dio.me::573f2dcc-13b6-4a88-af1c-35ffa781b5c6" providerId="AD" clId="Web-{53DD5236-AA0E-F6F5-AA79-CE0CAF567993}" dt="2022-07-18T19:48:49.274" v="373" actId="1076"/>
          <ac:picMkLst>
            <pc:docMk/>
            <pc:sldMk cId="3602051165" sldId="310"/>
            <ac:picMk id="2" creationId="{A18EF4F0-10B8-625B-D42D-6226E567CF2B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53:37.453" v="386" actId="1076"/>
          <ac:picMkLst>
            <pc:docMk/>
            <pc:sldMk cId="3602051165" sldId="310"/>
            <ac:picMk id="3" creationId="{564B556A-672F-0E6D-2DE4-80E9CB503812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48:42.430" v="369"/>
          <ac:picMkLst>
            <pc:docMk/>
            <pc:sldMk cId="3602051165" sldId="310"/>
            <ac:picMk id="4" creationId="{1B4939A3-51DB-6EB7-C8F0-7442DF404D14}"/>
          </ac:picMkLst>
        </pc:picChg>
        <pc:picChg chg="del">
          <ac:chgData name="Juliana Mascarenhas" userId="S::juliana.mascarenhas@dio.me::573f2dcc-13b6-4a88-af1c-35ffa781b5c6" providerId="AD" clId="Web-{53DD5236-AA0E-F6F5-AA79-CE0CAF567993}" dt="2022-07-18T19:53:32.202" v="384"/>
          <ac:picMkLst>
            <pc:docMk/>
            <pc:sldMk cId="3602051165" sldId="310"/>
            <ac:picMk id="8" creationId="{74EAFCD7-9E12-F8A1-5C35-371B75674FBD}"/>
          </ac:picMkLst>
        </pc:picChg>
        <pc:picChg chg="mod">
          <ac:chgData name="Juliana Mascarenhas" userId="S::juliana.mascarenhas@dio.me::573f2dcc-13b6-4a88-af1c-35ffa781b5c6" providerId="AD" clId="Web-{53DD5236-AA0E-F6F5-AA79-CE0CAF567993}" dt="2022-07-18T19:48:55.243" v="374" actId="1076"/>
          <ac:picMkLst>
            <pc:docMk/>
            <pc:sldMk cId="3602051165" sldId="310"/>
            <ac:picMk id="14" creationId="{22753C90-36E2-AB38-BCA6-9764750CFF41}"/>
          </ac:picMkLst>
        </pc:picChg>
      </pc:sldChg>
      <pc:sldChg chg="addSp delSp modSp add replId">
        <pc:chgData name="Juliana Mascarenhas" userId="S::juliana.mascarenhas@dio.me::573f2dcc-13b6-4a88-af1c-35ffa781b5c6" providerId="AD" clId="Web-{53DD5236-AA0E-F6F5-AA79-CE0CAF567993}" dt="2022-07-18T19:52:17.404" v="383" actId="14100"/>
        <pc:sldMkLst>
          <pc:docMk/>
          <pc:sldMk cId="939233989" sldId="311"/>
        </pc:sldMkLst>
        <pc:spChg chg="del">
          <ac:chgData name="Juliana Mascarenhas" userId="S::juliana.mascarenhas@dio.me::573f2dcc-13b6-4a88-af1c-35ffa781b5c6" providerId="AD" clId="Web-{53DD5236-AA0E-F6F5-AA79-CE0CAF567993}" dt="2022-07-18T19:52:12.216" v="380"/>
          <ac:spMkLst>
            <pc:docMk/>
            <pc:sldMk cId="939233989" sldId="311"/>
            <ac:spMk id="6" creationId="{91698647-F015-142A-FC7A-7194474C7E4C}"/>
          </ac:spMkLst>
        </pc:spChg>
        <pc:picChg chg="del">
          <ac:chgData name="Juliana Mascarenhas" userId="S::juliana.mascarenhas@dio.me::573f2dcc-13b6-4a88-af1c-35ffa781b5c6" providerId="AD" clId="Web-{53DD5236-AA0E-F6F5-AA79-CE0CAF567993}" dt="2022-07-18T19:51:47.809" v="376"/>
          <ac:picMkLst>
            <pc:docMk/>
            <pc:sldMk cId="939233989" sldId="311"/>
            <ac:picMk id="2" creationId="{A18EF4F0-10B8-625B-D42D-6226E567CF2B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51:56.122" v="379" actId="1076"/>
          <ac:picMkLst>
            <pc:docMk/>
            <pc:sldMk cId="939233989" sldId="311"/>
            <ac:picMk id="3" creationId="{4EF50B6F-986E-877F-35C9-E36130F55BE3}"/>
          </ac:picMkLst>
        </pc:picChg>
        <pc:picChg chg="add mod">
          <ac:chgData name="Juliana Mascarenhas" userId="S::juliana.mascarenhas@dio.me::573f2dcc-13b6-4a88-af1c-35ffa781b5c6" providerId="AD" clId="Web-{53DD5236-AA0E-F6F5-AA79-CE0CAF567993}" dt="2022-07-18T19:52:17.404" v="383" actId="14100"/>
          <ac:picMkLst>
            <pc:docMk/>
            <pc:sldMk cId="939233989" sldId="311"/>
            <ac:picMk id="4" creationId="{E3B0FA78-F343-DD03-33DF-B514CFA60062}"/>
          </ac:picMkLst>
        </pc:picChg>
      </pc:sldChg>
    </pc:docChg>
  </pc:docChgLst>
  <pc:docChgLst>
    <pc:chgData name="Juliana Mascarenhas" userId="S::juliana.mascarenhas@dio.me::573f2dcc-13b6-4a88-af1c-35ffa781b5c6" providerId="AD" clId="Web-{B0FD8758-46D5-5822-9DD2-F7BF4DD220F5}"/>
    <pc:docChg chg="modSld">
      <pc:chgData name="Juliana Mascarenhas" userId="S::juliana.mascarenhas@dio.me::573f2dcc-13b6-4a88-af1c-35ffa781b5c6" providerId="AD" clId="Web-{B0FD8758-46D5-5822-9DD2-F7BF4DD220F5}" dt="2022-07-08T01:07:19.753" v="22" actId="20577"/>
      <pc:docMkLst>
        <pc:docMk/>
      </pc:docMkLst>
      <pc:sldChg chg="modSp">
        <pc:chgData name="Juliana Mascarenhas" userId="S::juliana.mascarenhas@dio.me::573f2dcc-13b6-4a88-af1c-35ffa781b5c6" providerId="AD" clId="Web-{B0FD8758-46D5-5822-9DD2-F7BF4DD220F5}" dt="2022-07-08T00:51:57.247" v="16" actId="1076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B0FD8758-46D5-5822-9DD2-F7BF4DD220F5}" dt="2022-07-08T00:51:57.247" v="16" actId="1076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B0FD8758-46D5-5822-9DD2-F7BF4DD220F5}" dt="2022-07-08T01:07:19.753" v="22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B0FD8758-46D5-5822-9DD2-F7BF4DD220F5}" dt="2022-07-08T01:07:19.753" v="22" actId="20577"/>
          <ac:spMkLst>
            <pc:docMk/>
            <pc:sldMk cId="0" sldId="265"/>
            <ac:spMk id="194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307648EC-2BFE-69CD-8931-4F3DBDE2AD8A}"/>
    <pc:docChg chg="modSld">
      <pc:chgData name="Juliana Mascarenhas" userId="S::juliana.mascarenhas@dio.me::573f2dcc-13b6-4a88-af1c-35ffa781b5c6" providerId="AD" clId="Web-{307648EC-2BFE-69CD-8931-4F3DBDE2AD8A}" dt="2022-07-08T01:43:49.358" v="1" actId="20577"/>
      <pc:docMkLst>
        <pc:docMk/>
      </pc:docMkLst>
      <pc:sldChg chg="modSp">
        <pc:chgData name="Juliana Mascarenhas" userId="S::juliana.mascarenhas@dio.me::573f2dcc-13b6-4a88-af1c-35ffa781b5c6" providerId="AD" clId="Web-{307648EC-2BFE-69CD-8931-4F3DBDE2AD8A}" dt="2022-07-08T01:43:49.358" v="1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07648EC-2BFE-69CD-8931-4F3DBDE2AD8A}" dt="2022-07-08T01:43:49.358" v="1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B3010CBB-45F4-74D8-B595-712EFB43EE37}"/>
    <pc:docChg chg="addSld delSld modSld">
      <pc:chgData name="Juliana Mascarenhas" userId="S::juliana.mascarenhas@dio.me::573f2dcc-13b6-4a88-af1c-35ffa781b5c6" providerId="AD" clId="Web-{B3010CBB-45F4-74D8-B595-712EFB43EE37}" dt="2022-07-18T01:11:21.218" v="422"/>
      <pc:docMkLst>
        <pc:docMk/>
      </pc:docMkLst>
      <pc:sldChg chg="modSp">
        <pc:chgData name="Juliana Mascarenhas" userId="S::juliana.mascarenhas@dio.me::573f2dcc-13b6-4a88-af1c-35ffa781b5c6" providerId="AD" clId="Web-{B3010CBB-45F4-74D8-B595-712EFB43EE37}" dt="2022-07-18T01:08:56.731" v="406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B3010CBB-45F4-74D8-B595-712EFB43EE37}" dt="2022-07-18T01:08:56.731" v="406" actId="20577"/>
          <ac:spMkLst>
            <pc:docMk/>
            <pc:sldMk cId="0" sldId="265"/>
            <ac:spMk id="194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09:15.232" v="408" actId="20577"/>
        <pc:sldMkLst>
          <pc:docMk/>
          <pc:sldMk cId="1733906649" sldId="276"/>
        </pc:sldMkLst>
        <pc:spChg chg="mod">
          <ac:chgData name="Juliana Mascarenhas" userId="S::juliana.mascarenhas@dio.me::573f2dcc-13b6-4a88-af1c-35ffa781b5c6" providerId="AD" clId="Web-{B3010CBB-45F4-74D8-B595-712EFB43EE37}" dt="2022-07-18T01:09:15.232" v="408" actId="20577"/>
          <ac:spMkLst>
            <pc:docMk/>
            <pc:sldMk cId="1733906649" sldId="276"/>
            <ac:spMk id="3" creationId="{A8F6BDF9-468C-6D77-2CC1-C8FA4283555E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09:39.013" v="412" actId="20577"/>
        <pc:sldMkLst>
          <pc:docMk/>
          <pc:sldMk cId="2262917693" sldId="277"/>
        </pc:sldMkLst>
        <pc:spChg chg="mod">
          <ac:chgData name="Juliana Mascarenhas" userId="S::juliana.mascarenhas@dio.me::573f2dcc-13b6-4a88-af1c-35ffa781b5c6" providerId="AD" clId="Web-{B3010CBB-45F4-74D8-B595-712EFB43EE37}" dt="2022-07-18T01:09:39.013" v="412" actId="20577"/>
          <ac:spMkLst>
            <pc:docMk/>
            <pc:sldMk cId="2262917693" sldId="277"/>
            <ac:spMk id="3" creationId="{8F775702-269F-47E7-6753-965BC5FB2ED1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10:45.389" v="414" actId="20577"/>
        <pc:sldMkLst>
          <pc:docMk/>
          <pc:sldMk cId="1443608002" sldId="278"/>
        </pc:sldMkLst>
        <pc:spChg chg="mod">
          <ac:chgData name="Juliana Mascarenhas" userId="S::juliana.mascarenhas@dio.me::573f2dcc-13b6-4a88-af1c-35ffa781b5c6" providerId="AD" clId="Web-{B3010CBB-45F4-74D8-B595-712EFB43EE37}" dt="2022-07-18T01:10:45.389" v="414" actId="20577"/>
          <ac:spMkLst>
            <pc:docMk/>
            <pc:sldMk cId="1443608002" sldId="278"/>
            <ac:spMk id="3" creationId="{0FC78752-7290-5ACE-6078-D6B0913F1DDD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10:57.265" v="416" actId="20577"/>
        <pc:sldMkLst>
          <pc:docMk/>
          <pc:sldMk cId="3970543236" sldId="279"/>
        </pc:sldMkLst>
        <pc:spChg chg="mod">
          <ac:chgData name="Juliana Mascarenhas" userId="S::juliana.mascarenhas@dio.me::573f2dcc-13b6-4a88-af1c-35ffa781b5c6" providerId="AD" clId="Web-{B3010CBB-45F4-74D8-B595-712EFB43EE37}" dt="2022-07-18T01:10:57.265" v="416" actId="20577"/>
          <ac:spMkLst>
            <pc:docMk/>
            <pc:sldMk cId="3970543236" sldId="279"/>
            <ac:spMk id="3" creationId="{724ADA0E-AD87-0447-F44A-28599D31197F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11:03.249" v="417" actId="20577"/>
        <pc:sldMkLst>
          <pc:docMk/>
          <pc:sldMk cId="1949800459" sldId="280"/>
        </pc:sldMkLst>
        <pc:spChg chg="mod">
          <ac:chgData name="Juliana Mascarenhas" userId="S::juliana.mascarenhas@dio.me::573f2dcc-13b6-4a88-af1c-35ffa781b5c6" providerId="AD" clId="Web-{B3010CBB-45F4-74D8-B595-712EFB43EE37}" dt="2022-07-18T01:11:03.249" v="417" actId="20577"/>
          <ac:spMkLst>
            <pc:docMk/>
            <pc:sldMk cId="1949800459" sldId="280"/>
            <ac:spMk id="3" creationId="{AE65B7DC-788B-E373-C2A3-D0DF15FD4147}"/>
          </ac:spMkLst>
        </pc:spChg>
      </pc:sldChg>
      <pc:sldChg chg="modSp">
        <pc:chgData name="Juliana Mascarenhas" userId="S::juliana.mascarenhas@dio.me::573f2dcc-13b6-4a88-af1c-35ffa781b5c6" providerId="AD" clId="Web-{B3010CBB-45F4-74D8-B595-712EFB43EE37}" dt="2022-07-18T01:11:13.531" v="419" actId="20577"/>
        <pc:sldMkLst>
          <pc:docMk/>
          <pc:sldMk cId="983923982" sldId="281"/>
        </pc:sldMkLst>
        <pc:spChg chg="mod">
          <ac:chgData name="Juliana Mascarenhas" userId="S::juliana.mascarenhas@dio.me::573f2dcc-13b6-4a88-af1c-35ffa781b5c6" providerId="AD" clId="Web-{B3010CBB-45F4-74D8-B595-712EFB43EE37}" dt="2022-07-18T01:11:13.531" v="419" actId="20577"/>
          <ac:spMkLst>
            <pc:docMk/>
            <pc:sldMk cId="983923982" sldId="281"/>
            <ac:spMk id="3" creationId="{877EBCF2-1979-AF20-0742-2B1F21B83294}"/>
          </ac:spMkLst>
        </pc:spChg>
      </pc:sldChg>
      <pc:sldChg chg="modSp del">
        <pc:chgData name="Juliana Mascarenhas" userId="S::juliana.mascarenhas@dio.me::573f2dcc-13b6-4a88-af1c-35ffa781b5c6" providerId="AD" clId="Web-{B3010CBB-45F4-74D8-B595-712EFB43EE37}" dt="2022-07-18T01:11:21.218" v="422"/>
        <pc:sldMkLst>
          <pc:docMk/>
          <pc:sldMk cId="3709764197" sldId="282"/>
        </pc:sldMkLst>
        <pc:spChg chg="mod">
          <ac:chgData name="Juliana Mascarenhas" userId="S::juliana.mascarenhas@dio.me::573f2dcc-13b6-4a88-af1c-35ffa781b5c6" providerId="AD" clId="Web-{B3010CBB-45F4-74D8-B595-712EFB43EE37}" dt="2022-07-18T01:11:18.640" v="421" actId="20577"/>
          <ac:spMkLst>
            <pc:docMk/>
            <pc:sldMk cId="3709764197" sldId="282"/>
            <ac:spMk id="3" creationId="{C7D788A4-C23F-6851-51FA-8DB761A599A0}"/>
          </ac:spMkLst>
        </pc:spChg>
      </pc:sldChg>
      <pc:sldChg chg="add replId">
        <pc:chgData name="Juliana Mascarenhas" userId="S::juliana.mascarenhas@dio.me::573f2dcc-13b6-4a88-af1c-35ffa781b5c6" providerId="AD" clId="Web-{B3010CBB-45F4-74D8-B595-712EFB43EE37}" dt="2022-07-17T11:26:35.028" v="0"/>
        <pc:sldMkLst>
          <pc:docMk/>
          <pc:sldMk cId="2716644519" sldId="283"/>
        </pc:sldMkLst>
      </pc:sldChg>
      <pc:sldChg chg="addSp delSp modSp add replId">
        <pc:chgData name="Juliana Mascarenhas" userId="S::juliana.mascarenhas@dio.me::573f2dcc-13b6-4a88-af1c-35ffa781b5c6" providerId="AD" clId="Web-{B3010CBB-45F4-74D8-B595-712EFB43EE37}" dt="2022-07-17T11:38:13.659" v="78" actId="20577"/>
        <pc:sldMkLst>
          <pc:docMk/>
          <pc:sldMk cId="155087666" sldId="284"/>
        </pc:sldMkLst>
        <pc:spChg chg="del mod">
          <ac:chgData name="Juliana Mascarenhas" userId="S::juliana.mascarenhas@dio.me::573f2dcc-13b6-4a88-af1c-35ffa781b5c6" providerId="AD" clId="Web-{B3010CBB-45F4-74D8-B595-712EFB43EE37}" dt="2022-07-17T11:29:11.674" v="55"/>
          <ac:spMkLst>
            <pc:docMk/>
            <pc:sldMk cId="155087666" sldId="284"/>
            <ac:spMk id="17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B3010CBB-45F4-74D8-B595-712EFB43EE37}" dt="2022-07-17T11:38:13.659" v="78" actId="20577"/>
          <ac:spMkLst>
            <pc:docMk/>
            <pc:sldMk cId="155087666" sldId="284"/>
            <ac:spMk id="176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B3010CBB-45F4-74D8-B595-712EFB43EE37}" dt="2022-07-17T11:27:54.001" v="16"/>
          <ac:picMkLst>
            <pc:docMk/>
            <pc:sldMk cId="155087666" sldId="284"/>
            <ac:picMk id="2" creationId="{E84781FC-03D1-B781-44A2-046F796604C6}"/>
          </ac:picMkLst>
        </pc:picChg>
        <pc:picChg chg="add del mod">
          <ac:chgData name="Juliana Mascarenhas" userId="S::juliana.mascarenhas@dio.me::573f2dcc-13b6-4a88-af1c-35ffa781b5c6" providerId="AD" clId="Web-{B3010CBB-45F4-74D8-B595-712EFB43EE37}" dt="2022-07-17T11:27:47.735" v="14"/>
          <ac:picMkLst>
            <pc:docMk/>
            <pc:sldMk cId="155087666" sldId="284"/>
            <ac:picMk id="3" creationId="{4B4CE897-F386-D8CD-6662-ADD43561442A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7T11:37:44.346" v="59" actId="1076"/>
          <ac:picMkLst>
            <pc:docMk/>
            <pc:sldMk cId="155087666" sldId="284"/>
            <ac:picMk id="4" creationId="{E5FC6D2F-6C23-21F5-7FA5-94CB780DB147}"/>
          </ac:picMkLst>
        </pc:picChg>
      </pc:sldChg>
      <pc:sldChg chg="delSp modSp add replId">
        <pc:chgData name="Juliana Mascarenhas" userId="S::juliana.mascarenhas@dio.me::573f2dcc-13b6-4a88-af1c-35ffa781b5c6" providerId="AD" clId="Web-{B3010CBB-45F4-74D8-B595-712EFB43EE37}" dt="2022-07-18T00:32:58.876" v="102" actId="1076"/>
        <pc:sldMkLst>
          <pc:docMk/>
          <pc:sldMk cId="980421607" sldId="285"/>
        </pc:sldMkLst>
        <pc:spChg chg="del">
          <ac:chgData name="Juliana Mascarenhas" userId="S::juliana.mascarenhas@dio.me::573f2dcc-13b6-4a88-af1c-35ffa781b5c6" providerId="AD" clId="Web-{B3010CBB-45F4-74D8-B595-712EFB43EE37}" dt="2022-07-18T00:32:52.579" v="99"/>
          <ac:spMkLst>
            <pc:docMk/>
            <pc:sldMk cId="980421607" sldId="285"/>
            <ac:spMk id="175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B3010CBB-45F4-74D8-B595-712EFB43EE37}" dt="2022-07-18T00:32:58.876" v="102" actId="1076"/>
          <ac:picMkLst>
            <pc:docMk/>
            <pc:sldMk cId="980421607" sldId="285"/>
            <ac:picMk id="2" creationId="{E84781FC-03D1-B781-44A2-046F796604C6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32:44.329" v="98"/>
        <pc:sldMkLst>
          <pc:docMk/>
          <pc:sldMk cId="3423500885" sldId="286"/>
        </pc:sldMkLst>
        <pc:spChg chg="add mod">
          <ac:chgData name="Juliana Mascarenhas" userId="S::juliana.mascarenhas@dio.me::573f2dcc-13b6-4a88-af1c-35ffa781b5c6" providerId="AD" clId="Web-{B3010CBB-45F4-74D8-B595-712EFB43EE37}" dt="2022-07-18T00:32:44.329" v="98"/>
          <ac:spMkLst>
            <pc:docMk/>
            <pc:sldMk cId="3423500885" sldId="286"/>
            <ac:spMk id="3" creationId="{8305A9C5-AE81-82C0-85CE-07745F3F68C3}"/>
          </ac:spMkLst>
        </pc:spChg>
        <pc:picChg chg="add mod ord">
          <ac:chgData name="Juliana Mascarenhas" userId="S::juliana.mascarenhas@dio.me::573f2dcc-13b6-4a88-af1c-35ffa781b5c6" providerId="AD" clId="Web-{B3010CBB-45F4-74D8-B595-712EFB43EE37}" dt="2022-07-18T00:18:55.542" v="86"/>
          <ac:picMkLst>
            <pc:docMk/>
            <pc:sldMk cId="3423500885" sldId="286"/>
            <ac:picMk id="2" creationId="{4ED0F550-EB03-0EAE-AAD4-877F83455435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0:18:57.027" v="87"/>
          <ac:picMkLst>
            <pc:docMk/>
            <pc:sldMk cId="3423500885" sldId="286"/>
            <ac:picMk id="4" creationId="{E5FC6D2F-6C23-21F5-7FA5-94CB780DB147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36:02.555" v="118"/>
        <pc:sldMkLst>
          <pc:docMk/>
          <pc:sldMk cId="3596206462" sldId="287"/>
        </pc:sldMkLst>
        <pc:picChg chg="del">
          <ac:chgData name="Juliana Mascarenhas" userId="S::juliana.mascarenhas@dio.me::573f2dcc-13b6-4a88-af1c-35ffa781b5c6" providerId="AD" clId="Web-{B3010CBB-45F4-74D8-B595-712EFB43EE37}" dt="2022-07-18T00:36:02.555" v="118"/>
          <ac:picMkLst>
            <pc:docMk/>
            <pc:sldMk cId="3596206462" sldId="287"/>
            <ac:picMk id="2" creationId="{E84781FC-03D1-B781-44A2-046F796604C6}"/>
          </ac:picMkLst>
        </pc:picChg>
        <pc:picChg chg="add mod ord modCrop">
          <ac:chgData name="Juliana Mascarenhas" userId="S::juliana.mascarenhas@dio.me::573f2dcc-13b6-4a88-af1c-35ffa781b5c6" providerId="AD" clId="Web-{B3010CBB-45F4-74D8-B595-712EFB43EE37}" dt="2022-07-18T00:36:00.961" v="117"/>
          <ac:picMkLst>
            <pc:docMk/>
            <pc:sldMk cId="3596206462" sldId="287"/>
            <ac:picMk id="3" creationId="{E9F99ADE-BEA5-DC15-EBAF-22C48FBE73BB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40:33.654" v="188" actId="20577"/>
        <pc:sldMkLst>
          <pc:docMk/>
          <pc:sldMk cId="12790268" sldId="288"/>
        </pc:sldMkLst>
        <pc:spChg chg="add mod">
          <ac:chgData name="Juliana Mascarenhas" userId="S::juliana.mascarenhas@dio.me::573f2dcc-13b6-4a88-af1c-35ffa781b5c6" providerId="AD" clId="Web-{B3010CBB-45F4-74D8-B595-712EFB43EE37}" dt="2022-07-18T00:40:33.654" v="188" actId="20577"/>
          <ac:spMkLst>
            <pc:docMk/>
            <pc:sldMk cId="12790268" sldId="288"/>
            <ac:spMk id="4" creationId="{CEBC13F4-078D-8DF1-167E-1AA913466E31}"/>
          </ac:spMkLst>
        </pc:spChg>
        <pc:picChg chg="del">
          <ac:chgData name="Juliana Mascarenhas" userId="S::juliana.mascarenhas@dio.me::573f2dcc-13b6-4a88-af1c-35ffa781b5c6" providerId="AD" clId="Web-{B3010CBB-45F4-74D8-B595-712EFB43EE37}" dt="2022-07-18T00:36:48.447" v="120"/>
          <ac:picMkLst>
            <pc:docMk/>
            <pc:sldMk cId="12790268" sldId="288"/>
            <ac:picMk id="3" creationId="{E9F99ADE-BEA5-DC15-EBAF-22C48FBE73BB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8T00:39:57.606" v="159" actId="1076"/>
          <ac:picMkLst>
            <pc:docMk/>
            <pc:sldMk cId="12790268" sldId="288"/>
            <ac:picMk id="5" creationId="{F54EAD31-E0A5-CF29-8DEA-1868D7690CAF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44:18.533" v="230" actId="1076"/>
        <pc:sldMkLst>
          <pc:docMk/>
          <pc:sldMk cId="1426847759" sldId="289"/>
        </pc:sldMkLst>
        <pc:spChg chg="mod">
          <ac:chgData name="Juliana Mascarenhas" userId="S::juliana.mascarenhas@dio.me::573f2dcc-13b6-4a88-af1c-35ffa781b5c6" providerId="AD" clId="Web-{B3010CBB-45F4-74D8-B595-712EFB43EE37}" dt="2022-07-18T00:44:11.564" v="229" actId="20577"/>
          <ac:spMkLst>
            <pc:docMk/>
            <pc:sldMk cId="1426847759" sldId="289"/>
            <ac:spMk id="4" creationId="{CEBC13F4-078D-8DF1-167E-1AA913466E31}"/>
          </ac:spMkLst>
        </pc:spChg>
        <pc:picChg chg="add mod">
          <ac:chgData name="Juliana Mascarenhas" userId="S::juliana.mascarenhas@dio.me::573f2dcc-13b6-4a88-af1c-35ffa781b5c6" providerId="AD" clId="Web-{B3010CBB-45F4-74D8-B595-712EFB43EE37}" dt="2022-07-18T00:42:33.016" v="192" actId="1076"/>
          <ac:picMkLst>
            <pc:docMk/>
            <pc:sldMk cId="1426847759" sldId="289"/>
            <ac:picMk id="2" creationId="{2957B510-8825-C267-BB95-D2A04DCE6E82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8T00:44:18.533" v="230" actId="1076"/>
          <ac:picMkLst>
            <pc:docMk/>
            <pc:sldMk cId="1426847759" sldId="289"/>
            <ac:picMk id="3" creationId="{CCAFE0B3-A512-FE5E-A9B6-4C8DB0447438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0:42:20.234" v="190"/>
          <ac:picMkLst>
            <pc:docMk/>
            <pc:sldMk cId="1426847759" sldId="289"/>
            <ac:picMk id="5" creationId="{F54EAD31-E0A5-CF29-8DEA-1868D7690CAF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47:59.650" v="242" actId="1076"/>
        <pc:sldMkLst>
          <pc:docMk/>
          <pc:sldMk cId="313851746" sldId="290"/>
        </pc:sldMkLst>
        <pc:spChg chg="del">
          <ac:chgData name="Juliana Mascarenhas" userId="S::juliana.mascarenhas@dio.me::573f2dcc-13b6-4a88-af1c-35ffa781b5c6" providerId="AD" clId="Web-{B3010CBB-45F4-74D8-B595-712EFB43EE37}" dt="2022-07-18T00:47:20.040" v="235"/>
          <ac:spMkLst>
            <pc:docMk/>
            <pc:sldMk cId="313851746" sldId="290"/>
            <ac:spMk id="4" creationId="{CEBC13F4-078D-8DF1-167E-1AA913466E31}"/>
          </ac:spMkLst>
        </pc:spChg>
        <pc:picChg chg="del">
          <ac:chgData name="Juliana Mascarenhas" userId="S::juliana.mascarenhas@dio.me::573f2dcc-13b6-4a88-af1c-35ffa781b5c6" providerId="AD" clId="Web-{B3010CBB-45F4-74D8-B595-712EFB43EE37}" dt="2022-07-18T00:47:13.602" v="233"/>
          <ac:picMkLst>
            <pc:docMk/>
            <pc:sldMk cId="313851746" sldId="290"/>
            <ac:picMk id="2" creationId="{2957B510-8825-C267-BB95-D2A04DCE6E82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0:47:09.743" v="232"/>
          <ac:picMkLst>
            <pc:docMk/>
            <pc:sldMk cId="313851746" sldId="290"/>
            <ac:picMk id="3" creationId="{CCAFE0B3-A512-FE5E-A9B6-4C8DB0447438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8T00:47:59.650" v="242" actId="1076"/>
          <ac:picMkLst>
            <pc:docMk/>
            <pc:sldMk cId="313851746" sldId="290"/>
            <ac:picMk id="5" creationId="{F13897CE-8CF0-C2E7-5CB0-2C3BC27B99CD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49:08.136" v="250" actId="14100"/>
        <pc:sldMkLst>
          <pc:docMk/>
          <pc:sldMk cId="434436546" sldId="291"/>
        </pc:sldMkLst>
        <pc:picChg chg="add mod ord">
          <ac:chgData name="Juliana Mascarenhas" userId="S::juliana.mascarenhas@dio.me::573f2dcc-13b6-4a88-af1c-35ffa781b5c6" providerId="AD" clId="Web-{B3010CBB-45F4-74D8-B595-712EFB43EE37}" dt="2022-07-18T00:49:08.136" v="250" actId="14100"/>
          <ac:picMkLst>
            <pc:docMk/>
            <pc:sldMk cId="434436546" sldId="291"/>
            <ac:picMk id="2" creationId="{8702DD54-9FFE-68DE-830A-12277ADCD0B5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0:49:02.089" v="249"/>
          <ac:picMkLst>
            <pc:docMk/>
            <pc:sldMk cId="434436546" sldId="291"/>
            <ac:picMk id="5" creationId="{F13897CE-8CF0-C2E7-5CB0-2C3BC27B99CD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50:28.856" v="259" actId="1076"/>
        <pc:sldMkLst>
          <pc:docMk/>
          <pc:sldMk cId="1617928327" sldId="292"/>
        </pc:sldMkLst>
        <pc:picChg chg="del">
          <ac:chgData name="Juliana Mascarenhas" userId="S::juliana.mascarenhas@dio.me::573f2dcc-13b6-4a88-af1c-35ffa781b5c6" providerId="AD" clId="Web-{B3010CBB-45F4-74D8-B595-712EFB43EE37}" dt="2022-07-18T00:50:04.731" v="252"/>
          <ac:picMkLst>
            <pc:docMk/>
            <pc:sldMk cId="1617928327" sldId="292"/>
            <ac:picMk id="2" creationId="{8702DD54-9FFE-68DE-830A-12277ADCD0B5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8T00:50:28.856" v="259" actId="1076"/>
          <ac:picMkLst>
            <pc:docMk/>
            <pc:sldMk cId="1617928327" sldId="292"/>
            <ac:picMk id="3" creationId="{8B3BE88B-199A-0ED4-E96E-AEDAFD5C0FFC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52:00.598" v="268"/>
        <pc:sldMkLst>
          <pc:docMk/>
          <pc:sldMk cId="999475135" sldId="293"/>
        </pc:sldMkLst>
        <pc:picChg chg="add mod ord">
          <ac:chgData name="Juliana Mascarenhas" userId="S::juliana.mascarenhas@dio.me::573f2dcc-13b6-4a88-af1c-35ffa781b5c6" providerId="AD" clId="Web-{B3010CBB-45F4-74D8-B595-712EFB43EE37}" dt="2022-07-18T00:51:59.223" v="267"/>
          <ac:picMkLst>
            <pc:docMk/>
            <pc:sldMk cId="999475135" sldId="293"/>
            <ac:picMk id="2" creationId="{B53482FC-36A1-608B-02CD-C8F0C883D40A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0:52:00.598" v="268"/>
          <ac:picMkLst>
            <pc:docMk/>
            <pc:sldMk cId="999475135" sldId="293"/>
            <ac:picMk id="3" creationId="{8B3BE88B-199A-0ED4-E96E-AEDAFD5C0FFC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0:53:49.163" v="278"/>
        <pc:sldMkLst>
          <pc:docMk/>
          <pc:sldMk cId="3336382513" sldId="294"/>
        </pc:sldMkLst>
        <pc:picChg chg="del">
          <ac:chgData name="Juliana Mascarenhas" userId="S::juliana.mascarenhas@dio.me::573f2dcc-13b6-4a88-af1c-35ffa781b5c6" providerId="AD" clId="Web-{B3010CBB-45F4-74D8-B595-712EFB43EE37}" dt="2022-07-18T00:53:33.928" v="275"/>
          <ac:picMkLst>
            <pc:docMk/>
            <pc:sldMk cId="3336382513" sldId="294"/>
            <ac:picMk id="2" creationId="{B53482FC-36A1-608B-02CD-C8F0C883D40A}"/>
          </ac:picMkLst>
        </pc:picChg>
        <pc:picChg chg="add mod ord modCrop">
          <ac:chgData name="Juliana Mascarenhas" userId="S::juliana.mascarenhas@dio.me::573f2dcc-13b6-4a88-af1c-35ffa781b5c6" providerId="AD" clId="Web-{B3010CBB-45F4-74D8-B595-712EFB43EE37}" dt="2022-07-18T00:53:49.163" v="278"/>
          <ac:picMkLst>
            <pc:docMk/>
            <pc:sldMk cId="3336382513" sldId="294"/>
            <ac:picMk id="3" creationId="{1EB6F4C3-46FA-7235-2E0D-D635D6D2F80F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1:06:05.618" v="385" actId="1076"/>
        <pc:sldMkLst>
          <pc:docMk/>
          <pc:sldMk cId="143041958" sldId="295"/>
        </pc:sldMkLst>
        <pc:spChg chg="add mod">
          <ac:chgData name="Juliana Mascarenhas" userId="S::juliana.mascarenhas@dio.me::573f2dcc-13b6-4a88-af1c-35ffa781b5c6" providerId="AD" clId="Web-{B3010CBB-45F4-74D8-B595-712EFB43EE37}" dt="2022-07-18T01:06:05.618" v="385" actId="1076"/>
          <ac:spMkLst>
            <pc:docMk/>
            <pc:sldMk cId="143041958" sldId="295"/>
            <ac:spMk id="3" creationId="{796E9FC5-DE23-D9B7-D807-A276EAA29EDA}"/>
          </ac:spMkLst>
        </pc:spChg>
        <pc:spChg chg="mod">
          <ac:chgData name="Juliana Mascarenhas" userId="S::juliana.mascarenhas@dio.me::573f2dcc-13b6-4a88-af1c-35ffa781b5c6" providerId="AD" clId="Web-{B3010CBB-45F4-74D8-B595-712EFB43EE37}" dt="2022-07-18T01:03:41.349" v="370" actId="20577"/>
          <ac:spMkLst>
            <pc:docMk/>
            <pc:sldMk cId="143041958" sldId="295"/>
            <ac:spMk id="4" creationId="{CEBC13F4-078D-8DF1-167E-1AA913466E31}"/>
          </ac:spMkLst>
        </pc:spChg>
        <pc:picChg chg="add mod">
          <ac:chgData name="Juliana Mascarenhas" userId="S::juliana.mascarenhas@dio.me::573f2dcc-13b6-4a88-af1c-35ffa781b5c6" providerId="AD" clId="Web-{B3010CBB-45F4-74D8-B595-712EFB43EE37}" dt="2022-07-18T01:02:41.704" v="345" actId="1076"/>
          <ac:picMkLst>
            <pc:docMk/>
            <pc:sldMk cId="143041958" sldId="295"/>
            <ac:picMk id="2" creationId="{7F52A836-9D07-885F-3B45-BA4C998F8655}"/>
          </ac:picMkLst>
        </pc:picChg>
        <pc:picChg chg="del">
          <ac:chgData name="Juliana Mascarenhas" userId="S::juliana.mascarenhas@dio.me::573f2dcc-13b6-4a88-af1c-35ffa781b5c6" providerId="AD" clId="Web-{B3010CBB-45F4-74D8-B595-712EFB43EE37}" dt="2022-07-18T01:02:07.060" v="326"/>
          <ac:picMkLst>
            <pc:docMk/>
            <pc:sldMk cId="143041958" sldId="295"/>
            <ac:picMk id="5" creationId="{F54EAD31-E0A5-CF29-8DEA-1868D7690CAF}"/>
          </ac:picMkLst>
        </pc:picChg>
      </pc:sldChg>
      <pc:sldChg chg="addSp delSp modSp add replId">
        <pc:chgData name="Juliana Mascarenhas" userId="S::juliana.mascarenhas@dio.me::573f2dcc-13b6-4a88-af1c-35ffa781b5c6" providerId="AD" clId="Web-{B3010CBB-45F4-74D8-B595-712EFB43EE37}" dt="2022-07-18T01:08:27.871" v="405" actId="1076"/>
        <pc:sldMkLst>
          <pc:docMk/>
          <pc:sldMk cId="1478421333" sldId="296"/>
        </pc:sldMkLst>
        <pc:spChg chg="del">
          <ac:chgData name="Juliana Mascarenhas" userId="S::juliana.mascarenhas@dio.me::573f2dcc-13b6-4a88-af1c-35ffa781b5c6" providerId="AD" clId="Web-{B3010CBB-45F4-74D8-B595-712EFB43EE37}" dt="2022-07-18T01:07:16.228" v="388"/>
          <ac:spMkLst>
            <pc:docMk/>
            <pc:sldMk cId="1478421333" sldId="296"/>
            <ac:spMk id="3" creationId="{796E9FC5-DE23-D9B7-D807-A276EAA29EDA}"/>
          </ac:spMkLst>
        </pc:spChg>
        <pc:spChg chg="del">
          <ac:chgData name="Juliana Mascarenhas" userId="S::juliana.mascarenhas@dio.me::573f2dcc-13b6-4a88-af1c-35ffa781b5c6" providerId="AD" clId="Web-{B3010CBB-45F4-74D8-B595-712EFB43EE37}" dt="2022-07-18T01:07:19.025" v="389"/>
          <ac:spMkLst>
            <pc:docMk/>
            <pc:sldMk cId="1478421333" sldId="296"/>
            <ac:spMk id="4" creationId="{CEBC13F4-078D-8DF1-167E-1AA913466E31}"/>
          </ac:spMkLst>
        </pc:spChg>
        <pc:spChg chg="add mod">
          <ac:chgData name="Juliana Mascarenhas" userId="S::juliana.mascarenhas@dio.me::573f2dcc-13b6-4a88-af1c-35ffa781b5c6" providerId="AD" clId="Web-{B3010CBB-45F4-74D8-B595-712EFB43EE37}" dt="2022-07-18T01:08:27.871" v="405" actId="1076"/>
          <ac:spMkLst>
            <pc:docMk/>
            <pc:sldMk cId="1478421333" sldId="296"/>
            <ac:spMk id="6" creationId="{D0AA106B-EAF7-BD99-B3EC-173D8729C97A}"/>
          </ac:spMkLst>
        </pc:spChg>
        <pc:picChg chg="del">
          <ac:chgData name="Juliana Mascarenhas" userId="S::juliana.mascarenhas@dio.me::573f2dcc-13b6-4a88-af1c-35ffa781b5c6" providerId="AD" clId="Web-{B3010CBB-45F4-74D8-B595-712EFB43EE37}" dt="2022-07-18T01:07:14.275" v="387"/>
          <ac:picMkLst>
            <pc:docMk/>
            <pc:sldMk cId="1478421333" sldId="296"/>
            <ac:picMk id="2" creationId="{7F52A836-9D07-885F-3B45-BA4C998F8655}"/>
          </ac:picMkLst>
        </pc:picChg>
        <pc:picChg chg="add mod">
          <ac:chgData name="Juliana Mascarenhas" userId="S::juliana.mascarenhas@dio.me::573f2dcc-13b6-4a88-af1c-35ffa781b5c6" providerId="AD" clId="Web-{B3010CBB-45F4-74D8-B595-712EFB43EE37}" dt="2022-07-18T01:07:35.932" v="393" actId="1076"/>
          <ac:picMkLst>
            <pc:docMk/>
            <pc:sldMk cId="1478421333" sldId="296"/>
            <ac:picMk id="5" creationId="{BCDB86F9-2B91-0F84-542D-1621E16B6AE5}"/>
          </ac:picMkLst>
        </pc:picChg>
      </pc:sldChg>
    </pc:docChg>
  </pc:docChgLst>
  <pc:docChgLst>
    <pc:chgData name="Juliana Mascarenhas" userId="S::juliana.mascarenhas@dio.me::573f2dcc-13b6-4a88-af1c-35ffa781b5c6" providerId="AD" clId="Web-{E46F029D-187B-6371-F968-5042E80A667B}"/>
    <pc:docChg chg="addSld delSld modSld sldOrd">
      <pc:chgData name="Juliana Mascarenhas" userId="S::juliana.mascarenhas@dio.me::573f2dcc-13b6-4a88-af1c-35ffa781b5c6" providerId="AD" clId="Web-{E46F029D-187B-6371-F968-5042E80A667B}" dt="2022-07-19T05:00:06.860" v="1445" actId="14100"/>
      <pc:docMkLst>
        <pc:docMk/>
      </pc:docMkLst>
      <pc:sldChg chg="addSp delSp modSp">
        <pc:chgData name="Juliana Mascarenhas" userId="S::juliana.mascarenhas@dio.me::573f2dcc-13b6-4a88-af1c-35ffa781b5c6" providerId="AD" clId="Web-{E46F029D-187B-6371-F968-5042E80A667B}" dt="2022-07-19T02:20:43.956" v="315"/>
        <pc:sldMkLst>
          <pc:docMk/>
          <pc:sldMk cId="0" sldId="266"/>
        </pc:sldMkLst>
        <pc:spChg chg="add mod">
          <ac:chgData name="Juliana Mascarenhas" userId="S::juliana.mascarenhas@dio.me::573f2dcc-13b6-4a88-af1c-35ffa781b5c6" providerId="AD" clId="Web-{E46F029D-187B-6371-F968-5042E80A667B}" dt="2022-07-19T02:20:43.956" v="315"/>
          <ac:spMkLst>
            <pc:docMk/>
            <pc:sldMk cId="0" sldId="266"/>
            <ac:spMk id="3" creationId="{E2CDDA9D-893E-D084-60D1-D16FFFF8FFF3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2:19:52.739" v="296"/>
          <ac:spMkLst>
            <pc:docMk/>
            <pc:sldMk cId="0" sldId="266"/>
            <ac:spMk id="20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2:20:00.705" v="300"/>
          <ac:spMkLst>
            <pc:docMk/>
            <pc:sldMk cId="0" sldId="266"/>
            <ac:spMk id="204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2:20:19.002" v="306" actId="1076"/>
          <ac:picMkLst>
            <pc:docMk/>
            <pc:sldMk cId="0" sldId="266"/>
            <ac:picMk id="2" creationId="{462A463B-CD3A-2C50-CFBD-ECDD663CDBF0}"/>
          </ac:picMkLst>
        </pc:picChg>
      </pc:sldChg>
      <pc:sldChg chg="del">
        <pc:chgData name="Juliana Mascarenhas" userId="S::juliana.mascarenhas@dio.me::573f2dcc-13b6-4a88-af1c-35ffa781b5c6" providerId="AD" clId="Web-{E46F029D-187B-6371-F968-5042E80A667B}" dt="2022-07-19T02:17:41.124" v="292"/>
        <pc:sldMkLst>
          <pc:docMk/>
          <pc:sldMk cId="0" sldId="267"/>
        </pc:sldMkLst>
      </pc:sldChg>
      <pc:sldChg chg="addSp delSp modSp ord">
        <pc:chgData name="Juliana Mascarenhas" userId="S::juliana.mascarenhas@dio.me::573f2dcc-13b6-4a88-af1c-35ffa781b5c6" providerId="AD" clId="Web-{E46F029D-187B-6371-F968-5042E80A667B}" dt="2022-07-19T04:52:34.576" v="1323" actId="1076"/>
        <pc:sldMkLst>
          <pc:docMk/>
          <pc:sldMk cId="0" sldId="269"/>
        </pc:sldMkLst>
        <pc:spChg chg="add mod ord">
          <ac:chgData name="Juliana Mascarenhas" userId="S::juliana.mascarenhas@dio.me::573f2dcc-13b6-4a88-af1c-35ffa781b5c6" providerId="AD" clId="Web-{E46F029D-187B-6371-F968-5042E80A667B}" dt="2022-07-19T04:15:04.623" v="811"/>
          <ac:spMkLst>
            <pc:docMk/>
            <pc:sldMk cId="0" sldId="269"/>
            <ac:spMk id="6" creationId="{76310DCF-FAF2-03B3-E9F5-747441B4216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22:47.696" v="908" actId="1076"/>
          <ac:spMkLst>
            <pc:docMk/>
            <pc:sldMk cId="0" sldId="269"/>
            <ac:spMk id="7" creationId="{5729EFEE-67E3-7560-FCB7-8C3A58205737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52:34.576" v="1323" actId="1076"/>
          <ac:spMkLst>
            <pc:docMk/>
            <pc:sldMk cId="0" sldId="269"/>
            <ac:spMk id="9" creationId="{1AB93932-FCFF-97DF-7130-0CB132BED8D3}"/>
          </ac:spMkLst>
        </pc:spChg>
        <pc:spChg chg="add del mod">
          <ac:chgData name="Juliana Mascarenhas" userId="S::juliana.mascarenhas@dio.me::573f2dcc-13b6-4a88-af1c-35ffa781b5c6" providerId="AD" clId="Web-{E46F029D-187B-6371-F968-5042E80A667B}" dt="2022-07-19T04:17:49.346" v="840"/>
          <ac:spMkLst>
            <pc:docMk/>
            <pc:sldMk cId="0" sldId="269"/>
            <ac:spMk id="10" creationId="{0469FA28-0520-5A22-FF9F-0995FB8C0381}"/>
          </ac:spMkLst>
        </pc:spChg>
        <pc:spChg chg="add del">
          <ac:chgData name="Juliana Mascarenhas" userId="S::juliana.mascarenhas@dio.me::573f2dcc-13b6-4a88-af1c-35ffa781b5c6" providerId="AD" clId="Web-{E46F029D-187B-6371-F968-5042E80A667B}" dt="2022-07-19T04:18:18.065" v="847"/>
          <ac:spMkLst>
            <pc:docMk/>
            <pc:sldMk cId="0" sldId="269"/>
            <ac:spMk id="12" creationId="{63A6892A-7E57-DF63-058E-CB495BEFE36F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22:51.633" v="910" actId="1076"/>
          <ac:spMkLst>
            <pc:docMk/>
            <pc:sldMk cId="0" sldId="269"/>
            <ac:spMk id="13" creationId="{6B8E7752-F9A1-A2F5-CC07-D7A0F634135E}"/>
          </ac:spMkLst>
        </pc:spChg>
        <pc:spChg chg="add del mod">
          <ac:chgData name="Juliana Mascarenhas" userId="S::juliana.mascarenhas@dio.me::573f2dcc-13b6-4a88-af1c-35ffa781b5c6" providerId="AD" clId="Web-{E46F029D-187B-6371-F968-5042E80A667B}" dt="2022-07-19T04:21:11.006" v="877"/>
          <ac:spMkLst>
            <pc:docMk/>
            <pc:sldMk cId="0" sldId="269"/>
            <ac:spMk id="14" creationId="{177DADF8-8821-4780-98C7-0EEC31869B6D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22:53.336" v="912" actId="1076"/>
          <ac:spMkLst>
            <pc:docMk/>
            <pc:sldMk cId="0" sldId="269"/>
            <ac:spMk id="17" creationId="{0E4A74B9-A4E8-EA65-6925-48C7D8D4B5D2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23:03.555" v="914" actId="14100"/>
          <ac:spMkLst>
            <pc:docMk/>
            <pc:sldMk cId="0" sldId="269"/>
            <ac:spMk id="18" creationId="{3F3E6C7D-472D-E4E7-2A87-84808D0A46D0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13:26.432" v="796"/>
          <ac:spMkLst>
            <pc:docMk/>
            <pc:sldMk cId="0" sldId="269"/>
            <ac:spMk id="231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4:22:37.586" v="902" actId="14100"/>
          <ac:spMkLst>
            <pc:docMk/>
            <pc:sldMk cId="0" sldId="269"/>
            <ac:spMk id="232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E46F029D-187B-6371-F968-5042E80A667B}" dt="2022-07-19T04:22:44.992" v="907" actId="1076"/>
          <ac:grpSpMkLst>
            <pc:docMk/>
            <pc:sldMk cId="0" sldId="269"/>
            <ac:grpSpMk id="15" creationId="{9F64B3CF-07A7-B248-AC29-68F6D573E01E}"/>
          </ac:grpSpMkLst>
        </pc:grpChg>
        <pc:picChg chg="add mod">
          <ac:chgData name="Juliana Mascarenhas" userId="S::juliana.mascarenhas@dio.me::573f2dcc-13b6-4a88-af1c-35ffa781b5c6" providerId="AD" clId="Web-{E46F029D-187B-6371-F968-5042E80A667B}" dt="2022-07-19T04:22:29.852" v="899" actId="1076"/>
          <ac:picMkLst>
            <pc:docMk/>
            <pc:sldMk cId="0" sldId="269"/>
            <ac:picMk id="3" creationId="{5054699D-1743-EDB9-DF7D-5933326B3760}"/>
          </ac:picMkLst>
        </pc:picChg>
        <pc:picChg chg="add del mod">
          <ac:chgData name="Juliana Mascarenhas" userId="S::juliana.mascarenhas@dio.me::573f2dcc-13b6-4a88-af1c-35ffa781b5c6" providerId="AD" clId="Web-{E46F029D-187B-6371-F968-5042E80A667B}" dt="2022-07-19T04:14:37.122" v="802"/>
          <ac:picMkLst>
            <pc:docMk/>
            <pc:sldMk cId="0" sldId="269"/>
            <ac:picMk id="4" creationId="{25484712-2CE8-12C8-138E-0D523946A4E0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4:14:35.887" v="801" actId="1076"/>
          <ac:picMkLst>
            <pc:docMk/>
            <pc:sldMk cId="0" sldId="269"/>
            <ac:picMk id="5" creationId="{50B6FE3A-5153-7104-1053-FE64C551DFDC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4:22:40.289" v="903" actId="1076"/>
          <ac:picMkLst>
            <pc:docMk/>
            <pc:sldMk cId="0" sldId="269"/>
            <ac:picMk id="8" creationId="{4F8DF604-E424-5199-F10F-C8CDC5ED8CB3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4:22:51.618" v="909" actId="1076"/>
          <ac:picMkLst>
            <pc:docMk/>
            <pc:sldMk cId="0" sldId="269"/>
            <ac:picMk id="11" creationId="{915E6B72-3AF5-4778-C390-3BD421EA74C7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4:22:53.321" v="911" actId="1076"/>
          <ac:picMkLst>
            <pc:docMk/>
            <pc:sldMk cId="0" sldId="269"/>
            <ac:picMk id="16" creationId="{B127570E-0700-20CD-2B1F-957BAC0066D7}"/>
          </ac:picMkLst>
        </pc:picChg>
      </pc:sldChg>
      <pc:sldChg chg="del">
        <pc:chgData name="Juliana Mascarenhas" userId="S::juliana.mascarenhas@dio.me::573f2dcc-13b6-4a88-af1c-35ffa781b5c6" providerId="AD" clId="Web-{E46F029D-187B-6371-F968-5042E80A667B}" dt="2022-07-19T02:17:40.499" v="291"/>
        <pc:sldMkLst>
          <pc:docMk/>
          <pc:sldMk cId="0" sldId="270"/>
        </pc:sldMkLst>
      </pc:sldChg>
      <pc:sldChg chg="del">
        <pc:chgData name="Juliana Mascarenhas" userId="S::juliana.mascarenhas@dio.me::573f2dcc-13b6-4a88-af1c-35ffa781b5c6" providerId="AD" clId="Web-{E46F029D-187B-6371-F968-5042E80A667B}" dt="2022-07-19T02:17:37.686" v="290"/>
        <pc:sldMkLst>
          <pc:docMk/>
          <pc:sldMk cId="0" sldId="271"/>
        </pc:sldMkLst>
      </pc:sldChg>
      <pc:sldChg chg="del">
        <pc:chgData name="Juliana Mascarenhas" userId="S::juliana.mascarenhas@dio.me::573f2dcc-13b6-4a88-af1c-35ffa781b5c6" providerId="AD" clId="Web-{E46F029D-187B-6371-F968-5042E80A667B}" dt="2022-07-19T02:17:36.311" v="289"/>
        <pc:sldMkLst>
          <pc:docMk/>
          <pc:sldMk cId="0" sldId="272"/>
        </pc:sldMkLst>
      </pc:sldChg>
      <pc:sldChg chg="del">
        <pc:chgData name="Juliana Mascarenhas" userId="S::juliana.mascarenhas@dio.me::573f2dcc-13b6-4a88-af1c-35ffa781b5c6" providerId="AD" clId="Web-{E46F029D-187B-6371-F968-5042E80A667B}" dt="2022-07-19T02:17:46.452" v="293"/>
        <pc:sldMkLst>
          <pc:docMk/>
          <pc:sldMk cId="0" sldId="273"/>
        </pc:sldMkLst>
      </pc:sldChg>
      <pc:sldChg chg="modSp ord">
        <pc:chgData name="Juliana Mascarenhas" userId="S::juliana.mascarenhas@dio.me::573f2dcc-13b6-4a88-af1c-35ffa781b5c6" providerId="AD" clId="Web-{E46F029D-187B-6371-F968-5042E80A667B}" dt="2022-07-19T02:24:42.510" v="328"/>
        <pc:sldMkLst>
          <pc:docMk/>
          <pc:sldMk cId="0" sldId="274"/>
        </pc:sldMkLst>
        <pc:spChg chg="mod">
          <ac:chgData name="Juliana Mascarenhas" userId="S::juliana.mascarenhas@dio.me::573f2dcc-13b6-4a88-af1c-35ffa781b5c6" providerId="AD" clId="Web-{E46F029D-187B-6371-F968-5042E80A667B}" dt="2022-07-19T02:24:42.510" v="328"/>
          <ac:spMkLst>
            <pc:docMk/>
            <pc:sldMk cId="0" sldId="274"/>
            <ac:spMk id="274" creationId="{00000000-0000-0000-0000-000000000000}"/>
          </ac:spMkLst>
        </pc:spChg>
      </pc:sldChg>
      <pc:sldChg chg="ord">
        <pc:chgData name="Juliana Mascarenhas" userId="S::juliana.mascarenhas@dio.me::573f2dcc-13b6-4a88-af1c-35ffa781b5c6" providerId="AD" clId="Web-{E46F029D-187B-6371-F968-5042E80A667B}" dt="2022-07-19T02:20:53.487" v="317"/>
        <pc:sldMkLst>
          <pc:docMk/>
          <pc:sldMk cId="0" sldId="275"/>
        </pc:sldMkLst>
      </pc:sldChg>
      <pc:sldChg chg="modSp">
        <pc:chgData name="Juliana Mascarenhas" userId="S::juliana.mascarenhas@dio.me::573f2dcc-13b6-4a88-af1c-35ffa781b5c6" providerId="AD" clId="Web-{E46F029D-187B-6371-F968-5042E80A667B}" dt="2022-07-19T04:43:21.624" v="1077" actId="20577"/>
        <pc:sldMkLst>
          <pc:docMk/>
          <pc:sldMk cId="3819975660" sldId="298"/>
        </pc:sldMkLst>
        <pc:spChg chg="mod">
          <ac:chgData name="Juliana Mascarenhas" userId="S::juliana.mascarenhas@dio.me::573f2dcc-13b6-4a88-af1c-35ffa781b5c6" providerId="AD" clId="Web-{E46F029D-187B-6371-F968-5042E80A667B}" dt="2022-07-19T04:43:21.624" v="1077" actId="20577"/>
          <ac:spMkLst>
            <pc:docMk/>
            <pc:sldMk cId="3819975660" sldId="298"/>
            <ac:spMk id="274" creationId="{00000000-0000-0000-0000-000000000000}"/>
          </ac:spMkLst>
        </pc:spChg>
      </pc:sldChg>
      <pc:sldChg chg="addSp modSp modNotes">
        <pc:chgData name="Juliana Mascarenhas" userId="S::juliana.mascarenhas@dio.me::573f2dcc-13b6-4a88-af1c-35ffa781b5c6" providerId="AD" clId="Web-{E46F029D-187B-6371-F968-5042E80A667B}" dt="2022-07-19T01:30:30.761" v="21" actId="1076"/>
        <pc:sldMkLst>
          <pc:docMk/>
          <pc:sldMk cId="2016926230" sldId="337"/>
        </pc:sldMkLst>
        <pc:spChg chg="mod">
          <ac:chgData name="Juliana Mascarenhas" userId="S::juliana.mascarenhas@dio.me::573f2dcc-13b6-4a88-af1c-35ffa781b5c6" providerId="AD" clId="Web-{E46F029D-187B-6371-F968-5042E80A667B}" dt="2022-07-19T01:27:55.135" v="18" actId="20577"/>
          <ac:spMkLst>
            <pc:docMk/>
            <pc:sldMk cId="2016926230" sldId="337"/>
            <ac:spMk id="9" creationId="{24CA4510-48D8-0F54-9515-DC6D432F0772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1:30:30.761" v="21" actId="1076"/>
          <ac:picMkLst>
            <pc:docMk/>
            <pc:sldMk cId="2016926230" sldId="337"/>
            <ac:picMk id="2" creationId="{97AD12AB-9472-05F8-C9D2-1F0E8C886BC7}"/>
          </ac:picMkLst>
        </pc:picChg>
      </pc:sldChg>
      <pc:sldChg chg="delSp modSp add replId">
        <pc:chgData name="Juliana Mascarenhas" userId="S::juliana.mascarenhas@dio.me::573f2dcc-13b6-4a88-af1c-35ffa781b5c6" providerId="AD" clId="Web-{E46F029D-187B-6371-F968-5042E80A667B}" dt="2022-07-19T01:38:02.138" v="103" actId="20577"/>
        <pc:sldMkLst>
          <pc:docMk/>
          <pc:sldMk cId="3166087604" sldId="338"/>
        </pc:sldMkLst>
        <pc:spChg chg="mod">
          <ac:chgData name="Juliana Mascarenhas" userId="S::juliana.mascarenhas@dio.me::573f2dcc-13b6-4a88-af1c-35ffa781b5c6" providerId="AD" clId="Web-{E46F029D-187B-6371-F968-5042E80A667B}" dt="2022-07-19T01:38:02.138" v="103" actId="20577"/>
          <ac:spMkLst>
            <pc:docMk/>
            <pc:sldMk cId="3166087604" sldId="338"/>
            <ac:spMk id="9" creationId="{24CA4510-48D8-0F54-9515-DC6D432F0772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1:31:47.013" v="72" actId="1076"/>
          <ac:spMkLst>
            <pc:docMk/>
            <pc:sldMk cId="3166087604" sldId="338"/>
            <ac:spMk id="13" creationId="{AFBFCE10-7836-572D-19F0-EA9B848434C3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1:30:53.059" v="32" actId="20577"/>
          <ac:spMkLst>
            <pc:docMk/>
            <pc:sldMk cId="3166087604" sldId="338"/>
            <ac:spMk id="176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E46F029D-187B-6371-F968-5042E80A667B}" dt="2022-07-19T01:31:14.512" v="55" actId="1076"/>
          <ac:picMkLst>
            <pc:docMk/>
            <pc:sldMk cId="3166087604" sldId="338"/>
            <ac:picMk id="2" creationId="{97AD12AB-9472-05F8-C9D2-1F0E8C886BC7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1:31:12.418" v="54"/>
          <ac:picMkLst>
            <pc:docMk/>
            <pc:sldMk cId="3166087604" sldId="338"/>
            <ac:picMk id="3" creationId="{DEDBF210-3CDC-80AF-331F-BD8C1C2D867F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1:31:10.793" v="53"/>
          <ac:picMkLst>
            <pc:docMk/>
            <pc:sldMk cId="3166087604" sldId="338"/>
            <ac:picMk id="14" creationId="{DDFE0014-CE00-850D-AC6C-E16E89B32CDC}"/>
          </ac:picMkLst>
        </pc:picChg>
      </pc:sldChg>
      <pc:sldChg chg="addSp delSp modSp add del replId">
        <pc:chgData name="Juliana Mascarenhas" userId="S::juliana.mascarenhas@dio.me::573f2dcc-13b6-4a88-af1c-35ffa781b5c6" providerId="AD" clId="Web-{E46F029D-187B-6371-F968-5042E80A667B}" dt="2022-07-19T03:43:21.411" v="421"/>
        <pc:sldMkLst>
          <pc:docMk/>
          <pc:sldMk cId="1416941004" sldId="339"/>
        </pc:sldMkLst>
        <pc:spChg chg="add del mod">
          <ac:chgData name="Juliana Mascarenhas" userId="S::juliana.mascarenhas@dio.me::573f2dcc-13b6-4a88-af1c-35ffa781b5c6" providerId="AD" clId="Web-{E46F029D-187B-6371-F968-5042E80A667B}" dt="2022-07-19T03:42:17.858" v="406"/>
          <ac:spMkLst>
            <pc:docMk/>
            <pc:sldMk cId="1416941004" sldId="339"/>
            <ac:spMk id="3" creationId="{56A9050F-1631-D373-6891-8D12202CEE92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3:41:08.857" v="380" actId="20577"/>
          <ac:spMkLst>
            <pc:docMk/>
            <pc:sldMk cId="1416941004" sldId="339"/>
            <ac:spMk id="9" creationId="{24CA4510-48D8-0F54-9515-DC6D432F0772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3:40:20.559" v="339" actId="20577"/>
          <ac:spMkLst>
            <pc:docMk/>
            <pc:sldMk cId="1416941004" sldId="339"/>
            <ac:spMk id="176" creationId="{00000000-0000-0000-0000-000000000000}"/>
          </ac:spMkLst>
        </pc:spChg>
      </pc:sldChg>
      <pc:sldChg chg="add del replId">
        <pc:chgData name="Juliana Mascarenhas" userId="S::juliana.mascarenhas@dio.me::573f2dcc-13b6-4a88-af1c-35ffa781b5c6" providerId="AD" clId="Web-{E46F029D-187B-6371-F968-5042E80A667B}" dt="2022-07-19T04:38:22.078" v="960"/>
        <pc:sldMkLst>
          <pc:docMk/>
          <pc:sldMk cId="1919007940" sldId="340"/>
        </pc:sldMkLst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2:08:16.749" v="258" actId="14100"/>
        <pc:sldMkLst>
          <pc:docMk/>
          <pc:sldMk cId="2058097940" sldId="341"/>
        </pc:sldMkLst>
        <pc:spChg chg="mod">
          <ac:chgData name="Juliana Mascarenhas" userId="S::juliana.mascarenhas@dio.me::573f2dcc-13b6-4a88-af1c-35ffa781b5c6" providerId="AD" clId="Web-{E46F029D-187B-6371-F968-5042E80A667B}" dt="2022-07-19T02:08:16.749" v="258" actId="14100"/>
          <ac:spMkLst>
            <pc:docMk/>
            <pc:sldMk cId="2058097940" sldId="341"/>
            <ac:spMk id="4" creationId="{CEBC13F4-078D-8DF1-167E-1AA913466E31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2:03:18.977" v="115" actId="20577"/>
          <ac:spMkLst>
            <pc:docMk/>
            <pc:sldMk cId="2058097940" sldId="341"/>
            <ac:spMk id="17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2:08:14.999" v="257" actId="1076"/>
          <ac:picMkLst>
            <pc:docMk/>
            <pc:sldMk cId="2058097940" sldId="341"/>
            <ac:picMk id="2" creationId="{37AC6E5C-088D-19EA-5B28-5A78A74BBB0C}"/>
          </ac:picMkLst>
        </pc:picChg>
        <pc:picChg chg="del mod">
          <ac:chgData name="Juliana Mascarenhas" userId="S::juliana.mascarenhas@dio.me::573f2dcc-13b6-4a88-af1c-35ffa781b5c6" providerId="AD" clId="Web-{E46F029D-187B-6371-F968-5042E80A667B}" dt="2022-07-19T02:06:56.435" v="235"/>
          <ac:picMkLst>
            <pc:docMk/>
            <pc:sldMk cId="2058097940" sldId="341"/>
            <ac:picMk id="5" creationId="{F54EAD31-E0A5-CF29-8DEA-1868D7690CAF}"/>
          </ac:picMkLst>
        </pc:pic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3:45:38.492" v="425"/>
        <pc:sldMkLst>
          <pc:docMk/>
          <pc:sldMk cId="2228564509" sldId="342"/>
        </pc:sldMkLst>
        <pc:spChg chg="del">
          <ac:chgData name="Juliana Mascarenhas" userId="S::juliana.mascarenhas@dio.me::573f2dcc-13b6-4a88-af1c-35ffa781b5c6" providerId="AD" clId="Web-{E46F029D-187B-6371-F968-5042E80A667B}" dt="2022-07-19T03:45:38.492" v="425"/>
          <ac:spMkLst>
            <pc:docMk/>
            <pc:sldMk cId="2228564509" sldId="342"/>
            <ac:spMk id="3" creationId="{56A9050F-1631-D373-6891-8D12202CEE92}"/>
          </ac:spMkLst>
        </pc:spChg>
        <pc:spChg chg="add del">
          <ac:chgData name="Juliana Mascarenhas" userId="S::juliana.mascarenhas@dio.me::573f2dcc-13b6-4a88-af1c-35ffa781b5c6" providerId="AD" clId="Web-{E46F029D-187B-6371-F968-5042E80A667B}" dt="2022-07-19T03:42:48.453" v="408"/>
          <ac:spMkLst>
            <pc:docMk/>
            <pc:sldMk cId="2228564509" sldId="342"/>
            <ac:spMk id="4" creationId="{7A35CA53-0BF3-8139-62E5-9A5E48449C62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3:43:28.239" v="423" actId="20577"/>
          <ac:spMkLst>
            <pc:docMk/>
            <pc:sldMk cId="2228564509" sldId="342"/>
            <ac:spMk id="9" creationId="{24CA4510-48D8-0F54-9515-DC6D432F0772}"/>
          </ac:spMkLst>
        </pc:spChg>
      </pc:sldChg>
      <pc:sldChg chg="add replId modNotes">
        <pc:chgData name="Juliana Mascarenhas" userId="S::juliana.mascarenhas@dio.me::573f2dcc-13b6-4a88-af1c-35ffa781b5c6" providerId="AD" clId="Web-{E46F029D-187B-6371-F968-5042E80A667B}" dt="2022-07-19T03:53:22.205" v="607"/>
        <pc:sldMkLst>
          <pc:docMk/>
          <pc:sldMk cId="3436460893" sldId="343"/>
        </pc:sldMkLst>
      </pc:sldChg>
      <pc:sldChg chg="addSp delSp modSp add replId modNotes">
        <pc:chgData name="Juliana Mascarenhas" userId="S::juliana.mascarenhas@dio.me::573f2dcc-13b6-4a88-af1c-35ffa781b5c6" providerId="AD" clId="Web-{E46F029D-187B-6371-F968-5042E80A667B}" dt="2022-07-19T03:53:45.362" v="613"/>
        <pc:sldMkLst>
          <pc:docMk/>
          <pc:sldMk cId="2484613420" sldId="344"/>
        </pc:sldMkLst>
        <pc:spChg chg="del">
          <ac:chgData name="Juliana Mascarenhas" userId="S::juliana.mascarenhas@dio.me::573f2dcc-13b6-4a88-af1c-35ffa781b5c6" providerId="AD" clId="Web-{E46F029D-187B-6371-F968-5042E80A667B}" dt="2022-07-19T03:45:41.070" v="426"/>
          <ac:spMkLst>
            <pc:docMk/>
            <pc:sldMk cId="2484613420" sldId="344"/>
            <ac:spMk id="3" creationId="{56A9050F-1631-D373-6891-8D12202CEE92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46.617" v="429"/>
          <ac:spMkLst>
            <pc:docMk/>
            <pc:sldMk cId="2484613420" sldId="344"/>
            <ac:spMk id="6" creationId="{6DAA5790-A5FC-F000-CE2B-02EEEFC40A4A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42.539" v="427"/>
          <ac:spMkLst>
            <pc:docMk/>
            <pc:sldMk cId="2484613420" sldId="344"/>
            <ac:spMk id="9" creationId="{24CA4510-48D8-0F54-9515-DC6D432F0772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49.383" v="432"/>
          <ac:spMkLst>
            <pc:docMk/>
            <pc:sldMk cId="2484613420" sldId="344"/>
            <ac:spMk id="10" creationId="{31BADC94-7D05-6DA1-E824-129DBD3B0321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48.289" v="431"/>
          <ac:spMkLst>
            <pc:docMk/>
            <pc:sldMk cId="2484613420" sldId="344"/>
            <ac:spMk id="11" creationId="{30BC2FB4-BD3D-D2A5-F831-E19801FACA20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52.680" v="436"/>
          <ac:spMkLst>
            <pc:docMk/>
            <pc:sldMk cId="2484613420" sldId="344"/>
            <ac:spMk id="13" creationId="{AFBFCE10-7836-572D-19F0-EA9B848434C3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3:45:50.164" v="433"/>
          <ac:spMkLst>
            <pc:docMk/>
            <pc:sldMk cId="2484613420" sldId="344"/>
            <ac:spMk id="15" creationId="{B73172C7-6F90-11EB-DAA6-E67FA42368FF}"/>
          </ac:spMkLst>
        </pc:spChg>
        <pc:picChg chg="del">
          <ac:chgData name="Juliana Mascarenhas" userId="S::juliana.mascarenhas@dio.me::573f2dcc-13b6-4a88-af1c-35ffa781b5c6" providerId="AD" clId="Web-{E46F029D-187B-6371-F968-5042E80A667B}" dt="2022-07-19T03:45:52.102" v="435"/>
          <ac:picMkLst>
            <pc:docMk/>
            <pc:sldMk cId="2484613420" sldId="344"/>
            <ac:picMk id="2" creationId="{97AD12AB-9472-05F8-C9D2-1F0E8C886BC7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3:46:45.947" v="440" actId="1076"/>
          <ac:picMkLst>
            <pc:docMk/>
            <pc:sldMk cId="2484613420" sldId="344"/>
            <ac:picMk id="4" creationId="{F75C67AA-0DFF-BB92-260F-3D967F86FEB0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3:45:46.680" v="430"/>
          <ac:picMkLst>
            <pc:docMk/>
            <pc:sldMk cId="2484613420" sldId="344"/>
            <ac:picMk id="5" creationId="{456AE2C9-68E2-9599-31AB-28CFDCFA1728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3:45:50.883" v="434"/>
          <ac:picMkLst>
            <pc:docMk/>
            <pc:sldMk cId="2484613420" sldId="344"/>
            <ac:picMk id="12" creationId="{EDC0F276-5F20-F0BE-F45F-BDB78D86A6CA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E46F029D-187B-6371-F968-5042E80A667B}" dt="2022-07-19T03:53:27.065" v="608"/>
        <pc:sldMkLst>
          <pc:docMk/>
          <pc:sldMk cId="444165296" sldId="345"/>
        </pc:sldMkLst>
        <pc:spChg chg="add mod">
          <ac:chgData name="Juliana Mascarenhas" userId="S::juliana.mascarenhas@dio.me::573f2dcc-13b6-4a88-af1c-35ffa781b5c6" providerId="AD" clId="Web-{E46F029D-187B-6371-F968-5042E80A667B}" dt="2022-07-19T03:49:50.294" v="518" actId="20577"/>
          <ac:spMkLst>
            <pc:docMk/>
            <pc:sldMk cId="444165296" sldId="345"/>
            <ac:spMk id="6" creationId="{03C2C35F-D483-74B9-AF0B-85F25EFC537C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3:49:14.481" v="508" actId="1076"/>
          <ac:spMkLst>
            <pc:docMk/>
            <pc:sldMk cId="444165296" sldId="345"/>
            <ac:spMk id="7" creationId="{621C702E-62E7-E6EE-484B-A001D69A77DB}"/>
          </ac:spMkLst>
        </pc:spChg>
        <pc:spChg chg="add del mod">
          <ac:chgData name="Juliana Mascarenhas" userId="S::juliana.mascarenhas@dio.me::573f2dcc-13b6-4a88-af1c-35ffa781b5c6" providerId="AD" clId="Web-{E46F029D-187B-6371-F968-5042E80A667B}" dt="2022-07-19T03:50:59.343" v="528"/>
          <ac:spMkLst>
            <pc:docMk/>
            <pc:sldMk cId="444165296" sldId="345"/>
            <ac:spMk id="8" creationId="{6CDA5F5E-5AEF-DB91-8AC4-E3F9204B97AF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3:47:30.916" v="472" actId="1076"/>
          <ac:picMkLst>
            <pc:docMk/>
            <pc:sldMk cId="444165296" sldId="345"/>
            <ac:picMk id="3" creationId="{EDCFD9E4-0D90-D220-97BF-B41708A40C1E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3:46:52.275" v="442"/>
          <ac:picMkLst>
            <pc:docMk/>
            <pc:sldMk cId="444165296" sldId="345"/>
            <ac:picMk id="4" creationId="{F75C67AA-0DFF-BB92-260F-3D967F86FEB0}"/>
          </ac:picMkLst>
        </pc:picChg>
      </pc:sldChg>
      <pc:sldChg chg="addSp modSp add replId modNotes">
        <pc:chgData name="Juliana Mascarenhas" userId="S::juliana.mascarenhas@dio.me::573f2dcc-13b6-4a88-af1c-35ffa781b5c6" providerId="AD" clId="Web-{E46F029D-187B-6371-F968-5042E80A667B}" dt="2022-07-19T04:05:59.127" v="707"/>
        <pc:sldMkLst>
          <pc:docMk/>
          <pc:sldMk cId="2814811188" sldId="346"/>
        </pc:sldMkLst>
        <pc:spChg chg="add mod">
          <ac:chgData name="Juliana Mascarenhas" userId="S::juliana.mascarenhas@dio.me::573f2dcc-13b6-4a88-af1c-35ffa781b5c6" providerId="AD" clId="Web-{E46F029D-187B-6371-F968-5042E80A667B}" dt="2022-07-19T03:51:47.250" v="553" actId="1076"/>
          <ac:spMkLst>
            <pc:docMk/>
            <pc:sldMk cId="2814811188" sldId="346"/>
            <ac:spMk id="2" creationId="{08FD3A11-43D6-AC20-CC1F-9D1BE734E27D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3:52:10.625" v="559"/>
          <ac:spMkLst>
            <pc:docMk/>
            <pc:sldMk cId="2814811188" sldId="346"/>
            <ac:spMk id="4" creationId="{EC5B8FB5-0FBD-D439-C21F-30E3F588CD7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04:42.360" v="696" actId="20577"/>
          <ac:spMkLst>
            <pc:docMk/>
            <pc:sldMk cId="2814811188" sldId="346"/>
            <ac:spMk id="5" creationId="{EBD7D6BA-526E-7BEA-9F74-4754936A9439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3:52:00.922" v="556"/>
          <ac:spMkLst>
            <pc:docMk/>
            <pc:sldMk cId="2814811188" sldId="346"/>
            <ac:spMk id="8" creationId="{6CDA5F5E-5AEF-DB91-8AC4-E3F9204B97AF}"/>
          </ac:spMkLst>
        </pc:sp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4:03:24.358" v="686" actId="20577"/>
        <pc:sldMkLst>
          <pc:docMk/>
          <pc:sldMk cId="3687224328" sldId="347"/>
        </pc:sldMkLst>
        <pc:spChg chg="add mod">
          <ac:chgData name="Juliana Mascarenhas" userId="S::juliana.mascarenhas@dio.me::573f2dcc-13b6-4a88-af1c-35ffa781b5c6" providerId="AD" clId="Web-{E46F029D-187B-6371-F968-5042E80A667B}" dt="2022-07-19T04:03:24.358" v="686" actId="20577"/>
          <ac:spMkLst>
            <pc:docMk/>
            <pc:sldMk cId="3687224328" sldId="347"/>
            <ac:spMk id="6" creationId="{E1F9083C-FA2F-D92D-3BC7-79222F53FF84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3:57:29.929" v="662"/>
          <ac:spMkLst>
            <pc:docMk/>
            <pc:sldMk cId="3687224328" sldId="347"/>
            <ac:spMk id="9" creationId="{D9C70000-C298-D040-E6A0-D6DC92C933C0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01:09.903" v="675" actId="1076"/>
          <ac:spMkLst>
            <pc:docMk/>
            <pc:sldMk cId="3687224328" sldId="347"/>
            <ac:spMk id="11" creationId="{3327451D-07A1-29F4-AAFE-52C61BEA6F6A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01:38.247" v="684" actId="1076"/>
          <ac:spMkLst>
            <pc:docMk/>
            <pc:sldMk cId="3687224328" sldId="347"/>
            <ac:spMk id="12" creationId="{ACD89C7E-B3EE-EB0A-0A6F-6EB2AC2E1A4C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3:54:29.925" v="624" actId="20577"/>
          <ac:spMkLst>
            <pc:docMk/>
            <pc:sldMk cId="3687224328" sldId="347"/>
            <ac:spMk id="17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3:55:10.879" v="654" actId="1076"/>
          <ac:picMkLst>
            <pc:docMk/>
            <pc:sldMk cId="3687224328" sldId="347"/>
            <ac:picMk id="3" creationId="{A70A591D-6C01-C716-A89C-9B5E033AABA0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3:54:21.425" v="615"/>
          <ac:picMkLst>
            <pc:docMk/>
            <pc:sldMk cId="3687224328" sldId="347"/>
            <ac:picMk id="4" creationId="{F75C67AA-0DFF-BB92-260F-3D967F86FEB0}"/>
          </ac:picMkLst>
        </pc:picChg>
        <pc:picChg chg="add mod modCrop">
          <ac:chgData name="Juliana Mascarenhas" userId="S::juliana.mascarenhas@dio.me::573f2dcc-13b6-4a88-af1c-35ffa781b5c6" providerId="AD" clId="Web-{E46F029D-187B-6371-F968-5042E80A667B}" dt="2022-07-19T03:55:09.082" v="653" actId="1076"/>
          <ac:picMkLst>
            <pc:docMk/>
            <pc:sldMk cId="3687224328" sldId="347"/>
            <ac:picMk id="8" creationId="{9DCE3A1B-AA22-C69C-8FE1-C272EB3526F9}"/>
          </ac:picMkLst>
        </pc:picChg>
        <pc:picChg chg="add mod ord">
          <ac:chgData name="Juliana Mascarenhas" userId="S::juliana.mascarenhas@dio.me::573f2dcc-13b6-4a88-af1c-35ffa781b5c6" providerId="AD" clId="Web-{E46F029D-187B-6371-F968-5042E80A667B}" dt="2022-07-19T04:01:42.075" v="685"/>
          <ac:picMkLst>
            <pc:docMk/>
            <pc:sldMk cId="3687224328" sldId="347"/>
            <ac:picMk id="10" creationId="{C6CC5646-6AC9-21B0-84F5-D929F11315EA}"/>
          </ac:picMkLst>
        </pc:picChg>
      </pc:sldChg>
      <pc:sldChg chg="addSp modSp add replId">
        <pc:chgData name="Juliana Mascarenhas" userId="S::juliana.mascarenhas@dio.me::573f2dcc-13b6-4a88-af1c-35ffa781b5c6" providerId="AD" clId="Web-{E46F029D-187B-6371-F968-5042E80A667B}" dt="2022-07-19T04:06:23.003" v="727"/>
        <pc:sldMkLst>
          <pc:docMk/>
          <pc:sldMk cId="4070835197" sldId="348"/>
        </pc:sldMkLst>
        <pc:spChg chg="add mod">
          <ac:chgData name="Juliana Mascarenhas" userId="S::juliana.mascarenhas@dio.me::573f2dcc-13b6-4a88-af1c-35ffa781b5c6" providerId="AD" clId="Web-{E46F029D-187B-6371-F968-5042E80A667B}" dt="2022-07-19T04:06:23.003" v="727"/>
          <ac:spMkLst>
            <pc:docMk/>
            <pc:sldMk cId="4070835197" sldId="348"/>
            <ac:spMk id="2" creationId="{D0F61FE8-87D3-1521-47A7-84902C0A9104}"/>
          </ac:spMkLst>
        </pc:sp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4:09:07.778" v="786"/>
        <pc:sldMkLst>
          <pc:docMk/>
          <pc:sldMk cId="1213553436" sldId="349"/>
        </pc:sldMkLst>
        <pc:spChg chg="del">
          <ac:chgData name="Juliana Mascarenhas" userId="S::juliana.mascarenhas@dio.me::573f2dcc-13b6-4a88-af1c-35ffa781b5c6" providerId="AD" clId="Web-{E46F029D-187B-6371-F968-5042E80A667B}" dt="2022-07-19T04:07:57.771" v="730"/>
          <ac:spMkLst>
            <pc:docMk/>
            <pc:sldMk cId="1213553436" sldId="349"/>
            <ac:spMk id="3" creationId="{8C39CEB5-0561-D976-6183-0C7B27938844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09:07.778" v="786"/>
          <ac:spMkLst>
            <pc:docMk/>
            <pc:sldMk cId="1213553436" sldId="349"/>
            <ac:spMk id="6" creationId="{9F20B88D-9E8C-462B-1E40-BD4FF0A44F90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07:56.958" v="729"/>
          <ac:spMkLst>
            <pc:docMk/>
            <pc:sldMk cId="1213553436" sldId="349"/>
            <ac:spMk id="7" creationId="{54FDA435-4F15-14CE-2C24-33C62441CCEE}"/>
          </ac:spMkLst>
        </pc:spChg>
        <pc:picChg chg="add mod">
          <ac:chgData name="Juliana Mascarenhas" userId="S::juliana.mascarenhas@dio.me::573f2dcc-13b6-4a88-af1c-35ffa781b5c6" providerId="AD" clId="Web-{E46F029D-187B-6371-F968-5042E80A667B}" dt="2022-07-19T04:08:13.036" v="737" actId="1076"/>
          <ac:picMkLst>
            <pc:docMk/>
            <pc:sldMk cId="1213553436" sldId="349"/>
            <ac:picMk id="2" creationId="{726C1C18-7196-5E73-370B-1A1FB379DF21}"/>
          </ac:picMkLst>
        </pc:pic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4:49:11.507" v="1223" actId="20577"/>
        <pc:sldMkLst>
          <pc:docMk/>
          <pc:sldMk cId="1759992371" sldId="350"/>
        </pc:sldMkLst>
        <pc:spChg chg="add mod">
          <ac:chgData name="Juliana Mascarenhas" userId="S::juliana.mascarenhas@dio.me::573f2dcc-13b6-4a88-af1c-35ffa781b5c6" providerId="AD" clId="Web-{E46F029D-187B-6371-F968-5042E80A667B}" dt="2022-07-19T04:49:11.507" v="1223" actId="20577"/>
          <ac:spMkLst>
            <pc:docMk/>
            <pc:sldMk cId="1759992371" sldId="350"/>
            <ac:spMk id="4" creationId="{FDD527E5-20CE-A314-AE48-DC2A7D068106}"/>
          </ac:spMkLst>
        </pc:spChg>
        <pc:spChg chg="del mod">
          <ac:chgData name="Juliana Mascarenhas" userId="S::juliana.mascarenhas@dio.me::573f2dcc-13b6-4a88-af1c-35ffa781b5c6" providerId="AD" clId="Web-{E46F029D-187B-6371-F968-5042E80A667B}" dt="2022-07-19T04:37:34.852" v="924"/>
          <ac:spMkLst>
            <pc:docMk/>
            <pc:sldMk cId="1759992371" sldId="350"/>
            <ac:spMk id="9" creationId="{1AB93932-FCFF-97DF-7130-0CB132BED8D3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5:13.220" v="1110"/>
          <ac:spMkLst>
            <pc:docMk/>
            <pc:sldMk cId="1759992371" sldId="350"/>
            <ac:spMk id="10" creationId="{4D0BE506-5BFA-A86F-642C-CC253311E6B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5:13.236" v="1111"/>
          <ac:spMkLst>
            <pc:docMk/>
            <pc:sldMk cId="1759992371" sldId="350"/>
            <ac:spMk id="12" creationId="{77621474-D3C5-627D-60CC-82B774E81BDE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37.321" v="926"/>
          <ac:spMkLst>
            <pc:docMk/>
            <pc:sldMk cId="1759992371" sldId="350"/>
            <ac:spMk id="13" creationId="{6B8E7752-F9A1-A2F5-CC07-D7A0F634135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5:34.658" v="1132" actId="20577"/>
          <ac:spMkLst>
            <pc:docMk/>
            <pc:sldMk cId="1759992371" sldId="350"/>
            <ac:spMk id="14" creationId="{DB69345A-E67D-9948-81FC-F1540367952E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37.399" v="927"/>
          <ac:spMkLst>
            <pc:docMk/>
            <pc:sldMk cId="1759992371" sldId="350"/>
            <ac:spMk id="17" creationId="{0E4A74B9-A4E8-EA65-6925-48C7D8D4B5D2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23:21.765" v="919"/>
          <ac:spMkLst>
            <pc:docMk/>
            <pc:sldMk cId="1759992371" sldId="350"/>
            <ac:spMk id="18" creationId="{3F3E6C7D-472D-E4E7-2A87-84808D0A46D0}"/>
          </ac:spMkLst>
        </pc:spChg>
        <pc:spChg chg="add del">
          <ac:chgData name="Juliana Mascarenhas" userId="S::juliana.mascarenhas@dio.me::573f2dcc-13b6-4a88-af1c-35ffa781b5c6" providerId="AD" clId="Web-{E46F029D-187B-6371-F968-5042E80A667B}" dt="2022-07-19T04:23:18.071" v="918"/>
          <ac:spMkLst>
            <pc:docMk/>
            <pc:sldMk cId="1759992371" sldId="350"/>
            <ac:spMk id="232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E46F029D-187B-6371-F968-5042E80A667B}" dt="2022-07-19T04:23:12.493" v="916"/>
          <ac:picMkLst>
            <pc:docMk/>
            <pc:sldMk cId="1759992371" sldId="350"/>
            <ac:picMk id="3" creationId="{5054699D-1743-EDB9-DF7D-5933326B3760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7:33.759" v="922"/>
          <ac:picMkLst>
            <pc:docMk/>
            <pc:sldMk cId="1759992371" sldId="350"/>
            <ac:picMk id="8" creationId="{4F8DF604-E424-5199-F10F-C8CDC5ED8CB3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7:35.571" v="925"/>
          <ac:picMkLst>
            <pc:docMk/>
            <pc:sldMk cId="1759992371" sldId="350"/>
            <ac:picMk id="11" creationId="{915E6B72-3AF5-4778-C390-3BD421EA74C7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7:37.696" v="928"/>
          <ac:picMkLst>
            <pc:docMk/>
            <pc:sldMk cId="1759992371" sldId="350"/>
            <ac:picMk id="16" creationId="{B127570E-0700-20CD-2B1F-957BAC0066D7}"/>
          </ac:picMkLst>
        </pc:pic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4:49:15.773" v="1225" actId="20577"/>
        <pc:sldMkLst>
          <pc:docMk/>
          <pc:sldMk cId="1752454592" sldId="351"/>
        </pc:sldMkLst>
        <pc:spChg chg="add del">
          <ac:chgData name="Juliana Mascarenhas" userId="S::juliana.mascarenhas@dio.me::573f2dcc-13b6-4a88-af1c-35ffa781b5c6" providerId="AD" clId="Web-{E46F029D-187B-6371-F968-5042E80A667B}" dt="2022-07-19T04:38:43.423" v="965"/>
          <ac:spMkLst>
            <pc:docMk/>
            <pc:sldMk cId="1752454592" sldId="351"/>
            <ac:spMk id="3" creationId="{80662A06-F582-69EC-AC98-210615846F1A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40.571" v="930"/>
          <ac:spMkLst>
            <pc:docMk/>
            <pc:sldMk cId="1752454592" sldId="351"/>
            <ac:spMk id="7" creationId="{5729EFEE-67E3-7560-FCB7-8C3A58205737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4:37:47.462" v="935" actId="1076"/>
          <ac:spMkLst>
            <pc:docMk/>
            <pc:sldMk cId="1752454592" sldId="351"/>
            <ac:spMk id="9" creationId="{1AB93932-FCFF-97DF-7130-0CB132BED8D3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9:15.773" v="1225" actId="20577"/>
          <ac:spMkLst>
            <pc:docMk/>
            <pc:sldMk cId="1752454592" sldId="351"/>
            <ac:spMk id="10" creationId="{5DC22505-E76C-1E97-FA4D-82E5EC33C9FC}"/>
          </ac:spMkLst>
        </pc:spChg>
        <pc:spChg chg="del mod">
          <ac:chgData name="Juliana Mascarenhas" userId="S::juliana.mascarenhas@dio.me::573f2dcc-13b6-4a88-af1c-35ffa781b5c6" providerId="AD" clId="Web-{E46F029D-187B-6371-F968-5042E80A667B}" dt="2022-07-19T04:37:48.618" v="939"/>
          <ac:spMkLst>
            <pc:docMk/>
            <pc:sldMk cId="1752454592" sldId="351"/>
            <ac:spMk id="13" creationId="{6B8E7752-F9A1-A2F5-CC07-D7A0F634135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6:43.785" v="1161" actId="20577"/>
          <ac:spMkLst>
            <pc:docMk/>
            <pc:sldMk cId="1752454592" sldId="351"/>
            <ac:spMk id="14" creationId="{410E6798-7064-6107-2595-2E3CFCD74AB6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49.228" v="940"/>
          <ac:spMkLst>
            <pc:docMk/>
            <pc:sldMk cId="1752454592" sldId="351"/>
            <ac:spMk id="17" creationId="{0E4A74B9-A4E8-EA65-6925-48C7D8D4B5D2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7:51.943" v="1176"/>
          <ac:spMkLst>
            <pc:docMk/>
            <pc:sldMk cId="1752454592" sldId="351"/>
            <ac:spMk id="20" creationId="{633FF450-FE9D-6A3F-C0A4-7E303C7BD28B}"/>
          </ac:spMkLst>
        </pc:spChg>
        <pc:spChg chg="add del">
          <ac:chgData name="Juliana Mascarenhas" userId="S::juliana.mascarenhas@dio.me::573f2dcc-13b6-4a88-af1c-35ffa781b5c6" providerId="AD" clId="Web-{E46F029D-187B-6371-F968-5042E80A667B}" dt="2022-07-19T04:47:57.240" v="1178"/>
          <ac:spMkLst>
            <pc:docMk/>
            <pc:sldMk cId="1752454592" sldId="351"/>
            <ac:spMk id="21" creationId="{72F673DB-093B-EC33-F18E-D54F27EC55C8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48:37.865" v="1209" actId="20577"/>
          <ac:spMkLst>
            <pc:docMk/>
            <pc:sldMk cId="1752454592" sldId="351"/>
            <ac:spMk id="22" creationId="{35569BA4-3C55-991E-DC35-F180F95F65B2}"/>
          </ac:spMkLst>
        </pc:spChg>
        <pc:grpChg chg="del">
          <ac:chgData name="Juliana Mascarenhas" userId="S::juliana.mascarenhas@dio.me::573f2dcc-13b6-4a88-af1c-35ffa781b5c6" providerId="AD" clId="Web-{E46F029D-187B-6371-F968-5042E80A667B}" dt="2022-07-19T04:37:39.524" v="929"/>
          <ac:grpSpMkLst>
            <pc:docMk/>
            <pc:sldMk cId="1752454592" sldId="351"/>
            <ac:grpSpMk id="15" creationId="{9F64B3CF-07A7-B248-AC29-68F6D573E01E}"/>
          </ac:grpSpMkLst>
        </pc:grpChg>
        <pc:picChg chg="mod">
          <ac:chgData name="Juliana Mascarenhas" userId="S::juliana.mascarenhas@dio.me::573f2dcc-13b6-4a88-af1c-35ffa781b5c6" providerId="AD" clId="Web-{E46F029D-187B-6371-F968-5042E80A667B}" dt="2022-07-19T04:37:45.103" v="934" actId="1076"/>
          <ac:picMkLst>
            <pc:docMk/>
            <pc:sldMk cId="1752454592" sldId="351"/>
            <ac:picMk id="8" creationId="{4F8DF604-E424-5199-F10F-C8CDC5ED8CB3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7:47.587" v="936"/>
          <ac:picMkLst>
            <pc:docMk/>
            <pc:sldMk cId="1752454592" sldId="351"/>
            <ac:picMk id="11" creationId="{915E6B72-3AF5-4778-C390-3BD421EA74C7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7:49.634" v="941"/>
          <ac:picMkLst>
            <pc:docMk/>
            <pc:sldMk cId="1752454592" sldId="351"/>
            <ac:picMk id="16" creationId="{B127570E-0700-20CD-2B1F-957BAC0066D7}"/>
          </ac:picMkLst>
        </pc:picChg>
        <pc:picChg chg="add mod">
          <ac:chgData name="Juliana Mascarenhas" userId="S::juliana.mascarenhas@dio.me::573f2dcc-13b6-4a88-af1c-35ffa781b5c6" providerId="AD" clId="Web-{E46F029D-187B-6371-F968-5042E80A667B}" dt="2022-07-19T04:46:56.629" v="1164" actId="1076"/>
          <ac:picMkLst>
            <pc:docMk/>
            <pc:sldMk cId="1752454592" sldId="351"/>
            <ac:picMk id="19" creationId="{B467E397-606E-934D-E1D8-67181B3AC7B3}"/>
          </ac:picMkLst>
        </pc:picChg>
      </pc:sldChg>
      <pc:sldChg chg="addSp delSp modSp add replId">
        <pc:chgData name="Juliana Mascarenhas" userId="S::juliana.mascarenhas@dio.me::573f2dcc-13b6-4a88-af1c-35ffa781b5c6" providerId="AD" clId="Web-{E46F029D-187B-6371-F968-5042E80A667B}" dt="2022-07-19T05:00:06.860" v="1445" actId="14100"/>
        <pc:sldMkLst>
          <pc:docMk/>
          <pc:sldMk cId="73369707" sldId="352"/>
        </pc:sldMkLst>
        <pc:spChg chg="add mod">
          <ac:chgData name="Juliana Mascarenhas" userId="S::juliana.mascarenhas@dio.me::573f2dcc-13b6-4a88-af1c-35ffa781b5c6" providerId="AD" clId="Web-{E46F029D-187B-6371-F968-5042E80A667B}" dt="2022-07-19T05:00:06.860" v="1445" actId="14100"/>
          <ac:spMkLst>
            <pc:docMk/>
            <pc:sldMk cId="73369707" sldId="352"/>
            <ac:spMk id="3" creationId="{0811C9BD-A7D5-D8D2-9EBF-F7644453BE6F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57.634" v="944"/>
          <ac:spMkLst>
            <pc:docMk/>
            <pc:sldMk cId="73369707" sldId="352"/>
            <ac:spMk id="7" creationId="{5729EFEE-67E3-7560-FCB7-8C3A58205737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7:55.665" v="943"/>
          <ac:spMkLst>
            <pc:docMk/>
            <pc:sldMk cId="73369707" sldId="352"/>
            <ac:spMk id="9" creationId="{1AB93932-FCFF-97DF-7130-0CB132BED8D3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59:57.766" v="1440" actId="1076"/>
          <ac:spMkLst>
            <pc:docMk/>
            <pc:sldMk cId="73369707" sldId="352"/>
            <ac:spMk id="10" creationId="{CE6256A9-C2D8-89DF-38F5-07D8F377C804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59:57.782" v="1441" actId="1076"/>
          <ac:spMkLst>
            <pc:docMk/>
            <pc:sldMk cId="73369707" sldId="352"/>
            <ac:spMk id="12" creationId="{8C520B9E-B14B-40EA-4786-1A8A744F2D8B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4:38:02.603" v="948" actId="1076"/>
          <ac:spMkLst>
            <pc:docMk/>
            <pc:sldMk cId="73369707" sldId="352"/>
            <ac:spMk id="13" creationId="{6B8E7752-F9A1-A2F5-CC07-D7A0F634135E}"/>
          </ac:spMkLst>
        </pc:spChg>
        <pc:spChg chg="add mod">
          <ac:chgData name="Juliana Mascarenhas" userId="S::juliana.mascarenhas@dio.me::573f2dcc-13b6-4a88-af1c-35ffa781b5c6" providerId="AD" clId="Web-{E46F029D-187B-6371-F968-5042E80A667B}" dt="2022-07-19T04:59:57.798" v="1442" actId="1076"/>
          <ac:spMkLst>
            <pc:docMk/>
            <pc:sldMk cId="73369707" sldId="352"/>
            <ac:spMk id="14" creationId="{20E25350-9BD5-3051-ABF0-644CCCF977DD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8:04.556" v="949"/>
          <ac:spMkLst>
            <pc:docMk/>
            <pc:sldMk cId="73369707" sldId="352"/>
            <ac:spMk id="17" creationId="{0E4A74B9-A4E8-EA65-6925-48C7D8D4B5D2}"/>
          </ac:spMkLst>
        </pc:spChg>
        <pc:grpChg chg="del">
          <ac:chgData name="Juliana Mascarenhas" userId="S::juliana.mascarenhas@dio.me::573f2dcc-13b6-4a88-af1c-35ffa781b5c6" providerId="AD" clId="Web-{E46F029D-187B-6371-F968-5042E80A667B}" dt="2022-07-19T04:37:57.634" v="945"/>
          <ac:grpSpMkLst>
            <pc:docMk/>
            <pc:sldMk cId="73369707" sldId="352"/>
            <ac:grpSpMk id="15" creationId="{9F64B3CF-07A7-B248-AC29-68F6D573E01E}"/>
          </ac:grpSpMkLst>
        </pc:grpChg>
        <pc:picChg chg="del">
          <ac:chgData name="Juliana Mascarenhas" userId="S::juliana.mascarenhas@dio.me::573f2dcc-13b6-4a88-af1c-35ffa781b5c6" providerId="AD" clId="Web-{E46F029D-187B-6371-F968-5042E80A667B}" dt="2022-07-19T04:37:57.712" v="946"/>
          <ac:picMkLst>
            <pc:docMk/>
            <pc:sldMk cId="73369707" sldId="352"/>
            <ac:picMk id="8" creationId="{4F8DF604-E424-5199-F10F-C8CDC5ED8CB3}"/>
          </ac:picMkLst>
        </pc:picChg>
        <pc:picChg chg="mod">
          <ac:chgData name="Juliana Mascarenhas" userId="S::juliana.mascarenhas@dio.me::573f2dcc-13b6-4a88-af1c-35ffa781b5c6" providerId="AD" clId="Web-{E46F029D-187B-6371-F968-5042E80A667B}" dt="2022-07-19T04:38:00.540" v="947" actId="1076"/>
          <ac:picMkLst>
            <pc:docMk/>
            <pc:sldMk cId="73369707" sldId="352"/>
            <ac:picMk id="11" creationId="{915E6B72-3AF5-4778-C390-3BD421EA74C7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8:05.025" v="950"/>
          <ac:picMkLst>
            <pc:docMk/>
            <pc:sldMk cId="73369707" sldId="352"/>
            <ac:picMk id="16" creationId="{B127570E-0700-20CD-2B1F-957BAC0066D7}"/>
          </ac:picMkLst>
        </pc:picChg>
      </pc:sldChg>
      <pc:sldChg chg="addSp delSp modSp add del replId">
        <pc:chgData name="Juliana Mascarenhas" userId="S::juliana.mascarenhas@dio.me::573f2dcc-13b6-4a88-af1c-35ffa781b5c6" providerId="AD" clId="Web-{E46F029D-187B-6371-F968-5042E80A667B}" dt="2022-07-19T04:52:25.638" v="1322"/>
        <pc:sldMkLst>
          <pc:docMk/>
          <pc:sldMk cId="1399829096" sldId="353"/>
        </pc:sldMkLst>
        <pc:spChg chg="add del">
          <ac:chgData name="Juliana Mascarenhas" userId="S::juliana.mascarenhas@dio.me::573f2dcc-13b6-4a88-af1c-35ffa781b5c6" providerId="AD" clId="Web-{E46F029D-187B-6371-F968-5042E80A667B}" dt="2022-07-19T04:51:54.841" v="1320"/>
          <ac:spMkLst>
            <pc:docMk/>
            <pc:sldMk cId="1399829096" sldId="353"/>
            <ac:spMk id="3" creationId="{77983425-9149-81F6-F031-2CFDDC3E1F84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8:11.619" v="955"/>
          <ac:spMkLst>
            <pc:docMk/>
            <pc:sldMk cId="1399829096" sldId="353"/>
            <ac:spMk id="7" creationId="{5729EFEE-67E3-7560-FCB7-8C3A58205737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8:11.619" v="953"/>
          <ac:spMkLst>
            <pc:docMk/>
            <pc:sldMk cId="1399829096" sldId="353"/>
            <ac:spMk id="9" creationId="{1AB93932-FCFF-97DF-7130-0CB132BED8D3}"/>
          </ac:spMkLst>
        </pc:spChg>
        <pc:spChg chg="add">
          <ac:chgData name="Juliana Mascarenhas" userId="S::juliana.mascarenhas@dio.me::573f2dcc-13b6-4a88-af1c-35ffa781b5c6" providerId="AD" clId="Web-{E46F029D-187B-6371-F968-5042E80A667B}" dt="2022-07-19T04:51:55.231" v="1321"/>
          <ac:spMkLst>
            <pc:docMk/>
            <pc:sldMk cId="1399829096" sldId="353"/>
            <ac:spMk id="10" creationId="{AB83E115-D830-1D76-855D-E275BC8360D3}"/>
          </ac:spMkLst>
        </pc:spChg>
        <pc:spChg chg="del">
          <ac:chgData name="Juliana Mascarenhas" userId="S::juliana.mascarenhas@dio.me::573f2dcc-13b6-4a88-af1c-35ffa781b5c6" providerId="AD" clId="Web-{E46F029D-187B-6371-F968-5042E80A667B}" dt="2022-07-19T04:38:11.619" v="951"/>
          <ac:spMkLst>
            <pc:docMk/>
            <pc:sldMk cId="1399829096" sldId="353"/>
            <ac:spMk id="13" creationId="{6B8E7752-F9A1-A2F5-CC07-D7A0F634135E}"/>
          </ac:spMkLst>
        </pc:spChg>
        <pc:spChg chg="mod">
          <ac:chgData name="Juliana Mascarenhas" userId="S::juliana.mascarenhas@dio.me::573f2dcc-13b6-4a88-af1c-35ffa781b5c6" providerId="AD" clId="Web-{E46F029D-187B-6371-F968-5042E80A667B}" dt="2022-07-19T04:38:14.791" v="958" actId="1076"/>
          <ac:spMkLst>
            <pc:docMk/>
            <pc:sldMk cId="1399829096" sldId="353"/>
            <ac:spMk id="17" creationId="{0E4A74B9-A4E8-EA65-6925-48C7D8D4B5D2}"/>
          </ac:spMkLst>
        </pc:spChg>
        <pc:grpChg chg="del">
          <ac:chgData name="Juliana Mascarenhas" userId="S::juliana.mascarenhas@dio.me::573f2dcc-13b6-4a88-af1c-35ffa781b5c6" providerId="AD" clId="Web-{E46F029D-187B-6371-F968-5042E80A667B}" dt="2022-07-19T04:38:11.619" v="956"/>
          <ac:grpSpMkLst>
            <pc:docMk/>
            <pc:sldMk cId="1399829096" sldId="353"/>
            <ac:grpSpMk id="15" creationId="{9F64B3CF-07A7-B248-AC29-68F6D573E01E}"/>
          </ac:grpSpMkLst>
        </pc:grpChg>
        <pc:picChg chg="del">
          <ac:chgData name="Juliana Mascarenhas" userId="S::juliana.mascarenhas@dio.me::573f2dcc-13b6-4a88-af1c-35ffa781b5c6" providerId="AD" clId="Web-{E46F029D-187B-6371-F968-5042E80A667B}" dt="2022-07-19T04:38:11.619" v="954"/>
          <ac:picMkLst>
            <pc:docMk/>
            <pc:sldMk cId="1399829096" sldId="353"/>
            <ac:picMk id="8" creationId="{4F8DF604-E424-5199-F10F-C8CDC5ED8CB3}"/>
          </ac:picMkLst>
        </pc:picChg>
        <pc:picChg chg="del">
          <ac:chgData name="Juliana Mascarenhas" userId="S::juliana.mascarenhas@dio.me::573f2dcc-13b6-4a88-af1c-35ffa781b5c6" providerId="AD" clId="Web-{E46F029D-187B-6371-F968-5042E80A667B}" dt="2022-07-19T04:38:11.619" v="952"/>
          <ac:picMkLst>
            <pc:docMk/>
            <pc:sldMk cId="1399829096" sldId="353"/>
            <ac:picMk id="11" creationId="{915E6B72-3AF5-4778-C390-3BD421EA74C7}"/>
          </ac:picMkLst>
        </pc:picChg>
        <pc:picChg chg="mod">
          <ac:chgData name="Juliana Mascarenhas" userId="S::juliana.mascarenhas@dio.me::573f2dcc-13b6-4a88-af1c-35ffa781b5c6" providerId="AD" clId="Web-{E46F029D-187B-6371-F968-5042E80A667B}" dt="2022-07-19T04:38:17.900" v="959" actId="1076"/>
          <ac:picMkLst>
            <pc:docMk/>
            <pc:sldMk cId="1399829096" sldId="353"/>
            <ac:picMk id="16" creationId="{B127570E-0700-20CD-2B1F-957BAC0066D7}"/>
          </ac:picMkLst>
        </pc:picChg>
      </pc:sldChg>
    </pc:docChg>
  </pc:docChgLst>
  <pc:docChgLst>
    <pc:chgData name="Juliana Mascarenhas" userId="S::juliana.mascarenhas@dio.me::573f2dcc-13b6-4a88-af1c-35ffa781b5c6" providerId="AD" clId="Web-{497216F9-2929-08F0-C674-D7FC6EA9654E}"/>
    <pc:docChg chg="addSld modSld sldOrd">
      <pc:chgData name="Juliana Mascarenhas" userId="S::juliana.mascarenhas@dio.me::573f2dcc-13b6-4a88-af1c-35ffa781b5c6" providerId="AD" clId="Web-{497216F9-2929-08F0-C674-D7FC6EA9654E}" dt="2022-07-18T22:23:30.264" v="646"/>
      <pc:docMkLst>
        <pc:docMk/>
      </pc:docMkLst>
      <pc:sldChg chg="addSp modSp">
        <pc:chgData name="Juliana Mascarenhas" userId="S::juliana.mascarenhas@dio.me::573f2dcc-13b6-4a88-af1c-35ffa781b5c6" providerId="AD" clId="Web-{497216F9-2929-08F0-C674-D7FC6EA9654E}" dt="2022-07-18T20:09:06.381" v="26" actId="1076"/>
        <pc:sldMkLst>
          <pc:docMk/>
          <pc:sldMk cId="3602051165" sldId="310"/>
        </pc:sldMkLst>
        <pc:spChg chg="mod">
          <ac:chgData name="Juliana Mascarenhas" userId="S::juliana.mascarenhas@dio.me::573f2dcc-13b6-4a88-af1c-35ffa781b5c6" providerId="AD" clId="Web-{497216F9-2929-08F0-C674-D7FC6EA9654E}" dt="2022-07-18T20:05:36.892" v="23" actId="20577"/>
          <ac:spMkLst>
            <pc:docMk/>
            <pc:sldMk cId="3602051165" sldId="310"/>
            <ac:spMk id="6" creationId="{91698647-F015-142A-FC7A-7194474C7E4C}"/>
          </ac:spMkLst>
        </pc:spChg>
        <pc:picChg chg="add mod">
          <ac:chgData name="Juliana Mascarenhas" userId="S::juliana.mascarenhas@dio.me::573f2dcc-13b6-4a88-af1c-35ffa781b5c6" providerId="AD" clId="Web-{497216F9-2929-08F0-C674-D7FC6EA9654E}" dt="2022-07-18T20:09:06.381" v="26" actId="1076"/>
          <ac:picMkLst>
            <pc:docMk/>
            <pc:sldMk cId="3602051165" sldId="310"/>
            <ac:picMk id="4" creationId="{1FD5020C-5AB5-0F54-C540-9E9EE32C04F8}"/>
          </ac:picMkLst>
        </pc:picChg>
      </pc:sldChg>
      <pc:sldChg chg="addSp delSp modSp">
        <pc:chgData name="Juliana Mascarenhas" userId="S::juliana.mascarenhas@dio.me::573f2dcc-13b6-4a88-af1c-35ffa781b5c6" providerId="AD" clId="Web-{497216F9-2929-08F0-C674-D7FC6EA9654E}" dt="2022-07-18T20:19:12.177" v="52" actId="1076"/>
        <pc:sldMkLst>
          <pc:docMk/>
          <pc:sldMk cId="939233989" sldId="311"/>
        </pc:sldMkLst>
        <pc:picChg chg="add mod">
          <ac:chgData name="Juliana Mascarenhas" userId="S::juliana.mascarenhas@dio.me::573f2dcc-13b6-4a88-af1c-35ffa781b5c6" providerId="AD" clId="Web-{497216F9-2929-08F0-C674-D7FC6EA9654E}" dt="2022-07-18T20:17:32.815" v="42" actId="1076"/>
          <ac:picMkLst>
            <pc:docMk/>
            <pc:sldMk cId="939233989" sldId="311"/>
            <ac:picMk id="2" creationId="{CD96D896-F90D-C324-32DC-99A2FBECCAF0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19:12.177" v="52" actId="1076"/>
          <ac:picMkLst>
            <pc:docMk/>
            <pc:sldMk cId="939233989" sldId="311"/>
            <ac:picMk id="5" creationId="{83648B84-DFE8-A0BD-2DA3-15D90D4DF97A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15:16.296" v="40"/>
          <ac:picMkLst>
            <pc:docMk/>
            <pc:sldMk cId="939233989" sldId="311"/>
            <ac:picMk id="8" creationId="{74EAFCD7-9E12-F8A1-5C35-371B75674FBD}"/>
          </ac:picMkLst>
        </pc:picChg>
      </pc:sldChg>
      <pc:sldChg chg="addSp modSp add replId">
        <pc:chgData name="Juliana Mascarenhas" userId="S::juliana.mascarenhas@dio.me::573f2dcc-13b6-4a88-af1c-35ffa781b5c6" providerId="AD" clId="Web-{497216F9-2929-08F0-C674-D7FC6EA9654E}" dt="2022-07-18T20:12:35.511" v="39"/>
        <pc:sldMkLst>
          <pc:docMk/>
          <pc:sldMk cId="327787879" sldId="312"/>
        </pc:sldMkLst>
        <pc:spChg chg="add mod">
          <ac:chgData name="Juliana Mascarenhas" userId="S::juliana.mascarenhas@dio.me::573f2dcc-13b6-4a88-af1c-35ffa781b5c6" providerId="AD" clId="Web-{497216F9-2929-08F0-C674-D7FC6EA9654E}" dt="2022-07-18T20:12:35.511" v="39"/>
          <ac:spMkLst>
            <pc:docMk/>
            <pc:sldMk cId="327787879" sldId="312"/>
            <ac:spMk id="5" creationId="{307B0A60-F921-38DF-783F-D7B9AA465D71}"/>
          </ac:spMkLst>
        </pc:sp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0:20:28.928" v="64" actId="1076"/>
        <pc:sldMkLst>
          <pc:docMk/>
          <pc:sldMk cId="236710850" sldId="313"/>
        </pc:sldMkLst>
        <pc:picChg chg="del">
          <ac:chgData name="Juliana Mascarenhas" userId="S::juliana.mascarenhas@dio.me::573f2dcc-13b6-4a88-af1c-35ffa781b5c6" providerId="AD" clId="Web-{497216F9-2929-08F0-C674-D7FC6EA9654E}" dt="2022-07-18T20:20:25.038" v="62"/>
          <ac:picMkLst>
            <pc:docMk/>
            <pc:sldMk cId="236710850" sldId="313"/>
            <ac:picMk id="2" creationId="{CD96D896-F90D-C324-32DC-99A2FBECCAF0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19:40.380" v="56"/>
          <ac:picMkLst>
            <pc:docMk/>
            <pc:sldMk cId="236710850" sldId="313"/>
            <ac:picMk id="3" creationId="{4EF50B6F-986E-877F-35C9-E36130F55BE3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19:46.005" v="58"/>
          <ac:picMkLst>
            <pc:docMk/>
            <pc:sldMk cId="236710850" sldId="313"/>
            <ac:picMk id="4" creationId="{E3B0FA78-F343-DD03-33DF-B514CFA60062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20:26.475" v="63"/>
          <ac:picMkLst>
            <pc:docMk/>
            <pc:sldMk cId="236710850" sldId="313"/>
            <ac:picMk id="5" creationId="{83648B84-DFE8-A0BD-2DA3-15D90D4DF97A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19:43.568" v="57" actId="1076"/>
          <ac:picMkLst>
            <pc:docMk/>
            <pc:sldMk cId="236710850" sldId="313"/>
            <ac:picMk id="6" creationId="{EA4CCC0F-EE54-B857-65D9-243BF717D5D2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20:28.928" v="64" actId="1076"/>
          <ac:picMkLst>
            <pc:docMk/>
            <pc:sldMk cId="236710850" sldId="313"/>
            <ac:picMk id="8" creationId="{5C995D87-4E60-0802-0C72-2D58725FBBC0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0:39:27.544" v="89" actId="1076"/>
        <pc:sldMkLst>
          <pc:docMk/>
          <pc:sldMk cId="1906292578" sldId="314"/>
        </pc:sldMkLst>
        <pc:picChg chg="add mod">
          <ac:chgData name="Juliana Mascarenhas" userId="S::juliana.mascarenhas@dio.me::573f2dcc-13b6-4a88-af1c-35ffa781b5c6" providerId="AD" clId="Web-{497216F9-2929-08F0-C674-D7FC6EA9654E}" dt="2022-07-18T20:21:27.836" v="77" actId="1076"/>
          <ac:picMkLst>
            <pc:docMk/>
            <pc:sldMk cId="1906292578" sldId="314"/>
            <ac:picMk id="2" creationId="{6FFC60DF-6471-1C4E-9ADE-A7F85B297D71}"/>
          </ac:picMkLst>
        </pc:picChg>
        <pc:picChg chg="add del mod">
          <ac:chgData name="Juliana Mascarenhas" userId="S::juliana.mascarenhas@dio.me::573f2dcc-13b6-4a88-af1c-35ffa781b5c6" providerId="AD" clId="Web-{497216F9-2929-08F0-C674-D7FC6EA9654E}" dt="2022-07-18T20:21:10.867" v="70"/>
          <ac:picMkLst>
            <pc:docMk/>
            <pc:sldMk cId="1906292578" sldId="314"/>
            <ac:picMk id="3" creationId="{14DF5BFE-9264-6035-2DD6-8B67DA4B0146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39:27.544" v="89" actId="1076"/>
          <ac:picMkLst>
            <pc:docMk/>
            <pc:sldMk cId="1906292578" sldId="314"/>
            <ac:picMk id="3" creationId="{72EC0754-818D-3CCC-815C-FCBE7D976A81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22:22.243" v="85" actId="1076"/>
          <ac:picMkLst>
            <pc:docMk/>
            <pc:sldMk cId="1906292578" sldId="314"/>
            <ac:picMk id="4" creationId="{C62890B7-CD6D-9165-AB5C-822C8AA31EE8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21:03.398" v="66"/>
          <ac:picMkLst>
            <pc:docMk/>
            <pc:sldMk cId="1906292578" sldId="314"/>
            <ac:picMk id="6" creationId="{EA4CCC0F-EE54-B857-65D9-243BF717D5D2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21:52.915" v="81"/>
          <ac:picMkLst>
            <pc:docMk/>
            <pc:sldMk cId="1906292578" sldId="314"/>
            <ac:picMk id="8" creationId="{5C995D87-4E60-0802-0C72-2D58725FBBC0}"/>
          </ac:picMkLst>
        </pc:picChg>
        <pc:picChg chg="mod modCrop">
          <ac:chgData name="Juliana Mascarenhas" userId="S::juliana.mascarenhas@dio.me::573f2dcc-13b6-4a88-af1c-35ffa781b5c6" providerId="AD" clId="Web-{497216F9-2929-08F0-C674-D7FC6EA9654E}" dt="2022-07-18T20:21:50.071" v="80"/>
          <ac:picMkLst>
            <pc:docMk/>
            <pc:sldMk cId="1906292578" sldId="314"/>
            <ac:picMk id="14" creationId="{22753C90-36E2-AB38-BCA6-9764750CFF41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0:41:23.766" v="102" actId="1076"/>
        <pc:sldMkLst>
          <pc:docMk/>
          <pc:sldMk cId="188318235" sldId="315"/>
        </pc:sldMkLst>
        <pc:picChg chg="del">
          <ac:chgData name="Juliana Mascarenhas" userId="S::juliana.mascarenhas@dio.me::573f2dcc-13b6-4a88-af1c-35ffa781b5c6" providerId="AD" clId="Web-{497216F9-2929-08F0-C674-D7FC6EA9654E}" dt="2022-07-18T20:40:28.811" v="91"/>
          <ac:picMkLst>
            <pc:docMk/>
            <pc:sldMk cId="188318235" sldId="315"/>
            <ac:picMk id="2" creationId="{6FFC60DF-6471-1C4E-9ADE-A7F85B297D71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40:48.781" v="95"/>
          <ac:picMkLst>
            <pc:docMk/>
            <pc:sldMk cId="188318235" sldId="315"/>
            <ac:picMk id="3" creationId="{72EC0754-818D-3CCC-815C-FCBE7D976A81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40:50.203" v="96"/>
          <ac:picMkLst>
            <pc:docMk/>
            <pc:sldMk cId="188318235" sldId="315"/>
            <ac:picMk id="4" creationId="{C62890B7-CD6D-9165-AB5C-822C8AA31EE8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40:37.874" v="94" actId="1076"/>
          <ac:picMkLst>
            <pc:docMk/>
            <pc:sldMk cId="188318235" sldId="315"/>
            <ac:picMk id="5" creationId="{E2E46CE1-8889-525C-2969-89CFA6628A6D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0:41:23.766" v="102" actId="1076"/>
          <ac:picMkLst>
            <pc:docMk/>
            <pc:sldMk cId="188318235" sldId="315"/>
            <ac:picMk id="6" creationId="{5BB38146-19E5-4C9B-089B-036135F32221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0:56:55.146" v="211" actId="20577"/>
        <pc:sldMkLst>
          <pc:docMk/>
          <pc:sldMk cId="1632335350" sldId="316"/>
        </pc:sldMkLst>
        <pc:spChg chg="add mod">
          <ac:chgData name="Juliana Mascarenhas" userId="S::juliana.mascarenhas@dio.me::573f2dcc-13b6-4a88-af1c-35ffa781b5c6" providerId="AD" clId="Web-{497216F9-2929-08F0-C674-D7FC6EA9654E}" dt="2022-07-18T20:56:55.146" v="211" actId="20577"/>
          <ac:spMkLst>
            <pc:docMk/>
            <pc:sldMk cId="1632335350" sldId="316"/>
            <ac:spMk id="8" creationId="{5D46B87D-FBBC-DBFD-5484-C764FBE29245}"/>
          </ac:spMkLst>
        </pc:spChg>
        <pc:picChg chg="add mod">
          <ac:chgData name="Juliana Mascarenhas" userId="S::juliana.mascarenhas@dio.me::573f2dcc-13b6-4a88-af1c-35ffa781b5c6" providerId="AD" clId="Web-{497216F9-2929-08F0-C674-D7FC6EA9654E}" dt="2022-07-18T20:47:41.196" v="120" actId="1076"/>
          <ac:picMkLst>
            <pc:docMk/>
            <pc:sldMk cId="1632335350" sldId="316"/>
            <ac:picMk id="2" creationId="{9F162314-4EBC-5B14-1CA7-5E5F220871B2}"/>
          </ac:picMkLst>
        </pc:picChg>
        <pc:picChg chg="add mod modCrop">
          <ac:chgData name="Juliana Mascarenhas" userId="S::juliana.mascarenhas@dio.me::573f2dcc-13b6-4a88-af1c-35ffa781b5c6" providerId="AD" clId="Web-{497216F9-2929-08F0-C674-D7FC6EA9654E}" dt="2022-07-18T20:53:05.641" v="190" actId="1076"/>
          <ac:picMkLst>
            <pc:docMk/>
            <pc:sldMk cId="1632335350" sldId="316"/>
            <ac:picMk id="3" creationId="{40801418-E58B-756E-C0BD-23761297957F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42:50.658" v="104"/>
          <ac:picMkLst>
            <pc:docMk/>
            <pc:sldMk cId="1632335350" sldId="316"/>
            <ac:picMk id="5" creationId="{E2E46CE1-8889-525C-2969-89CFA6628A6D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45:30.053" v="107"/>
          <ac:picMkLst>
            <pc:docMk/>
            <pc:sldMk cId="1632335350" sldId="316"/>
            <ac:picMk id="6" creationId="{5BB38146-19E5-4C9B-089B-036135F32221}"/>
          </ac:picMkLst>
        </pc:picChg>
        <pc:picChg chg="mod">
          <ac:chgData name="Juliana Mascarenhas" userId="S::juliana.mascarenhas@dio.me::573f2dcc-13b6-4a88-af1c-35ffa781b5c6" providerId="AD" clId="Web-{497216F9-2929-08F0-C674-D7FC6EA9654E}" dt="2022-07-18T20:47:38.540" v="119" actId="1076"/>
          <ac:picMkLst>
            <pc:docMk/>
            <pc:sldMk cId="1632335350" sldId="316"/>
            <ac:picMk id="14" creationId="{22753C90-36E2-AB38-BCA6-9764750CFF41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0:56:24.395" v="209" actId="20577"/>
        <pc:sldMkLst>
          <pc:docMk/>
          <pc:sldMk cId="1428833256" sldId="317"/>
        </pc:sldMkLst>
        <pc:spChg chg="mod">
          <ac:chgData name="Juliana Mascarenhas" userId="S::juliana.mascarenhas@dio.me::573f2dcc-13b6-4a88-af1c-35ffa781b5c6" providerId="AD" clId="Web-{497216F9-2929-08F0-C674-D7FC6EA9654E}" dt="2022-07-18T20:56:24.395" v="209" actId="20577"/>
          <ac:spMkLst>
            <pc:docMk/>
            <pc:sldMk cId="1428833256" sldId="317"/>
            <ac:spMk id="8" creationId="{5D46B87D-FBBC-DBFD-5484-C764FBE29245}"/>
          </ac:spMkLst>
        </pc:spChg>
        <pc:picChg chg="del">
          <ac:chgData name="Juliana Mascarenhas" userId="S::juliana.mascarenhas@dio.me::573f2dcc-13b6-4a88-af1c-35ffa781b5c6" providerId="AD" clId="Web-{497216F9-2929-08F0-C674-D7FC6EA9654E}" dt="2022-07-18T20:54:39.096" v="192"/>
          <ac:picMkLst>
            <pc:docMk/>
            <pc:sldMk cId="1428833256" sldId="317"/>
            <ac:picMk id="3" creationId="{40801418-E58B-756E-C0BD-23761297957F}"/>
          </ac:picMkLst>
        </pc:picChg>
        <pc:picChg chg="add mod ord modCrop">
          <ac:chgData name="Juliana Mascarenhas" userId="S::juliana.mascarenhas@dio.me::573f2dcc-13b6-4a88-af1c-35ffa781b5c6" providerId="AD" clId="Web-{497216F9-2929-08F0-C674-D7FC6EA9654E}" dt="2022-07-18T20:55:45.769" v="205"/>
          <ac:picMkLst>
            <pc:docMk/>
            <pc:sldMk cId="1428833256" sldId="317"/>
            <ac:picMk id="4" creationId="{7290D33D-A61C-083C-C224-4E1117F7B860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55:33.816" v="202"/>
          <ac:picMkLst>
            <pc:docMk/>
            <pc:sldMk cId="1428833256" sldId="317"/>
            <ac:picMk id="14" creationId="{22753C90-36E2-AB38-BCA6-9764750CFF41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1:04:54.750" v="383" actId="1076"/>
        <pc:sldMkLst>
          <pc:docMk/>
          <pc:sldMk cId="2887421183" sldId="318"/>
        </pc:sldMkLst>
        <pc:spChg chg="del">
          <ac:chgData name="Juliana Mascarenhas" userId="S::juliana.mascarenhas@dio.me::573f2dcc-13b6-4a88-af1c-35ffa781b5c6" providerId="AD" clId="Web-{497216F9-2929-08F0-C674-D7FC6EA9654E}" dt="2022-07-18T21:00:39.338" v="218"/>
          <ac:spMkLst>
            <pc:docMk/>
            <pc:sldMk cId="2887421183" sldId="318"/>
            <ac:spMk id="8" creationId="{5D46B87D-FBBC-DBFD-5484-C764FBE29245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1:04:27.297" v="378" actId="14100"/>
          <ac:spMkLst>
            <pc:docMk/>
            <pc:sldMk cId="2887421183" sldId="318"/>
            <ac:spMk id="9" creationId="{24CA4510-48D8-0F54-9515-DC6D432F0772}"/>
          </ac:spMkLst>
        </pc:spChg>
        <pc:picChg chg="del">
          <ac:chgData name="Juliana Mascarenhas" userId="S::juliana.mascarenhas@dio.me::573f2dcc-13b6-4a88-af1c-35ffa781b5c6" providerId="AD" clId="Web-{497216F9-2929-08F0-C674-D7FC6EA9654E}" dt="2022-07-18T20:57:34.256" v="213"/>
          <ac:picMkLst>
            <pc:docMk/>
            <pc:sldMk cId="2887421183" sldId="318"/>
            <ac:picMk id="2" creationId="{9F162314-4EBC-5B14-1CA7-5E5F220871B2}"/>
          </ac:picMkLst>
        </pc:picChg>
        <pc:picChg chg="add mod modCrop">
          <ac:chgData name="Juliana Mascarenhas" userId="S::juliana.mascarenhas@dio.me::573f2dcc-13b6-4a88-af1c-35ffa781b5c6" providerId="AD" clId="Web-{497216F9-2929-08F0-C674-D7FC6EA9654E}" dt="2022-07-18T21:04:38.969" v="381" actId="1076"/>
          <ac:picMkLst>
            <pc:docMk/>
            <pc:sldMk cId="2887421183" sldId="318"/>
            <ac:picMk id="3" creationId="{E79649D9-030C-66C0-3FA9-8ED4C178F22C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0:57:41.913" v="217"/>
          <ac:picMkLst>
            <pc:docMk/>
            <pc:sldMk cId="2887421183" sldId="318"/>
            <ac:picMk id="4" creationId="{7290D33D-A61C-083C-C224-4E1117F7B860}"/>
          </ac:picMkLst>
        </pc:picChg>
        <pc:picChg chg="add del mod">
          <ac:chgData name="Juliana Mascarenhas" userId="S::juliana.mascarenhas@dio.me::573f2dcc-13b6-4a88-af1c-35ffa781b5c6" providerId="AD" clId="Web-{497216F9-2929-08F0-C674-D7FC6EA9654E}" dt="2022-07-18T21:00:59.058" v="224"/>
          <ac:picMkLst>
            <pc:docMk/>
            <pc:sldMk cId="2887421183" sldId="318"/>
            <ac:picMk id="5" creationId="{34831E6B-7049-C304-4FE0-5F3D60CF39E1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1:04:54.750" v="383" actId="1076"/>
          <ac:picMkLst>
            <pc:docMk/>
            <pc:sldMk cId="2887421183" sldId="318"/>
            <ac:picMk id="11" creationId="{BB09CB04-637A-08E7-8EBE-A9BFFFD6FCFA}"/>
          </ac:picMkLst>
        </pc:picChg>
      </pc:sldChg>
      <pc:sldChg chg="delSp add ord replId">
        <pc:chgData name="Juliana Mascarenhas" userId="S::juliana.mascarenhas@dio.me::573f2dcc-13b6-4a88-af1c-35ffa781b5c6" providerId="AD" clId="Web-{497216F9-2929-08F0-C674-D7FC6EA9654E}" dt="2022-07-18T22:02:12.917" v="413"/>
        <pc:sldMkLst>
          <pc:docMk/>
          <pc:sldMk cId="1469863712" sldId="319"/>
        </pc:sldMkLst>
        <pc:picChg chg="del">
          <ac:chgData name="Juliana Mascarenhas" userId="S::juliana.mascarenhas@dio.me::573f2dcc-13b6-4a88-af1c-35ffa781b5c6" providerId="AD" clId="Web-{497216F9-2929-08F0-C674-D7FC6EA9654E}" dt="2022-07-18T21:00:53.183" v="223"/>
          <ac:picMkLst>
            <pc:docMk/>
            <pc:sldMk cId="1469863712" sldId="319"/>
            <ac:picMk id="3" creationId="{E79649D9-030C-66C0-3FA9-8ED4C178F22C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2:02:12.917" v="413"/>
          <ac:picMkLst>
            <pc:docMk/>
            <pc:sldMk cId="1469863712" sldId="319"/>
            <ac:picMk id="7" creationId="{55A8DB96-FC9F-E1DA-CD6D-2783170DEDFA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2:03:08.981" v="418"/>
        <pc:sldMkLst>
          <pc:docMk/>
          <pc:sldMk cId="3251444383" sldId="320"/>
        </pc:sldMkLst>
        <pc:spChg chg="add del mod">
          <ac:chgData name="Juliana Mascarenhas" userId="S::juliana.mascarenhas@dio.me::573f2dcc-13b6-4a88-af1c-35ffa781b5c6" providerId="AD" clId="Web-{497216F9-2929-08F0-C674-D7FC6EA9654E}" dt="2022-07-18T22:01:22.166" v="389"/>
          <ac:spMkLst>
            <pc:docMk/>
            <pc:sldMk cId="3251444383" sldId="320"/>
            <ac:spMk id="2" creationId="{95ADAE58-4C31-BC86-F69E-609F3E65C280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2:02:03.214" v="412" actId="1076"/>
          <ac:spMkLst>
            <pc:docMk/>
            <pc:sldMk cId="3251444383" sldId="320"/>
            <ac:spMk id="3" creationId="{8C39CEB5-0561-D976-6183-0C7B27938844}"/>
          </ac:spMkLst>
        </pc:spChg>
        <pc:picChg chg="add mod ord">
          <ac:chgData name="Juliana Mascarenhas" userId="S::juliana.mascarenhas@dio.me::573f2dcc-13b6-4a88-af1c-35ffa781b5c6" providerId="AD" clId="Web-{497216F9-2929-08F0-C674-D7FC6EA9654E}" dt="2022-07-18T22:03:08.981" v="418"/>
          <ac:picMkLst>
            <pc:docMk/>
            <pc:sldMk cId="3251444383" sldId="320"/>
            <ac:picMk id="4" creationId="{DF4A5630-0EE8-5074-C0D7-72C52511D231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2:01:22.994" v="390"/>
          <ac:picMkLst>
            <pc:docMk/>
            <pc:sldMk cId="3251444383" sldId="320"/>
            <ac:picMk id="7" creationId="{55A8DB96-FC9F-E1DA-CD6D-2783170DEDFA}"/>
          </ac:picMkLst>
        </pc:picChg>
      </pc:sldChg>
      <pc:sldChg chg="addSp modSp add replId">
        <pc:chgData name="Juliana Mascarenhas" userId="S::juliana.mascarenhas@dio.me::573f2dcc-13b6-4a88-af1c-35ffa781b5c6" providerId="AD" clId="Web-{497216F9-2929-08F0-C674-D7FC6EA9654E}" dt="2022-07-18T22:04:19.826" v="440" actId="1076"/>
        <pc:sldMkLst>
          <pc:docMk/>
          <pc:sldMk cId="3530121284" sldId="321"/>
        </pc:sldMkLst>
        <pc:spChg chg="mod">
          <ac:chgData name="Juliana Mascarenhas" userId="S::juliana.mascarenhas@dio.me::573f2dcc-13b6-4a88-af1c-35ffa781b5c6" providerId="AD" clId="Web-{497216F9-2929-08F0-C674-D7FC6EA9654E}" dt="2022-07-18T22:03:32.934" v="435" actId="20577"/>
          <ac:spMkLst>
            <pc:docMk/>
            <pc:sldMk cId="3530121284" sldId="321"/>
            <ac:spMk id="3" creationId="{8C39CEB5-0561-D976-6183-0C7B27938844}"/>
          </ac:spMkLst>
        </pc:spChg>
        <pc:picChg chg="add mod">
          <ac:chgData name="Juliana Mascarenhas" userId="S::juliana.mascarenhas@dio.me::573f2dcc-13b6-4a88-af1c-35ffa781b5c6" providerId="AD" clId="Web-{497216F9-2929-08F0-C674-D7FC6EA9654E}" dt="2022-07-18T22:04:19.826" v="440" actId="1076"/>
          <ac:picMkLst>
            <pc:docMk/>
            <pc:sldMk cId="3530121284" sldId="321"/>
            <ac:picMk id="2" creationId="{346CDA21-677D-3598-8EDA-E13046B7016F}"/>
          </ac:picMkLst>
        </pc:picChg>
      </pc:sldChg>
      <pc:sldChg chg="addSp delSp modSp add ord replId">
        <pc:chgData name="Juliana Mascarenhas" userId="S::juliana.mascarenhas@dio.me::573f2dcc-13b6-4a88-af1c-35ffa781b5c6" providerId="AD" clId="Web-{497216F9-2929-08F0-C674-D7FC6EA9654E}" dt="2022-07-18T22:18:13.960" v="574" actId="1076"/>
        <pc:sldMkLst>
          <pc:docMk/>
          <pc:sldMk cId="1701222309" sldId="322"/>
        </pc:sldMkLst>
        <pc:spChg chg="mod">
          <ac:chgData name="Juliana Mascarenhas" userId="S::juliana.mascarenhas@dio.me::573f2dcc-13b6-4a88-af1c-35ffa781b5c6" providerId="AD" clId="Web-{497216F9-2929-08F0-C674-D7FC6EA9654E}" dt="2022-07-18T22:08:39.588" v="489"/>
          <ac:spMkLst>
            <pc:docMk/>
            <pc:sldMk cId="1701222309" sldId="322"/>
            <ac:spMk id="3" creationId="{8C39CEB5-0561-D976-6183-0C7B27938844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2:08:51.870" v="490"/>
          <ac:spMkLst>
            <pc:docMk/>
            <pc:sldMk cId="1701222309" sldId="322"/>
            <ac:spMk id="7" creationId="{54FDA435-4F15-14CE-2C24-33C62441CCEE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2:17:38.365" v="570"/>
          <ac:spMkLst>
            <pc:docMk/>
            <pc:sldMk cId="1701222309" sldId="322"/>
            <ac:spMk id="8" creationId="{DBCDD119-5B38-D36E-412F-DB72B559B300}"/>
          </ac:spMkLst>
        </pc:spChg>
        <pc:picChg chg="del">
          <ac:chgData name="Juliana Mascarenhas" userId="S::juliana.mascarenhas@dio.me::573f2dcc-13b6-4a88-af1c-35ffa781b5c6" providerId="AD" clId="Web-{497216F9-2929-08F0-C674-D7FC6EA9654E}" dt="2022-07-18T22:05:07.014" v="442"/>
          <ac:picMkLst>
            <pc:docMk/>
            <pc:sldMk cId="1701222309" sldId="322"/>
            <ac:picMk id="2" creationId="{346CDA21-677D-3598-8EDA-E13046B7016F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2:05:08.218" v="443"/>
          <ac:picMkLst>
            <pc:docMk/>
            <pc:sldMk cId="1701222309" sldId="322"/>
            <ac:picMk id="4" creationId="{DF4A5630-0EE8-5074-C0D7-72C52511D231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2:17:13.318" v="567" actId="1076"/>
          <ac:picMkLst>
            <pc:docMk/>
            <pc:sldMk cId="1701222309" sldId="322"/>
            <ac:picMk id="6" creationId="{A348AAE2-314D-2502-DE63-00CD9CE65325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2:18:13.960" v="574" actId="1076"/>
          <ac:picMkLst>
            <pc:docMk/>
            <pc:sldMk cId="1701222309" sldId="322"/>
            <ac:picMk id="9" creationId="{E83E7DB7-28A6-B7D7-FF71-EDA6849C09E8}"/>
          </ac:picMkLst>
        </pc:picChg>
      </pc:sldChg>
      <pc:sldChg chg="addSp delSp modSp add replId">
        <pc:chgData name="Juliana Mascarenhas" userId="S::juliana.mascarenhas@dio.me::573f2dcc-13b6-4a88-af1c-35ffa781b5c6" providerId="AD" clId="Web-{497216F9-2929-08F0-C674-D7FC6EA9654E}" dt="2022-07-18T22:21:01.104" v="611" actId="1076"/>
        <pc:sldMkLst>
          <pc:docMk/>
          <pc:sldMk cId="2110122645" sldId="323"/>
        </pc:sldMkLst>
        <pc:spChg chg="mod">
          <ac:chgData name="Juliana Mascarenhas" userId="S::juliana.mascarenhas@dio.me::573f2dcc-13b6-4a88-af1c-35ffa781b5c6" providerId="AD" clId="Web-{497216F9-2929-08F0-C674-D7FC6EA9654E}" dt="2022-07-18T22:11:37.186" v="541"/>
          <ac:spMkLst>
            <pc:docMk/>
            <pc:sldMk cId="2110122645" sldId="323"/>
            <ac:spMk id="3" creationId="{8C39CEB5-0561-D976-6183-0C7B27938844}"/>
          </ac:spMkLst>
        </pc:spChg>
        <pc:spChg chg="del mod">
          <ac:chgData name="Juliana Mascarenhas" userId="S::juliana.mascarenhas@dio.me::573f2dcc-13b6-4a88-af1c-35ffa781b5c6" providerId="AD" clId="Web-{497216F9-2929-08F0-C674-D7FC6EA9654E}" dt="2022-07-18T22:19:35.086" v="593"/>
          <ac:spMkLst>
            <pc:docMk/>
            <pc:sldMk cId="2110122645" sldId="323"/>
            <ac:spMk id="7" creationId="{54FDA435-4F15-14CE-2C24-33C62441CCEE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2:20:57.667" v="610" actId="1076"/>
          <ac:spMkLst>
            <pc:docMk/>
            <pc:sldMk cId="2110122645" sldId="323"/>
            <ac:spMk id="8" creationId="{50F1ACF6-A8F9-8CEF-C508-254E99237511}"/>
          </ac:spMkLst>
        </pc:spChg>
        <pc:picChg chg="add del mod">
          <ac:chgData name="Juliana Mascarenhas" userId="S::juliana.mascarenhas@dio.me::573f2dcc-13b6-4a88-af1c-35ffa781b5c6" providerId="AD" clId="Web-{497216F9-2929-08F0-C674-D7FC6EA9654E}" dt="2022-07-18T22:16:53.583" v="563"/>
          <ac:picMkLst>
            <pc:docMk/>
            <pc:sldMk cId="2110122645" sldId="323"/>
            <ac:picMk id="2" creationId="{F1B18592-B797-7942-C327-19E081F34F08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2:21:01.104" v="611" actId="1076"/>
          <ac:picMkLst>
            <pc:docMk/>
            <pc:sldMk cId="2110122645" sldId="323"/>
            <ac:picMk id="4" creationId="{BD898663-8BBE-0450-720B-9242F0E24C31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2:10:16.481" v="493"/>
          <ac:picMkLst>
            <pc:docMk/>
            <pc:sldMk cId="2110122645" sldId="323"/>
            <ac:picMk id="6" creationId="{A348AAE2-314D-2502-DE63-00CD9CE65325}"/>
          </ac:picMkLst>
        </pc:picChg>
      </pc:sldChg>
      <pc:sldChg chg="delSp modSp add ord replId">
        <pc:chgData name="Juliana Mascarenhas" userId="S::juliana.mascarenhas@dio.me::573f2dcc-13b6-4a88-af1c-35ffa781b5c6" providerId="AD" clId="Web-{497216F9-2929-08F0-C674-D7FC6EA9654E}" dt="2022-07-18T22:16:58.661" v="565"/>
        <pc:sldMkLst>
          <pc:docMk/>
          <pc:sldMk cId="1029592540" sldId="324"/>
        </pc:sldMkLst>
        <pc:spChg chg="del mod">
          <ac:chgData name="Juliana Mascarenhas" userId="S::juliana.mascarenhas@dio.me::573f2dcc-13b6-4a88-af1c-35ffa781b5c6" providerId="AD" clId="Web-{497216F9-2929-08F0-C674-D7FC6EA9654E}" dt="2022-07-18T22:16:04.785" v="548"/>
          <ac:spMkLst>
            <pc:docMk/>
            <pc:sldMk cId="1029592540" sldId="324"/>
            <ac:spMk id="3" creationId="{8C39CEB5-0561-D976-6183-0C7B27938844}"/>
          </ac:spMkLst>
        </pc:spChg>
        <pc:spChg chg="del">
          <ac:chgData name="Juliana Mascarenhas" userId="S::juliana.mascarenhas@dio.me::573f2dcc-13b6-4a88-af1c-35ffa781b5c6" providerId="AD" clId="Web-{497216F9-2929-08F0-C674-D7FC6EA9654E}" dt="2022-07-18T22:16:01.691" v="546"/>
          <ac:spMkLst>
            <pc:docMk/>
            <pc:sldMk cId="1029592540" sldId="324"/>
            <ac:spMk id="7" creationId="{54FDA435-4F15-14CE-2C24-33C62441CCEE}"/>
          </ac:spMkLst>
        </pc:spChg>
        <pc:picChg chg="mod modCrop">
          <ac:chgData name="Juliana Mascarenhas" userId="S::juliana.mascarenhas@dio.me::573f2dcc-13b6-4a88-af1c-35ffa781b5c6" providerId="AD" clId="Web-{497216F9-2929-08F0-C674-D7FC6EA9654E}" dt="2022-07-18T22:16:45.223" v="561" actId="1076"/>
          <ac:picMkLst>
            <pc:docMk/>
            <pc:sldMk cId="1029592540" sldId="324"/>
            <ac:picMk id="2" creationId="{F1B18592-B797-7942-C327-19E081F34F08}"/>
          </ac:picMkLst>
        </pc:picChg>
      </pc:sldChg>
      <pc:sldChg chg="delSp add ord replId">
        <pc:chgData name="Juliana Mascarenhas" userId="S::juliana.mascarenhas@dio.me::573f2dcc-13b6-4a88-af1c-35ffa781b5c6" providerId="AD" clId="Web-{497216F9-2929-08F0-C674-D7FC6EA9654E}" dt="2022-07-18T22:18:21.897" v="579"/>
        <pc:sldMkLst>
          <pc:docMk/>
          <pc:sldMk cId="3299127977" sldId="325"/>
        </pc:sldMkLst>
        <pc:spChg chg="del">
          <ac:chgData name="Juliana Mascarenhas" userId="S::juliana.mascarenhas@dio.me::573f2dcc-13b6-4a88-af1c-35ffa781b5c6" providerId="AD" clId="Web-{497216F9-2929-08F0-C674-D7FC6EA9654E}" dt="2022-07-18T22:18:21.694" v="577"/>
          <ac:spMkLst>
            <pc:docMk/>
            <pc:sldMk cId="3299127977" sldId="325"/>
            <ac:spMk id="8" creationId="{DBCDD119-5B38-D36E-412F-DB72B559B300}"/>
          </ac:spMkLst>
        </pc:spChg>
        <pc:picChg chg="del">
          <ac:chgData name="Juliana Mascarenhas" userId="S::juliana.mascarenhas@dio.me::573f2dcc-13b6-4a88-af1c-35ffa781b5c6" providerId="AD" clId="Web-{497216F9-2929-08F0-C674-D7FC6EA9654E}" dt="2022-07-18T22:18:20.038" v="576"/>
          <ac:picMkLst>
            <pc:docMk/>
            <pc:sldMk cId="3299127977" sldId="325"/>
            <ac:picMk id="6" creationId="{A348AAE2-314D-2502-DE63-00CD9CE65325}"/>
          </ac:picMkLst>
        </pc:picChg>
        <pc:picChg chg="del">
          <ac:chgData name="Juliana Mascarenhas" userId="S::juliana.mascarenhas@dio.me::573f2dcc-13b6-4a88-af1c-35ffa781b5c6" providerId="AD" clId="Web-{497216F9-2929-08F0-C674-D7FC6EA9654E}" dt="2022-07-18T22:18:21.757" v="578"/>
          <ac:picMkLst>
            <pc:docMk/>
            <pc:sldMk cId="3299127977" sldId="325"/>
            <ac:picMk id="9" creationId="{E83E7DB7-28A6-B7D7-FF71-EDA6849C09E8}"/>
          </ac:picMkLst>
        </pc:picChg>
      </pc:sldChg>
      <pc:sldChg chg="addSp delSp modSp add ord replId">
        <pc:chgData name="Juliana Mascarenhas" userId="S::juliana.mascarenhas@dio.me::573f2dcc-13b6-4a88-af1c-35ffa781b5c6" providerId="AD" clId="Web-{497216F9-2929-08F0-C674-D7FC6EA9654E}" dt="2022-07-18T22:23:14.982" v="644" actId="1076"/>
        <pc:sldMkLst>
          <pc:docMk/>
          <pc:sldMk cId="2360794816" sldId="326"/>
        </pc:sldMkLst>
        <pc:spChg chg="add del">
          <ac:chgData name="Juliana Mascarenhas" userId="S::juliana.mascarenhas@dio.me::573f2dcc-13b6-4a88-af1c-35ffa781b5c6" providerId="AD" clId="Web-{497216F9-2929-08F0-C674-D7FC6EA9654E}" dt="2022-07-18T22:22:13.793" v="620"/>
          <ac:spMkLst>
            <pc:docMk/>
            <pc:sldMk cId="2360794816" sldId="326"/>
            <ac:spMk id="7" creationId="{EFBB341E-81F3-9142-3D04-2271B361F3B4}"/>
          </ac:spMkLst>
        </pc:spChg>
        <pc:spChg chg="add mod">
          <ac:chgData name="Juliana Mascarenhas" userId="S::juliana.mascarenhas@dio.me::573f2dcc-13b6-4a88-af1c-35ffa781b5c6" providerId="AD" clId="Web-{497216F9-2929-08F0-C674-D7FC6EA9654E}" dt="2022-07-18T22:23:14.982" v="644" actId="1076"/>
          <ac:spMkLst>
            <pc:docMk/>
            <pc:sldMk cId="2360794816" sldId="326"/>
            <ac:spMk id="9" creationId="{87B9270B-D7D9-21C9-513A-92A0E137A25A}"/>
          </ac:spMkLst>
        </pc:spChg>
        <pc:picChg chg="del">
          <ac:chgData name="Juliana Mascarenhas" userId="S::juliana.mascarenhas@dio.me::573f2dcc-13b6-4a88-af1c-35ffa781b5c6" providerId="AD" clId="Web-{497216F9-2929-08F0-C674-D7FC6EA9654E}" dt="2022-07-18T22:21:11.652" v="613"/>
          <ac:picMkLst>
            <pc:docMk/>
            <pc:sldMk cId="2360794816" sldId="326"/>
            <ac:picMk id="2" creationId="{F1B18592-B797-7942-C327-19E081F34F08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2:22:59.904" v="640" actId="1076"/>
          <ac:picMkLst>
            <pc:docMk/>
            <pc:sldMk cId="2360794816" sldId="326"/>
            <ac:picMk id="4" creationId="{1985A1A9-17E2-8588-9718-500547DA0F83}"/>
          </ac:picMkLst>
        </pc:picChg>
        <pc:picChg chg="add mod">
          <ac:chgData name="Juliana Mascarenhas" userId="S::juliana.mascarenhas@dio.me::573f2dcc-13b6-4a88-af1c-35ffa781b5c6" providerId="AD" clId="Web-{497216F9-2929-08F0-C674-D7FC6EA9654E}" dt="2022-07-18T22:22:39.122" v="633" actId="1076"/>
          <ac:picMkLst>
            <pc:docMk/>
            <pc:sldMk cId="2360794816" sldId="326"/>
            <ac:picMk id="8" creationId="{AC4587FA-2B1B-8349-5A06-3B16A39D304A}"/>
          </ac:picMkLst>
        </pc:picChg>
      </pc:sldChg>
      <pc:sldChg chg="delSp add replId">
        <pc:chgData name="Juliana Mascarenhas" userId="S::juliana.mascarenhas@dio.me::573f2dcc-13b6-4a88-af1c-35ffa781b5c6" providerId="AD" clId="Web-{497216F9-2929-08F0-C674-D7FC6EA9654E}" dt="2022-07-18T22:23:30.264" v="646"/>
        <pc:sldMkLst>
          <pc:docMk/>
          <pc:sldMk cId="796883371" sldId="327"/>
        </pc:sldMkLst>
        <pc:picChg chg="del">
          <ac:chgData name="Juliana Mascarenhas" userId="S::juliana.mascarenhas@dio.me::573f2dcc-13b6-4a88-af1c-35ffa781b5c6" providerId="AD" clId="Web-{497216F9-2929-08F0-C674-D7FC6EA9654E}" dt="2022-07-18T22:23:30.264" v="646"/>
          <ac:picMkLst>
            <pc:docMk/>
            <pc:sldMk cId="796883371" sldId="327"/>
            <ac:picMk id="2" creationId="{F1B18592-B797-7942-C327-19E081F34F08}"/>
          </ac:picMkLst>
        </pc:picChg>
      </pc:sldChg>
    </pc:docChg>
  </pc:docChgLst>
  <pc:docChgLst>
    <pc:chgData name="Juliana Mascarenhas" userId="S::juliana.mascarenhas@dio.me::573f2dcc-13b6-4a88-af1c-35ffa781b5c6" providerId="AD" clId="Web-{DDEFFAA8-F57F-0612-AFE5-4EE86A6047D4}"/>
    <pc:docChg chg="addSld modSld">
      <pc:chgData name="Juliana Mascarenhas" userId="S::juliana.mascarenhas@dio.me::573f2dcc-13b6-4a88-af1c-35ffa781b5c6" providerId="AD" clId="Web-{DDEFFAA8-F57F-0612-AFE5-4EE86A6047D4}" dt="2022-07-08T00:39:13.441" v="194" actId="20577"/>
      <pc:docMkLst>
        <pc:docMk/>
      </pc:docMkLst>
      <pc:sldChg chg="modSp">
        <pc:chgData name="Juliana Mascarenhas" userId="S::juliana.mascarenhas@dio.me::573f2dcc-13b6-4a88-af1c-35ffa781b5c6" providerId="AD" clId="Web-{DDEFFAA8-F57F-0612-AFE5-4EE86A6047D4}" dt="2022-07-08T00:25:23.531" v="48" actId="20577"/>
        <pc:sldMkLst>
          <pc:docMk/>
          <pc:sldMk cId="0" sldId="262"/>
        </pc:sldMkLst>
        <pc:spChg chg="mod">
          <ac:chgData name="Juliana Mascarenhas" userId="S::juliana.mascarenhas@dio.me::573f2dcc-13b6-4a88-af1c-35ffa781b5c6" providerId="AD" clId="Web-{DDEFFAA8-F57F-0612-AFE5-4EE86A6047D4}" dt="2022-07-08T00:25:23.531" v="48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DDEFFAA8-F57F-0612-AFE5-4EE86A6047D4}" dt="2022-07-08T00:26:16.438" v="82" actId="20577"/>
        <pc:sldMkLst>
          <pc:docMk/>
          <pc:sldMk cId="0" sldId="265"/>
        </pc:sldMkLst>
        <pc:spChg chg="mod">
          <ac:chgData name="Juliana Mascarenhas" userId="S::juliana.mascarenhas@dio.me::573f2dcc-13b6-4a88-af1c-35ffa781b5c6" providerId="AD" clId="Web-{DDEFFAA8-F57F-0612-AFE5-4EE86A6047D4}" dt="2022-07-08T00:25:43.594" v="56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5:51.094" v="6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6:16.438" v="8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26:42.158" v="92" actId="20577"/>
        <pc:sldMkLst>
          <pc:docMk/>
          <pc:sldMk cId="1733906649" sldId="276"/>
        </pc:sldMkLst>
        <pc:spChg chg="mod">
          <ac:chgData name="Juliana Mascarenhas" userId="S::juliana.mascarenhas@dio.me::573f2dcc-13b6-4a88-af1c-35ffa781b5c6" providerId="AD" clId="Web-{DDEFFAA8-F57F-0612-AFE5-4EE86A6047D4}" dt="2022-07-08T00:26:42.158" v="92" actId="20577"/>
          <ac:spMkLst>
            <pc:docMk/>
            <pc:sldMk cId="1733906649" sldId="276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6:39.579" v="91" actId="20577"/>
          <ac:spMkLst>
            <pc:docMk/>
            <pc:sldMk cId="1733906649" sldId="276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27:14.783" v="113" actId="20577"/>
        <pc:sldMkLst>
          <pc:docMk/>
          <pc:sldMk cId="2262917693" sldId="277"/>
        </pc:sldMkLst>
        <pc:spChg chg="mod">
          <ac:chgData name="Juliana Mascarenhas" userId="S::juliana.mascarenhas@dio.me::573f2dcc-13b6-4a88-af1c-35ffa781b5c6" providerId="AD" clId="Web-{DDEFFAA8-F57F-0612-AFE5-4EE86A6047D4}" dt="2022-07-08T00:27:06.064" v="104" actId="20577"/>
          <ac:spMkLst>
            <pc:docMk/>
            <pc:sldMk cId="2262917693" sldId="277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7:14.783" v="113" actId="20577"/>
          <ac:spMkLst>
            <pc:docMk/>
            <pc:sldMk cId="2262917693" sldId="277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28:46.692" v="140" actId="20577"/>
        <pc:sldMkLst>
          <pc:docMk/>
          <pc:sldMk cId="1443608002" sldId="278"/>
        </pc:sldMkLst>
        <pc:spChg chg="mod">
          <ac:chgData name="Juliana Mascarenhas" userId="S::juliana.mascarenhas@dio.me::573f2dcc-13b6-4a88-af1c-35ffa781b5c6" providerId="AD" clId="Web-{DDEFFAA8-F57F-0612-AFE5-4EE86A6047D4}" dt="2022-07-08T00:28:09.707" v="117" actId="20577"/>
          <ac:spMkLst>
            <pc:docMk/>
            <pc:sldMk cId="1443608002" sldId="278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8:46.692" v="140" actId="20577"/>
          <ac:spMkLst>
            <pc:docMk/>
            <pc:sldMk cId="1443608002" sldId="278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29:16.395" v="153" actId="20577"/>
        <pc:sldMkLst>
          <pc:docMk/>
          <pc:sldMk cId="3970543236" sldId="279"/>
        </pc:sldMkLst>
        <pc:spChg chg="mod">
          <ac:chgData name="Juliana Mascarenhas" userId="S::juliana.mascarenhas@dio.me::573f2dcc-13b6-4a88-af1c-35ffa781b5c6" providerId="AD" clId="Web-{DDEFFAA8-F57F-0612-AFE5-4EE86A6047D4}" dt="2022-07-08T00:29:16.395" v="153" actId="20577"/>
          <ac:spMkLst>
            <pc:docMk/>
            <pc:sldMk cId="3970543236" sldId="279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29:10.973" v="151" actId="20577"/>
          <ac:spMkLst>
            <pc:docMk/>
            <pc:sldMk cId="3970543236" sldId="279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30:33.772" v="168" actId="20577"/>
        <pc:sldMkLst>
          <pc:docMk/>
          <pc:sldMk cId="1949800459" sldId="280"/>
        </pc:sldMkLst>
        <pc:spChg chg="mod">
          <ac:chgData name="Juliana Mascarenhas" userId="S::juliana.mascarenhas@dio.me::573f2dcc-13b6-4a88-af1c-35ffa781b5c6" providerId="AD" clId="Web-{DDEFFAA8-F57F-0612-AFE5-4EE86A6047D4}" dt="2022-07-08T00:29:53.490" v="155" actId="20577"/>
          <ac:spMkLst>
            <pc:docMk/>
            <pc:sldMk cId="1949800459" sldId="280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30:33.772" v="168" actId="20577"/>
          <ac:spMkLst>
            <pc:docMk/>
            <pc:sldMk cId="1949800459" sldId="280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32:02.134" v="178" actId="20577"/>
        <pc:sldMkLst>
          <pc:docMk/>
          <pc:sldMk cId="983923982" sldId="281"/>
        </pc:sldMkLst>
        <pc:spChg chg="mod">
          <ac:chgData name="Juliana Mascarenhas" userId="S::juliana.mascarenhas@dio.me::573f2dcc-13b6-4a88-af1c-35ffa781b5c6" providerId="AD" clId="Web-{DDEFFAA8-F57F-0612-AFE5-4EE86A6047D4}" dt="2022-07-08T00:30:52.054" v="171" actId="20577"/>
          <ac:spMkLst>
            <pc:docMk/>
            <pc:sldMk cId="983923982" sldId="281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32:02.134" v="178" actId="20577"/>
          <ac:spMkLst>
            <pc:docMk/>
            <pc:sldMk cId="983923982" sldId="281"/>
            <ac:spMk id="19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DDEFFAA8-F57F-0612-AFE5-4EE86A6047D4}" dt="2022-07-08T00:39:13.441" v="194" actId="20577"/>
        <pc:sldMkLst>
          <pc:docMk/>
          <pc:sldMk cId="3709764197" sldId="282"/>
        </pc:sldMkLst>
        <pc:spChg chg="mod">
          <ac:chgData name="Juliana Mascarenhas" userId="S::juliana.mascarenhas@dio.me::573f2dcc-13b6-4a88-af1c-35ffa781b5c6" providerId="AD" clId="Web-{DDEFFAA8-F57F-0612-AFE5-4EE86A6047D4}" dt="2022-07-08T00:32:06.102" v="180" actId="20577"/>
          <ac:spMkLst>
            <pc:docMk/>
            <pc:sldMk cId="3709764197" sldId="282"/>
            <ac:spMk id="1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DDEFFAA8-F57F-0612-AFE5-4EE86A6047D4}" dt="2022-07-08T00:39:13.441" v="194" actId="20577"/>
          <ac:spMkLst>
            <pc:docMk/>
            <pc:sldMk cId="3709764197" sldId="282"/>
            <ac:spMk id="19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CBCB05F5-6278-BC5C-01AD-4544748724EE}"/>
    <pc:docChg chg="delSld modSld">
      <pc:chgData name="Juliana Mascarenhas" userId="S::juliana.mascarenhas@dio.me::573f2dcc-13b6-4a88-af1c-35ffa781b5c6" providerId="AD" clId="Web-{CBCB05F5-6278-BC5C-01AD-4544748724EE}" dt="2022-07-08T01:13:07.769" v="18"/>
      <pc:docMkLst>
        <pc:docMk/>
      </pc:docMkLst>
      <pc:sldChg chg="del">
        <pc:chgData name="Juliana Mascarenhas" userId="S::juliana.mascarenhas@dio.me::573f2dcc-13b6-4a88-af1c-35ffa781b5c6" providerId="AD" clId="Web-{CBCB05F5-6278-BC5C-01AD-4544748724EE}" dt="2022-07-08T01:13:07.769" v="18"/>
        <pc:sldMkLst>
          <pc:docMk/>
          <pc:sldMk cId="0" sldId="268"/>
        </pc:sldMkLst>
      </pc:sldChg>
      <pc:sldChg chg="addSp delSp modSp">
        <pc:chgData name="Juliana Mascarenhas" userId="S::juliana.mascarenhas@dio.me::573f2dcc-13b6-4a88-af1c-35ffa781b5c6" providerId="AD" clId="Web-{CBCB05F5-6278-BC5C-01AD-4544748724EE}" dt="2022-07-08T01:12:02.517" v="5" actId="14100"/>
        <pc:sldMkLst>
          <pc:docMk/>
          <pc:sldMk cId="1733906649" sldId="276"/>
        </pc:sldMkLst>
        <pc:spChg chg="add">
          <ac:chgData name="Juliana Mascarenhas" userId="S::juliana.mascarenhas@dio.me::573f2dcc-13b6-4a88-af1c-35ffa781b5c6" providerId="AD" clId="Web-{CBCB05F5-6278-BC5C-01AD-4544748724EE}" dt="2022-07-08T01:10:57.983" v="1"/>
          <ac:spMkLst>
            <pc:docMk/>
            <pc:sldMk cId="1733906649" sldId="276"/>
            <ac:spMk id="3" creationId="{A8F6BDF9-468C-6D77-2CC1-C8FA4283555E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0:56.358" v="0"/>
          <ac:spMkLst>
            <pc:docMk/>
            <pc:sldMk cId="1733906649" sldId="276"/>
            <ac:spMk id="19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CBCB05F5-6278-BC5C-01AD-4544748724EE}" dt="2022-07-08T01:12:02.517" v="5" actId="14100"/>
          <ac:spMkLst>
            <pc:docMk/>
            <pc:sldMk cId="1733906649" sldId="276"/>
            <ac:spMk id="196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11.376" v="7"/>
        <pc:sldMkLst>
          <pc:docMk/>
          <pc:sldMk cId="2262917693" sldId="277"/>
        </pc:sldMkLst>
        <pc:spChg chg="add">
          <ac:chgData name="Juliana Mascarenhas" userId="S::juliana.mascarenhas@dio.me::573f2dcc-13b6-4a88-af1c-35ffa781b5c6" providerId="AD" clId="Web-{CBCB05F5-6278-BC5C-01AD-4544748724EE}" dt="2022-07-08T01:12:11.376" v="7"/>
          <ac:spMkLst>
            <pc:docMk/>
            <pc:sldMk cId="2262917693" sldId="277"/>
            <ac:spMk id="3" creationId="{8F775702-269F-47E7-6753-965BC5FB2ED1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10.892" v="6"/>
          <ac:spMkLst>
            <pc:docMk/>
            <pc:sldMk cId="2262917693" sldId="277"/>
            <ac:spMk id="194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26.502" v="9"/>
        <pc:sldMkLst>
          <pc:docMk/>
          <pc:sldMk cId="1443608002" sldId="278"/>
        </pc:sldMkLst>
        <pc:spChg chg="add">
          <ac:chgData name="Juliana Mascarenhas" userId="S::juliana.mascarenhas@dio.me::573f2dcc-13b6-4a88-af1c-35ffa781b5c6" providerId="AD" clId="Web-{CBCB05F5-6278-BC5C-01AD-4544748724EE}" dt="2022-07-08T01:12:26.502" v="9"/>
          <ac:spMkLst>
            <pc:docMk/>
            <pc:sldMk cId="1443608002" sldId="278"/>
            <ac:spMk id="3" creationId="{0FC78752-7290-5ACE-6078-D6B0913F1DDD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25.861" v="8"/>
          <ac:spMkLst>
            <pc:docMk/>
            <pc:sldMk cId="1443608002" sldId="278"/>
            <ac:spMk id="194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37.799" v="11"/>
        <pc:sldMkLst>
          <pc:docMk/>
          <pc:sldMk cId="3970543236" sldId="279"/>
        </pc:sldMkLst>
        <pc:spChg chg="add">
          <ac:chgData name="Juliana Mascarenhas" userId="S::juliana.mascarenhas@dio.me::573f2dcc-13b6-4a88-af1c-35ffa781b5c6" providerId="AD" clId="Web-{CBCB05F5-6278-BC5C-01AD-4544748724EE}" dt="2022-07-08T01:12:37.799" v="11"/>
          <ac:spMkLst>
            <pc:docMk/>
            <pc:sldMk cId="3970543236" sldId="279"/>
            <ac:spMk id="3" creationId="{724ADA0E-AD87-0447-F44A-28599D31197F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35.940" v="10"/>
          <ac:spMkLst>
            <pc:docMk/>
            <pc:sldMk cId="3970543236" sldId="279"/>
            <ac:spMk id="194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40.377" v="13"/>
        <pc:sldMkLst>
          <pc:docMk/>
          <pc:sldMk cId="1949800459" sldId="280"/>
        </pc:sldMkLst>
        <pc:spChg chg="add">
          <ac:chgData name="Juliana Mascarenhas" userId="S::juliana.mascarenhas@dio.me::573f2dcc-13b6-4a88-af1c-35ffa781b5c6" providerId="AD" clId="Web-{CBCB05F5-6278-BC5C-01AD-4544748724EE}" dt="2022-07-08T01:12:40.377" v="13"/>
          <ac:spMkLst>
            <pc:docMk/>
            <pc:sldMk cId="1949800459" sldId="280"/>
            <ac:spMk id="3" creationId="{AE65B7DC-788B-E373-C2A3-D0DF15FD4147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39.924" v="12"/>
          <ac:spMkLst>
            <pc:docMk/>
            <pc:sldMk cId="1949800459" sldId="280"/>
            <ac:spMk id="194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49.487" v="15"/>
        <pc:sldMkLst>
          <pc:docMk/>
          <pc:sldMk cId="983923982" sldId="281"/>
        </pc:sldMkLst>
        <pc:spChg chg="add">
          <ac:chgData name="Juliana Mascarenhas" userId="S::juliana.mascarenhas@dio.me::573f2dcc-13b6-4a88-af1c-35ffa781b5c6" providerId="AD" clId="Web-{CBCB05F5-6278-BC5C-01AD-4544748724EE}" dt="2022-07-08T01:12:49.487" v="15"/>
          <ac:spMkLst>
            <pc:docMk/>
            <pc:sldMk cId="983923982" sldId="281"/>
            <ac:spMk id="3" creationId="{877EBCF2-1979-AF20-0742-2B1F21B83294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49.440" v="14"/>
          <ac:spMkLst>
            <pc:docMk/>
            <pc:sldMk cId="983923982" sldId="281"/>
            <ac:spMk id="194" creationId="{00000000-0000-0000-0000-000000000000}"/>
          </ac:spMkLst>
        </pc:spChg>
      </pc:sldChg>
      <pc:sldChg chg="addSp delSp">
        <pc:chgData name="Juliana Mascarenhas" userId="S::juliana.mascarenhas@dio.me::573f2dcc-13b6-4a88-af1c-35ffa781b5c6" providerId="AD" clId="Web-{CBCB05F5-6278-BC5C-01AD-4544748724EE}" dt="2022-07-08T01:12:55.831" v="17"/>
        <pc:sldMkLst>
          <pc:docMk/>
          <pc:sldMk cId="3709764197" sldId="282"/>
        </pc:sldMkLst>
        <pc:spChg chg="add">
          <ac:chgData name="Juliana Mascarenhas" userId="S::juliana.mascarenhas@dio.me::573f2dcc-13b6-4a88-af1c-35ffa781b5c6" providerId="AD" clId="Web-{CBCB05F5-6278-BC5C-01AD-4544748724EE}" dt="2022-07-08T01:12:55.831" v="17"/>
          <ac:spMkLst>
            <pc:docMk/>
            <pc:sldMk cId="3709764197" sldId="282"/>
            <ac:spMk id="3" creationId="{C7D788A4-C23F-6851-51FA-8DB761A599A0}"/>
          </ac:spMkLst>
        </pc:spChg>
        <pc:spChg chg="del">
          <ac:chgData name="Juliana Mascarenhas" userId="S::juliana.mascarenhas@dio.me::573f2dcc-13b6-4a88-af1c-35ffa781b5c6" providerId="AD" clId="Web-{CBCB05F5-6278-BC5C-01AD-4544748724EE}" dt="2022-07-08T01:12:55.222" v="16"/>
          <ac:spMkLst>
            <pc:docMk/>
            <pc:sldMk cId="3709764197" sldId="282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34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5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17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3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5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89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31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0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6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04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95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908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363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67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84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2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2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7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88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57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045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2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64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01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490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02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33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97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75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184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223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78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981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591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5318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1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717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5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8562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4133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6260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400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1250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147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054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2418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451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0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92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48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23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2037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algorithm is a variant of the SHA-2 (Secure Hash Algorithm 2), developed by the National Security Agency (NSA). SHA-256 is also used in popular encryption protocols such as SSL,TLS, SSH and open source operating systems such as Unix/Linux.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7585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algorithm is a variant of the SHA-2 (Secure Hash Algorithm 2), developed by the National Security Agency (NSA). SHA-256 is also used in popular encryption protocols such as SSL,TLS, SSH and open source operating systems such as Unix/Linux.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705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899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The algorithm is a variant of the SHA-2 (Secure Hash Algorithm 2), developed by the National Security Agency (NSA). SHA-256 is also used in popular encryption protocols such as SSL,TLS, SSH and open source operating systems such as Unix/Linux.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285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, </a:t>
            </a:r>
            <a:r>
              <a:rPr lang="en-US" dirty="0" err="1"/>
              <a:t>ajustada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, </a:t>
            </a:r>
            <a:r>
              <a:rPr lang="en-US" dirty="0" err="1"/>
              <a:t>mede</a:t>
            </a:r>
            <a:r>
              <a:rPr lang="en-US" dirty="0"/>
              <a:t>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é para um </a:t>
            </a:r>
            <a:r>
              <a:rPr lang="en-US" dirty="0" err="1"/>
              <a:t>minerador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blockchain do bitcoin.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8272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, </a:t>
            </a:r>
            <a:r>
              <a:rPr lang="en-US" dirty="0" err="1"/>
              <a:t>ajustada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, </a:t>
            </a:r>
            <a:r>
              <a:rPr lang="en-US" dirty="0" err="1"/>
              <a:t>mede</a:t>
            </a:r>
            <a:r>
              <a:rPr lang="en-US" dirty="0"/>
              <a:t>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é para um </a:t>
            </a:r>
            <a:r>
              <a:rPr lang="en-US" dirty="0" err="1"/>
              <a:t>minerador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blockchain do bitcoin.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8998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1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655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parcela</a:t>
            </a:r>
            <a:r>
              <a:rPr lang="en-US" dirty="0"/>
              <a:t> dos </a:t>
            </a:r>
            <a:r>
              <a:rPr lang="en-US" dirty="0" err="1"/>
              <a:t>mineradores</a:t>
            </a:r>
            <a:r>
              <a:rPr lang="en-US" dirty="0"/>
              <a:t> </a:t>
            </a:r>
            <a:r>
              <a:rPr lang="en-US" dirty="0" err="1"/>
              <a:t>decidiu</a:t>
            </a:r>
            <a:r>
              <a:rPr lang="en-US" dirty="0"/>
              <a:t> </a:t>
            </a:r>
            <a:r>
              <a:rPr lang="en-US" dirty="0" err="1"/>
              <a:t>desligar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</a:t>
            </a:r>
            <a:r>
              <a:rPr lang="en-US" dirty="0" err="1"/>
              <a:t>dias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a </a:t>
            </a:r>
            <a:r>
              <a:rPr lang="en-US" dirty="0" err="1"/>
              <a:t>concorrência</a:t>
            </a:r>
            <a:r>
              <a:rPr lang="en-US" dirty="0"/>
              <a:t> e </a:t>
            </a:r>
            <a:r>
              <a:rPr lang="en-US" dirty="0" err="1"/>
              <a:t>tornando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rede do Bitcoin. A </a:t>
            </a:r>
            <a:r>
              <a:rPr lang="en-US" dirty="0" err="1"/>
              <a:t>redução</a:t>
            </a:r>
            <a:r>
              <a:rPr lang="en-US" dirty="0"/>
              <a:t> </a:t>
            </a:r>
            <a:r>
              <a:rPr lang="en-US" dirty="0" err="1"/>
              <a:t>sugere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diminuição</a:t>
            </a:r>
            <a:r>
              <a:rPr lang="en-US" dirty="0"/>
              <a:t> do </a:t>
            </a:r>
            <a:r>
              <a:rPr lang="en-US" dirty="0" err="1"/>
              <a:t>otimismo</a:t>
            </a:r>
            <a:r>
              <a:rPr lang="en-US" dirty="0"/>
              <a:t> dos </a:t>
            </a:r>
            <a:r>
              <a:rPr lang="en-US" dirty="0" err="1"/>
              <a:t>mineradores</a:t>
            </a:r>
            <a:r>
              <a:rPr lang="en-US" dirty="0"/>
              <a:t> com as </a:t>
            </a:r>
            <a:r>
              <a:rPr lang="en-US" dirty="0" err="1"/>
              <a:t>perspectivas</a:t>
            </a:r>
            <a:r>
              <a:rPr lang="en-US" dirty="0"/>
              <a:t> do </a:t>
            </a:r>
            <a:r>
              <a:rPr lang="en-US" dirty="0" err="1"/>
              <a:t>futuro</a:t>
            </a:r>
            <a:r>
              <a:rPr lang="en-US" dirty="0"/>
              <a:t> do </a:t>
            </a:r>
            <a:r>
              <a:rPr lang="en-US" dirty="0" err="1"/>
              <a:t>preço</a:t>
            </a:r>
            <a:r>
              <a:rPr lang="en-US" dirty="0"/>
              <a:t> do </a:t>
            </a:r>
            <a:r>
              <a:rPr lang="en-US" dirty="0" err="1"/>
              <a:t>ativo</a:t>
            </a:r>
            <a:r>
              <a:rPr lang="en-US" dirty="0"/>
              <a:t>.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Hashrate</a:t>
            </a:r>
            <a:r>
              <a:rPr lang="en-US" dirty="0"/>
              <a:t> is </a:t>
            </a:r>
            <a:r>
              <a:rPr lang="en-US" b="1" dirty="0"/>
              <a:t>a measure of the computational power per second used when mining</a:t>
            </a:r>
            <a:r>
              <a:rPr lang="en-US" dirty="0"/>
              <a:t>. More simply, it is the speed of mining. It is measured in units of hash/second, meaning how many calculations per second can be performed. Machines with a high hash power are highly efficient and can process a lot of data in a single second. Topo: 254 EH/s.</a:t>
            </a:r>
          </a:p>
        </p:txBody>
      </p:sp>
    </p:spTree>
    <p:extLst>
      <p:ext uri="{BB962C8B-B14F-4D97-AF65-F5344CB8AC3E}">
        <p14:creationId xmlns:p14="http://schemas.microsoft.com/office/powerpoint/2010/main" val="830888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, </a:t>
            </a:r>
            <a:r>
              <a:rPr lang="en-US" dirty="0" err="1"/>
              <a:t>ajustada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, </a:t>
            </a:r>
            <a:r>
              <a:rPr lang="en-US" dirty="0" err="1"/>
              <a:t>mede</a:t>
            </a:r>
            <a:r>
              <a:rPr lang="en-US" dirty="0"/>
              <a:t>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é para um </a:t>
            </a:r>
            <a:r>
              <a:rPr lang="en-US" dirty="0" err="1"/>
              <a:t>minerador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blockchain do bitcoin.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4605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807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2216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287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495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07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52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51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38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eg"/><Relationship Id="rId4" Type="http://schemas.openxmlformats.org/officeDocument/2006/relationships/image" Target="../media/image5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3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56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charts/mempool-size" TargetMode="External"/><Relationship Id="rId7" Type="http://schemas.openxmlformats.org/officeDocument/2006/relationships/hyperlink" Target="https://simplificandoredes.com/criptomoedas-o-min-que-voce-precisa-saber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sdaq.com/articles/what-to-do-if-your-bitcoin-transaction-gets-stuck-2016-12-06" TargetMode="External"/><Relationship Id="rId5" Type="http://schemas.openxmlformats.org/officeDocument/2006/relationships/hyperlink" Target="https://www.cnnbrasil.com.br/business/conheca-o-blockchain-verde-opcao-que-reduz-uso-de-energia-e-de-emissoes-da-rede/" TargetMode="External"/><Relationship Id="rId4" Type="http://schemas.openxmlformats.org/officeDocument/2006/relationships/hyperlink" Target="https://criptonizando.com/bitcoin-consome-mais-energia-que-um-pais-com-100-milhoes-de-pessoas/" TargetMode="Externa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bitcoin.org/reference/index.html" TargetMode="External"/><Relationship Id="rId3" Type="http://schemas.openxmlformats.org/officeDocument/2006/relationships/hyperlink" Target="https://coinmarketcap.com/alexandria/article/what-is-gpu-mining" TargetMode="External"/><Relationship Id="rId7" Type="http://schemas.openxmlformats.org/officeDocument/2006/relationships/hyperlink" Target="https://simplificandoredes.com/criptomoedas-o-min-que-voce-precisa-saber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inext.com.br/blog/o-que-e-fork-do-bitcoin" TargetMode="External"/><Relationship Id="rId5" Type="http://schemas.openxmlformats.org/officeDocument/2006/relationships/hyperlink" Target="https://www.moneytimes.com.br/dificuldade-para-minerar-bitcoin-btc-tem-maior-queda-desde-julho-de-2021/#:~:text=O%20que%20%C3%A9%20a%20dificuldade,dificuldade%2C%20maior%20o%20poder%20computacional" TargetMode="External"/><Relationship Id="rId4" Type="http://schemas.openxmlformats.org/officeDocument/2006/relationships/hyperlink" Target="https://portaldobitcoin.uol.com.br/dificuldade-de-mineracao-do-bitcoin-tem-pior-ajuste-em-nove-meses-e-cai-4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63433C73-CC12-512B-4A2B-5D84F041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1" y="179856"/>
            <a:ext cx="1509598" cy="1410546"/>
          </a:xfrm>
          <a:prstGeom prst="rect">
            <a:avLst/>
          </a:prstGeom>
        </p:spPr>
      </p:pic>
      <p:sp>
        <p:nvSpPr>
          <p:cNvPr id="155" name="Google Shape;155;p2"/>
          <p:cNvSpPr txBox="1"/>
          <p:nvPr/>
        </p:nvSpPr>
        <p:spPr>
          <a:xfrm>
            <a:off x="537647" y="1402267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Cryptocurrencies: BITCOIN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800" i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2800" i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Blockchain</a:t>
            </a:r>
            <a:endParaRPr lang="en-US" sz="28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CC2181B-2633-6DE4-4BFB-42EA23129BD8}"/>
              </a:ext>
            </a:extLst>
          </p:cNvPr>
          <p:cNvSpPr txBox="1"/>
          <p:nvPr/>
        </p:nvSpPr>
        <p:spPr>
          <a:xfrm>
            <a:off x="565525" y="2874901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75C1EC24-0720-53A6-2855-50A8A392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802" y="2287753"/>
            <a:ext cx="2352908" cy="2366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Gráfico, Gráfico de cascata&#10;&#10;Descrição gerada automaticamente">
            <a:extLst>
              <a:ext uri="{FF2B5EF4-FFF2-40B4-BE49-F238E27FC236}">
                <a16:creationId xmlns:a16="http://schemas.microsoft.com/office/drawing/2014/main" id="{E9F99ADE-BEA5-DC15-EBAF-22C48FBE7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3" r="-235" b="1709"/>
          <a:stretch/>
        </p:blipFill>
        <p:spPr>
          <a:xfrm>
            <a:off x="854692" y="1365104"/>
            <a:ext cx="7288639" cy="3690005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20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Bob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recebeu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Alice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Bob libera à Alice 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Produto: Download do Software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F54EAD31-E0A5-CF29-8DEA-1868D769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25" y="2425112"/>
            <a:ext cx="2743200" cy="24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Alice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realiza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outra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algn="just">
              <a:buClr>
                <a:srgbClr val="040A24"/>
              </a:buClr>
              <a:buSzPts val="2400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A' =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conta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alternativa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Alice</a:t>
            </a:r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2957B510-8825-C267-BB95-D2A04DCE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91" y="2049893"/>
            <a:ext cx="2743200" cy="2800865"/>
          </a:xfrm>
          <a:prstGeom prst="rect">
            <a:avLst/>
          </a:prstGeom>
        </p:spPr>
      </p:pic>
      <p:pic>
        <p:nvPicPr>
          <p:cNvPr id="3" name="Imagem 5" descr="Forma, Seta&#10;&#10;Descrição gerada automaticamente">
            <a:extLst>
              <a:ext uri="{FF2B5EF4-FFF2-40B4-BE49-F238E27FC236}">
                <a16:creationId xmlns:a16="http://schemas.microsoft.com/office/drawing/2014/main" id="{CCAFE0B3-A512-FE5E-A9B6-4C8DB0447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75" y="2256133"/>
            <a:ext cx="2743200" cy="16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4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F13897CE-8CF0-C2E7-5CB0-2C3BC27B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43" y="1364647"/>
            <a:ext cx="6419566" cy="36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cascata&#10;&#10;Descrição gerada automaticamente">
            <a:extLst>
              <a:ext uri="{FF2B5EF4-FFF2-40B4-BE49-F238E27FC236}">
                <a16:creationId xmlns:a16="http://schemas.microsoft.com/office/drawing/2014/main" id="{8702DD54-9FFE-68DE-830A-12277ADC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1365408"/>
            <a:ext cx="6701051" cy="3692162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43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8B3BE88B-199A-0ED4-E96E-AEDAFD5C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4" y="1362610"/>
            <a:ext cx="6266028" cy="37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B53482FC-36A1-608B-02CD-C8F0C883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91" y="1365619"/>
            <a:ext cx="5856596" cy="3657620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947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Gráfico, Gráfico de cascata&#10;&#10;Descrição gerada automaticamente">
            <a:extLst>
              <a:ext uri="{FF2B5EF4-FFF2-40B4-BE49-F238E27FC236}">
                <a16:creationId xmlns:a16="http://schemas.microsoft.com/office/drawing/2014/main" id="{1EB6F4C3-46FA-7235-2E0D-D635D6D2F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" b="362"/>
          <a:stretch/>
        </p:blipFill>
        <p:spPr>
          <a:xfrm>
            <a:off x="1204415" y="1369087"/>
            <a:ext cx="6231893" cy="3577979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638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Solução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Número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confirmações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N°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latin typeface="Calibri"/>
                <a:ea typeface="Calibri"/>
              </a:rPr>
              <a:t>≡ Maior </a:t>
            </a:r>
            <a:r>
              <a:rPr lang="en-US" sz="2400" err="1">
                <a:latin typeface="Calibri"/>
                <a:ea typeface="Calibri"/>
              </a:rPr>
              <a:t>confiança</a:t>
            </a:r>
            <a:endParaRPr lang="en-US" sz="2400">
              <a:latin typeface="Calibri"/>
              <a:ea typeface="Calibri"/>
            </a:endParaRPr>
          </a:p>
          <a:p>
            <a:pPr marL="76200" algn="just">
              <a:buClr>
                <a:srgbClr val="040A24"/>
              </a:buClr>
              <a:buSzPts val="2400"/>
            </a:pPr>
            <a:endParaRPr lang="en-US" sz="2400">
              <a:latin typeface="Calibri"/>
              <a:ea typeface="Calibri"/>
            </a:endParaRPr>
          </a:p>
          <a:p>
            <a:pPr marL="76200" algn="just">
              <a:buSzPts val="2400"/>
            </a:pPr>
            <a:endParaRPr lang="en-US" sz="2400">
              <a:latin typeface="Calibri"/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400">
              <a:latin typeface="Calibri"/>
              <a:ea typeface="Calibri"/>
            </a:endParaRPr>
          </a:p>
        </p:txBody>
      </p:sp>
      <p:pic>
        <p:nvPicPr>
          <p:cNvPr id="2" name="Imagem 2" descr="Gráfico&#10;&#10;Descrição gerada automaticamente">
            <a:extLst>
              <a:ext uri="{FF2B5EF4-FFF2-40B4-BE49-F238E27FC236}">
                <a16:creationId xmlns:a16="http://schemas.microsoft.com/office/drawing/2014/main" id="{7F52A836-9D07-885F-3B45-BA4C998F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0" y="3880411"/>
            <a:ext cx="5967483" cy="1169933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96E9FC5-DE23-D9B7-D807-A276EAA29EDA}"/>
              </a:ext>
            </a:extLst>
          </p:cNvPr>
          <p:cNvSpPr/>
          <p:nvPr/>
        </p:nvSpPr>
        <p:spPr>
          <a:xfrm>
            <a:off x="2860911" y="3502253"/>
            <a:ext cx="1978926" cy="41796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3 confirmações </a:t>
            </a:r>
          </a:p>
        </p:txBody>
      </p:sp>
    </p:spTree>
    <p:extLst>
      <p:ext uri="{BB962C8B-B14F-4D97-AF65-F5344CB8AC3E}">
        <p14:creationId xmlns:p14="http://schemas.microsoft.com/office/powerpoint/2010/main" val="14304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Prevenção</a:t>
            </a:r>
          </a:p>
          <a:p>
            <a:pPr marL="76200" algn="just">
              <a:buClr>
                <a:srgbClr val="040A24"/>
              </a:buClr>
              <a:buSzPts val="2400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Estrutura da Blockchain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Confirmações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blocos</a:t>
            </a:r>
          </a:p>
          <a:p>
            <a:pPr marL="76200" algn="just">
              <a:buSzPts val="2400"/>
            </a:pPr>
            <a:endParaRPr lang="en-US" sz="2400">
              <a:latin typeface="Calibri"/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400">
              <a:latin typeface="Calibri"/>
              <a:ea typeface="Calibri"/>
            </a:endParaRPr>
          </a:p>
        </p:txBody>
      </p:sp>
      <p:pic>
        <p:nvPicPr>
          <p:cNvPr id="2" name="Imagem 2" descr="Gráfico&#10;&#10;Descrição gerada automaticamente">
            <a:extLst>
              <a:ext uri="{FF2B5EF4-FFF2-40B4-BE49-F238E27FC236}">
                <a16:creationId xmlns:a16="http://schemas.microsoft.com/office/drawing/2014/main" id="{7F52A836-9D07-885F-3B45-BA4C998F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0" y="3880411"/>
            <a:ext cx="5967483" cy="1169933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96E9FC5-DE23-D9B7-D807-A276EAA29EDA}"/>
              </a:ext>
            </a:extLst>
          </p:cNvPr>
          <p:cNvSpPr/>
          <p:nvPr/>
        </p:nvSpPr>
        <p:spPr>
          <a:xfrm>
            <a:off x="2860911" y="3502253"/>
            <a:ext cx="1978926" cy="41796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3 confirmações </a:t>
            </a:r>
          </a:p>
        </p:txBody>
      </p:sp>
    </p:spTree>
    <p:extLst>
      <p:ext uri="{BB962C8B-B14F-4D97-AF65-F5344CB8AC3E}">
        <p14:creationId xmlns:p14="http://schemas.microsoft.com/office/powerpoint/2010/main" val="413925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pioneira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confiável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Blockchain.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Iremos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BCDB86F9-2B91-0F84-542D-1621E16B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80" y="1478398"/>
            <a:ext cx="5088908" cy="35173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0AA106B-EAF7-BD99-B3EC-173D8729C97A}"/>
              </a:ext>
            </a:extLst>
          </p:cNvPr>
          <p:cNvSpPr txBox="1"/>
          <p:nvPr/>
        </p:nvSpPr>
        <p:spPr>
          <a:xfrm>
            <a:off x="2790967" y="469738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C. </a:t>
            </a:r>
            <a:r>
              <a:rPr lang="pt-BR" err="1"/>
              <a:t>Mohan</a:t>
            </a:r>
          </a:p>
        </p:txBody>
      </p:sp>
    </p:spTree>
    <p:extLst>
      <p:ext uri="{BB962C8B-B14F-4D97-AF65-F5344CB8AC3E}">
        <p14:creationId xmlns:p14="http://schemas.microsoft.com/office/powerpoint/2010/main" val="147842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Versões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da Blockchain</a:t>
            </a:r>
            <a:endParaRPr lang="pt-BR" dirty="0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73430"/>
            <a:ext cx="5296560" cy="30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1.0: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Foco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inicial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ambito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financeiro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da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Bitcoin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2.0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Expansão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Blockchain com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Smart Contracts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substituindo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papeis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tradicionais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3.0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 </a:t>
            </a: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Dapps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operam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infraestrutura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Blockchain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7AC6E5C-088D-19EA-5B28-5A78A74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2131175"/>
            <a:ext cx="2880360" cy="17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884623"/>
            <a:ext cx="7410300" cy="151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Whitepaper de Nakamoto - Bitcoin</a:t>
            </a:r>
            <a:endParaRPr lang="pt-BR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A8F6BDF9-468C-6D77-2CC1-C8FA4283555E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173390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B8FFAD5F-3D57-6473-365E-63409834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56" b="17063"/>
          <a:stretch/>
        </p:blipFill>
        <p:spPr>
          <a:xfrm>
            <a:off x="3695700" y="3154066"/>
            <a:ext cx="5379720" cy="1087207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57905" y="1610590"/>
            <a:ext cx="381066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Satoshi Nakamoto - 2009</a:t>
            </a:r>
            <a:endParaRPr lang="pt-BR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  <a:ea typeface="Calibri"/>
              </a:rPr>
              <a:t>Implementação</a:t>
            </a:r>
            <a:r>
              <a:rPr lang="en-US" sz="2400">
                <a:latin typeface="Calibri"/>
                <a:ea typeface="Calibri"/>
              </a:rPr>
              <a:t> original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</a:rPr>
              <a:t>Double-spending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strike="sngStrike">
                <a:latin typeface="Calibri"/>
                <a:ea typeface="Calibri"/>
              </a:rPr>
              <a:t>Third Trusted Party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</a:rPr>
              <a:t>Hash + </a:t>
            </a:r>
            <a:r>
              <a:rPr lang="en-US" sz="2400" err="1">
                <a:latin typeface="Calibri"/>
                <a:ea typeface="Calibri"/>
              </a:rPr>
              <a:t>PoF</a:t>
            </a:r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82" y="1472413"/>
            <a:ext cx="1385168" cy="1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B8FFAD5F-3D57-6473-365E-63409834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56" b="17063"/>
          <a:stretch/>
        </p:blipFill>
        <p:spPr>
          <a:xfrm>
            <a:off x="3695700" y="3154066"/>
            <a:ext cx="5379720" cy="1087207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57905" y="1610590"/>
            <a:ext cx="381066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Satoshi Nakamoto - 2009</a:t>
            </a:r>
            <a:endParaRPr lang="pt-BR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  <a:ea typeface="Calibri"/>
              </a:rPr>
              <a:t>Implementação</a:t>
            </a:r>
            <a:r>
              <a:rPr lang="en-US" sz="2400">
                <a:latin typeface="Calibri"/>
                <a:ea typeface="Calibri"/>
              </a:rPr>
              <a:t> original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</a:rPr>
              <a:t>Double-spending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strike="sngStrike">
                <a:latin typeface="Calibri"/>
                <a:ea typeface="Calibri"/>
              </a:rPr>
              <a:t>Third Trusted Party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</a:rPr>
              <a:t>Hash + </a:t>
            </a:r>
            <a:r>
              <a:rPr lang="en-US" sz="2400" err="1">
                <a:latin typeface="Calibri"/>
                <a:ea typeface="Calibri"/>
              </a:rPr>
              <a:t>PoF</a:t>
            </a:r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82" y="1472413"/>
            <a:ext cx="1385168" cy="1390768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5983584-32A1-91B4-A685-0133513DD0F5}"/>
              </a:ext>
            </a:extLst>
          </p:cNvPr>
          <p:cNvSpPr/>
          <p:nvPr/>
        </p:nvSpPr>
        <p:spPr>
          <a:xfrm>
            <a:off x="632460" y="4324350"/>
            <a:ext cx="3657600" cy="53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Broadcast </a:t>
            </a:r>
            <a:r>
              <a:rPr lang="pt-BR" err="1">
                <a:cs typeface="Arial"/>
              </a:rPr>
              <a:t>mesages</a:t>
            </a:r>
            <a:endParaRPr lang="pt-BR" err="1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4229099" y="636269"/>
            <a:ext cx="3657600" cy="53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Força no poder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81906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xto, Carta&#10;&#10;Descrição gerada automaticamente">
            <a:extLst>
              <a:ext uri="{FF2B5EF4-FFF2-40B4-BE49-F238E27FC236}">
                <a16:creationId xmlns:a16="http://schemas.microsoft.com/office/drawing/2014/main" id="{B8FFAD5F-3D57-6473-365E-63409834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5745479" y="1703069"/>
            <a:ext cx="2743200" cy="2476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cs typeface="Arial"/>
              </a:rPr>
              <a:t>Estrutura </a:t>
            </a:r>
            <a:r>
              <a:rPr lang="pt-BR" sz="1600">
                <a:cs typeface="Arial"/>
              </a:rPr>
              <a:t>das transações</a:t>
            </a: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 err="1">
                <a:cs typeface="Arial"/>
              </a:rPr>
              <a:t>Hash</a:t>
            </a:r>
            <a:endParaRPr lang="pt-BR" sz="1600">
              <a:cs typeface="Arial"/>
            </a:endParaRP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>
                <a:cs typeface="Arial"/>
              </a:rPr>
              <a:t>Assinaturas digitais</a:t>
            </a:r>
          </a:p>
        </p:txBody>
      </p:sp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A7E78379-6226-3F76-8897-C3FF4A0A7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" y="1706238"/>
            <a:ext cx="4899660" cy="2515884"/>
          </a:xfrm>
          <a:prstGeom prst="rect">
            <a:avLst/>
          </a:prstGeom>
        </p:spPr>
      </p:pic>
      <p:pic>
        <p:nvPicPr>
          <p:cNvPr id="8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246FE0D6-DD49-F494-9BD1-5E6C94BF3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4310199"/>
            <a:ext cx="2842260" cy="6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5745479" y="1703069"/>
            <a:ext cx="2743200" cy="2476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cs typeface="Arial"/>
              </a:rPr>
              <a:t>Estrutura </a:t>
            </a:r>
            <a:r>
              <a:rPr lang="pt-BR" sz="1600">
                <a:cs typeface="Arial"/>
              </a:rPr>
              <a:t>das transações</a:t>
            </a: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 err="1">
                <a:cs typeface="Arial"/>
              </a:rPr>
              <a:t>Hash</a:t>
            </a:r>
            <a:endParaRPr lang="pt-BR" sz="1600">
              <a:cs typeface="Arial"/>
            </a:endParaRP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>
                <a:cs typeface="Arial"/>
              </a:rPr>
              <a:t>Assinaturas digitais</a:t>
            </a:r>
          </a:p>
        </p:txBody>
      </p:sp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A7E78379-6226-3F76-8897-C3FF4A0A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1706238"/>
            <a:ext cx="4899660" cy="2515884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3EBA6EAA-7BEF-D8D6-5673-70CEC98EE2B1}"/>
              </a:ext>
            </a:extLst>
          </p:cNvPr>
          <p:cNvSpPr/>
          <p:nvPr/>
        </p:nvSpPr>
        <p:spPr>
          <a:xfrm>
            <a:off x="5291691" y="1322933"/>
            <a:ext cx="2390406" cy="707523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</a:t>
            </a:r>
            <a:r>
              <a:rPr lang="pt-BR" err="1">
                <a:cs typeface="Arial"/>
              </a:rPr>
              <a:t>double-spending</a:t>
            </a:r>
            <a:r>
              <a:rPr lang="pt-BR">
                <a:cs typeface="Arial"/>
              </a:rPr>
              <a:t>?</a:t>
            </a:r>
          </a:p>
        </p:txBody>
      </p:sp>
      <p:pic>
        <p:nvPicPr>
          <p:cNvPr id="9" name="Imagem 5" descr="Texto, Carta&#10;&#10;Descrição gerada automaticamente">
            <a:extLst>
              <a:ext uri="{FF2B5EF4-FFF2-40B4-BE49-F238E27FC236}">
                <a16:creationId xmlns:a16="http://schemas.microsoft.com/office/drawing/2014/main" id="{D938A7ED-2349-EE28-EF92-D3717B9407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pic>
        <p:nvPicPr>
          <p:cNvPr id="11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481816F7-37D5-2AE2-1F5E-E6A04F70F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4310199"/>
            <a:ext cx="2842260" cy="6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5745479" y="1703069"/>
            <a:ext cx="2743200" cy="2476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cs typeface="Arial"/>
              </a:rPr>
              <a:t>Estrutura </a:t>
            </a:r>
            <a:r>
              <a:rPr lang="pt-BR" sz="1600">
                <a:cs typeface="Arial"/>
              </a:rPr>
              <a:t>das transações</a:t>
            </a: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 err="1">
                <a:cs typeface="Arial"/>
              </a:rPr>
              <a:t>Hash</a:t>
            </a:r>
            <a:endParaRPr lang="pt-BR" sz="1600">
              <a:cs typeface="Arial"/>
            </a:endParaRP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>
                <a:cs typeface="Arial"/>
              </a:rPr>
              <a:t>Assinaturas digitais</a:t>
            </a:r>
          </a:p>
        </p:txBody>
      </p:sp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A7E78379-6226-3F76-8897-C3FF4A0A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1706238"/>
            <a:ext cx="4899660" cy="2515884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3EBA6EAA-7BEF-D8D6-5673-70CEC98EE2B1}"/>
              </a:ext>
            </a:extLst>
          </p:cNvPr>
          <p:cNvSpPr/>
          <p:nvPr/>
        </p:nvSpPr>
        <p:spPr>
          <a:xfrm>
            <a:off x="5291691" y="1322933"/>
            <a:ext cx="2390406" cy="707523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 o </a:t>
            </a:r>
            <a:r>
              <a:rPr lang="pt-BR" err="1">
                <a:cs typeface="Arial"/>
              </a:rPr>
              <a:t>double-spending</a:t>
            </a:r>
            <a:r>
              <a:rPr lang="pt-BR">
                <a:cs typeface="Arial"/>
              </a:rPr>
              <a:t>?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C733200-1B13-51BA-4F05-19B60B589C2B}"/>
              </a:ext>
            </a:extLst>
          </p:cNvPr>
          <p:cNvSpPr/>
          <p:nvPr/>
        </p:nvSpPr>
        <p:spPr>
          <a:xfrm>
            <a:off x="6149340" y="3851910"/>
            <a:ext cx="1935480" cy="6324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Saber de todas as transações</a:t>
            </a:r>
            <a:endParaRPr lang="pt-BR"/>
          </a:p>
        </p:txBody>
      </p:sp>
      <p:pic>
        <p:nvPicPr>
          <p:cNvPr id="9" name="Imagem 5" descr="Texto, Carta&#10;&#10;Descrição gerada automaticamente">
            <a:extLst>
              <a:ext uri="{FF2B5EF4-FFF2-40B4-BE49-F238E27FC236}">
                <a16:creationId xmlns:a16="http://schemas.microsoft.com/office/drawing/2014/main" id="{59AFCA99-90A8-D1B9-1867-A38A4879FB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pic>
        <p:nvPicPr>
          <p:cNvPr id="11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D20603D5-873B-53ED-6407-C6BCB93F8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4310199"/>
            <a:ext cx="2842260" cy="6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05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CEBC13F4-078D-8DF1-167E-1AA913466E31}"/>
              </a:ext>
            </a:extLst>
          </p:cNvPr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Solução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Número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confirmações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N°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latin typeface="Calibri"/>
                <a:ea typeface="Calibri"/>
              </a:rPr>
              <a:t>≡ Maior </a:t>
            </a:r>
            <a:r>
              <a:rPr lang="en-US" sz="2400" err="1">
                <a:latin typeface="Calibri"/>
                <a:ea typeface="Calibri"/>
              </a:rPr>
              <a:t>confiança</a:t>
            </a:r>
            <a:endParaRPr lang="en-US" sz="2400">
              <a:latin typeface="Calibri"/>
              <a:ea typeface="Calibri"/>
            </a:endParaRPr>
          </a:p>
          <a:p>
            <a:pPr marL="76200" algn="just">
              <a:buClr>
                <a:srgbClr val="040A24"/>
              </a:buClr>
              <a:buSzPts val="2400"/>
            </a:pPr>
            <a:endParaRPr lang="en-US" sz="2400">
              <a:latin typeface="Calibri"/>
              <a:ea typeface="Calibri"/>
            </a:endParaRPr>
          </a:p>
          <a:p>
            <a:pPr marL="76200" algn="just">
              <a:buSzPts val="2400"/>
            </a:pPr>
            <a:endParaRPr lang="en-US" sz="2400">
              <a:latin typeface="Calibri"/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400">
              <a:latin typeface="Calibri"/>
              <a:ea typeface="Calibri"/>
            </a:endParaRPr>
          </a:p>
        </p:txBody>
      </p:sp>
      <p:pic>
        <p:nvPicPr>
          <p:cNvPr id="2" name="Imagem 2" descr="Gráfico&#10;&#10;Descrição gerada automaticamente">
            <a:extLst>
              <a:ext uri="{FF2B5EF4-FFF2-40B4-BE49-F238E27FC236}">
                <a16:creationId xmlns:a16="http://schemas.microsoft.com/office/drawing/2014/main" id="{7F52A836-9D07-885F-3B45-BA4C998F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50" y="3880411"/>
            <a:ext cx="5967483" cy="1169933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96E9FC5-DE23-D9B7-D807-A276EAA29EDA}"/>
              </a:ext>
            </a:extLst>
          </p:cNvPr>
          <p:cNvSpPr/>
          <p:nvPr/>
        </p:nvSpPr>
        <p:spPr>
          <a:xfrm>
            <a:off x="2860911" y="3502253"/>
            <a:ext cx="1978926" cy="41796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3 confirmações 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CE429CD-AF11-37CB-AA00-78D578F7B3EA}"/>
              </a:ext>
            </a:extLst>
          </p:cNvPr>
          <p:cNvSpPr/>
          <p:nvPr/>
        </p:nvSpPr>
        <p:spPr>
          <a:xfrm>
            <a:off x="5562600" y="1405890"/>
            <a:ext cx="3009900" cy="967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Transações Públicas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83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5" descr="Texto, Carta&#10;&#10;Descrição gerada automaticamente">
            <a:extLst>
              <a:ext uri="{FF2B5EF4-FFF2-40B4-BE49-F238E27FC236}">
                <a16:creationId xmlns:a16="http://schemas.microsoft.com/office/drawing/2014/main" id="{B2C7E95D-2CF5-CA45-EF18-8C65D7CE2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FBACC3EB-17EC-7347-AF8D-CAA2E8B5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4501896"/>
            <a:ext cx="3093720" cy="498348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5745479" y="1703069"/>
            <a:ext cx="2743200" cy="2476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 err="1">
                <a:cs typeface="Arial"/>
              </a:rPr>
              <a:t>Timestamp</a:t>
            </a:r>
            <a:r>
              <a:rPr lang="pt-BR" sz="1600" b="1">
                <a:cs typeface="Arial"/>
              </a:rPr>
              <a:t> </a:t>
            </a:r>
            <a:r>
              <a:rPr lang="pt-BR" sz="1600">
                <a:cs typeface="Arial"/>
              </a:rPr>
              <a:t>das transações</a:t>
            </a: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 err="1">
                <a:cs typeface="Arial"/>
              </a:rPr>
              <a:t>Hash</a:t>
            </a:r>
            <a:endParaRPr lang="pt-BR" sz="1600">
              <a:cs typeface="Arial"/>
            </a:endParaRPr>
          </a:p>
          <a:p>
            <a:pPr algn="ctr"/>
            <a:endParaRPr lang="pt-BR" sz="1600">
              <a:cs typeface="Arial"/>
            </a:endParaRPr>
          </a:p>
          <a:p>
            <a:pPr algn="ctr"/>
            <a:r>
              <a:rPr lang="pt-BR" sz="1600">
                <a:cs typeface="Arial"/>
              </a:rPr>
              <a:t>Assinaturas digitais</a:t>
            </a:r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3574DAB9-C53C-FC22-7B41-8C484189EE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28" r="5555" b="448"/>
          <a:stretch/>
        </p:blipFill>
        <p:spPr>
          <a:xfrm>
            <a:off x="252984" y="2169160"/>
            <a:ext cx="5378205" cy="1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Por que a Blockchain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surgiu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com Nakamoto?</a:t>
            </a:r>
            <a:endParaRPr lang="pt-BR" dirty="0"/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5420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5991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Whitepaper de Satoshi Nakamoto</a:t>
            </a:r>
            <a:endParaRPr lang="pt-BR" dirty="0"/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21709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27423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Entendendo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funciona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Bitcoin</a:t>
            </a:r>
            <a:endParaRPr lang="pt-BR"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7;p17">
            <a:extLst>
              <a:ext uri="{FF2B5EF4-FFF2-40B4-BE49-F238E27FC236}">
                <a16:creationId xmlns:a16="http://schemas.microsoft.com/office/drawing/2014/main" id="{16FA2776-235E-1F5E-34BA-BBF557EA1C15}"/>
              </a:ext>
            </a:extLst>
          </p:cNvPr>
          <p:cNvSpPr txBox="1"/>
          <p:nvPr/>
        </p:nvSpPr>
        <p:spPr>
          <a:xfrm>
            <a:off x="670933" y="390289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188;p17">
            <a:extLst>
              <a:ext uri="{FF2B5EF4-FFF2-40B4-BE49-F238E27FC236}">
                <a16:creationId xmlns:a16="http://schemas.microsoft.com/office/drawing/2014/main" id="{9DA93C2A-3C36-49BC-DF15-3D6900640BFF}"/>
              </a:ext>
            </a:extLst>
          </p:cNvPr>
          <p:cNvSpPr/>
          <p:nvPr/>
        </p:nvSpPr>
        <p:spPr>
          <a:xfrm>
            <a:off x="2255130" y="3960034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Por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termo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mineração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?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68DAA8-E2DD-3C83-1A35-A3473373FE3F}"/>
              </a:ext>
            </a:extLst>
          </p:cNvPr>
          <p:cNvSpPr/>
          <p:nvPr/>
        </p:nvSpPr>
        <p:spPr>
          <a:xfrm>
            <a:off x="5745479" y="1703069"/>
            <a:ext cx="2743200" cy="2476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 b="1" err="1">
                <a:cs typeface="Arial"/>
              </a:rPr>
              <a:t>PoW</a:t>
            </a:r>
            <a:endParaRPr lang="pt-BR" sz="1800" err="1">
              <a:cs typeface="Arial"/>
            </a:endParaRPr>
          </a:p>
          <a:p>
            <a:pPr algn="ctr"/>
            <a:endParaRPr lang="pt-BR" sz="1800" b="1">
              <a:cs typeface="Arial"/>
            </a:endParaRPr>
          </a:p>
          <a:p>
            <a:pPr algn="ctr"/>
            <a:r>
              <a:rPr lang="pt-BR" sz="1800" b="1">
                <a:cs typeface="Arial"/>
              </a:rPr>
              <a:t>Mineração</a:t>
            </a:r>
          </a:p>
          <a:p>
            <a:pPr algn="ctr"/>
            <a:endParaRPr lang="pt-BR" sz="1800" b="1">
              <a:cs typeface="Arial"/>
            </a:endParaRPr>
          </a:p>
          <a:p>
            <a:pPr algn="ctr"/>
            <a:r>
              <a:rPr lang="pt-BR" sz="1800" b="1">
                <a:cs typeface="Arial"/>
              </a:rPr>
              <a:t>Poder </a:t>
            </a:r>
            <a:r>
              <a:rPr lang="pt-BR" sz="1800" b="1" err="1">
                <a:cs typeface="Arial"/>
              </a:rPr>
              <a:t>computacinal</a:t>
            </a: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4E6AB4CC-9177-6758-6324-62C03879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" y="2243225"/>
            <a:ext cx="5433060" cy="1396190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:a16="http://schemas.microsoft.com/office/drawing/2014/main" id="{831F4DE5-E317-BCD1-083C-570679F87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" y="4467145"/>
            <a:ext cx="274320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16964" r="850" b="55357"/>
          <a:stretch/>
        </p:blipFill>
        <p:spPr>
          <a:xfrm>
            <a:off x="3055620" y="4510426"/>
            <a:ext cx="5379725" cy="473294"/>
          </a:xfrm>
          <a:prstGeom prst="rect">
            <a:avLst/>
          </a:prstGeom>
        </p:spPr>
      </p:pic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1B4939A3-51DB-6EB7-C8F0-7442DF404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4411980"/>
            <a:ext cx="2106930" cy="571500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91698647-F015-142A-FC7A-7194474C7E4C}"/>
              </a:ext>
            </a:extLst>
          </p:cNvPr>
          <p:cNvSpPr txBox="1"/>
          <p:nvPr/>
        </p:nvSpPr>
        <p:spPr>
          <a:xfrm>
            <a:off x="565525" y="1610590"/>
            <a:ext cx="547182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broadcasted para rede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Cada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nó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Achou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PoW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– broadcast 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aceito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válidas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Sinal de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aceitação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construção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próximo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bloco</a:t>
            </a:r>
          </a:p>
        </p:txBody>
      </p:sp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74EAFCD7-9E12-F8A1-5C35-371B75674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080" y="1370215"/>
            <a:ext cx="2743200" cy="30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16964" r="850" b="55357"/>
          <a:stretch/>
        </p:blipFill>
        <p:spPr>
          <a:xfrm>
            <a:off x="2926080" y="4510426"/>
            <a:ext cx="5379725" cy="473294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91698647-F015-142A-FC7A-7194474C7E4C}"/>
              </a:ext>
            </a:extLst>
          </p:cNvPr>
          <p:cNvSpPr txBox="1"/>
          <p:nvPr/>
        </p:nvSpPr>
        <p:spPr>
          <a:xfrm>
            <a:off x="565525" y="1610590"/>
            <a:ext cx="547182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Incentivo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rede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Gasto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energia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 tempo CPU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especial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A18EF4F0-10B8-625B-D42D-6226E567C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5" y="4421505"/>
            <a:ext cx="2106930" cy="552450"/>
          </a:xfrm>
          <a:prstGeom prst="rect">
            <a:avLst/>
          </a:prstGeom>
        </p:spPr>
      </p:pic>
      <p:pic>
        <p:nvPicPr>
          <p:cNvPr id="3" name="Imagem 4" descr="Uma imagem contendo Seta&#10;&#10;Descrição gerada automaticamente">
            <a:extLst>
              <a:ext uri="{FF2B5EF4-FFF2-40B4-BE49-F238E27FC236}">
                <a16:creationId xmlns:a16="http://schemas.microsoft.com/office/drawing/2014/main" id="{564B556A-672F-0E6D-2DE4-80E9CB503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0" y="1549146"/>
            <a:ext cx="2743200" cy="2624328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1FD5020C-5AB5-0F54-C540-9E9EE32C0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360" y="2931648"/>
            <a:ext cx="1668780" cy="15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51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16964" r="850" b="55357"/>
          <a:stretch/>
        </p:blipFill>
        <p:spPr>
          <a:xfrm>
            <a:off x="2926080" y="4510426"/>
            <a:ext cx="5379725" cy="473294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91698647-F015-142A-FC7A-7194474C7E4C}"/>
              </a:ext>
            </a:extLst>
          </p:cNvPr>
          <p:cNvSpPr txBox="1"/>
          <p:nvPr/>
        </p:nvSpPr>
        <p:spPr>
          <a:xfrm>
            <a:off x="565525" y="1610590"/>
            <a:ext cx="547182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Incentivo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rede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Gasto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energia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 tempo CPU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especial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A18EF4F0-10B8-625B-D42D-6226E567C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5" y="4421505"/>
            <a:ext cx="2106930" cy="552450"/>
          </a:xfrm>
          <a:prstGeom prst="rect">
            <a:avLst/>
          </a:prstGeom>
        </p:spPr>
      </p:pic>
      <p:pic>
        <p:nvPicPr>
          <p:cNvPr id="3" name="Imagem 4" descr="Uma imagem contendo Seta&#10;&#10;Descrição gerada automaticamente">
            <a:extLst>
              <a:ext uri="{FF2B5EF4-FFF2-40B4-BE49-F238E27FC236}">
                <a16:creationId xmlns:a16="http://schemas.microsoft.com/office/drawing/2014/main" id="{564B556A-672F-0E6D-2DE4-80E9CB503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0" y="1549146"/>
            <a:ext cx="2743200" cy="2624328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1FD5020C-5AB5-0F54-C540-9E9EE32C0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360" y="2931648"/>
            <a:ext cx="1668780" cy="1581443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07B0A60-F921-38DF-783F-D7B9AA465D71}"/>
              </a:ext>
            </a:extLst>
          </p:cNvPr>
          <p:cNvSpPr/>
          <p:nvPr/>
        </p:nvSpPr>
        <p:spPr>
          <a:xfrm>
            <a:off x="563880" y="3600450"/>
            <a:ext cx="2293620" cy="655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Manter honestidade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7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16964" r="850" b="55357"/>
          <a:stretch/>
        </p:blipFill>
        <p:spPr>
          <a:xfrm>
            <a:off x="2926080" y="4510426"/>
            <a:ext cx="5379725" cy="4732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4EF50B6F-986E-877F-35C9-E36130F5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" y="4586305"/>
            <a:ext cx="2743200" cy="299049"/>
          </a:xfrm>
          <a:prstGeom prst="rect">
            <a:avLst/>
          </a:prstGeom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3B0FA78-F343-DD03-33DF-B514CFA60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640312"/>
            <a:ext cx="5143500" cy="2708697"/>
          </a:xfrm>
          <a:prstGeom prst="rect">
            <a:avLst/>
          </a:prstGeom>
        </p:spPr>
      </p:pic>
      <p:pic>
        <p:nvPicPr>
          <p:cNvPr id="2" name="Imagem 4" descr="Forma, Ícone, Seta&#10;&#10;Descrição gerada automaticamente">
            <a:extLst>
              <a:ext uri="{FF2B5EF4-FFF2-40B4-BE49-F238E27FC236}">
                <a16:creationId xmlns:a16="http://schemas.microsoft.com/office/drawing/2014/main" id="{CD96D896-F90D-C324-32DC-99A2FBECC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660" y="1591389"/>
            <a:ext cx="2743200" cy="2692243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83648B84-DFE8-A0BD-2DA3-15D90D4DF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540" y="2529866"/>
            <a:ext cx="853440" cy="9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0" t="16964" r="850" b="55357"/>
          <a:stretch/>
        </p:blipFill>
        <p:spPr>
          <a:xfrm>
            <a:off x="2926080" y="4510426"/>
            <a:ext cx="5379725" cy="473294"/>
          </a:xfrm>
          <a:prstGeom prst="rect">
            <a:avLst/>
          </a:prstGeom>
        </p:spPr>
      </p:pic>
      <p:pic>
        <p:nvPicPr>
          <p:cNvPr id="6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EA4CCC0F-EE54-B857-65D9-243BF717D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" y="4630900"/>
            <a:ext cx="2743200" cy="240341"/>
          </a:xfrm>
          <a:prstGeom prst="rect">
            <a:avLst/>
          </a:prstGeom>
        </p:spPr>
      </p:pic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5C995D87-4E60-0802-0C72-2D58725F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" y="2028454"/>
            <a:ext cx="5859780" cy="23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07" t="16889" r="8782" b="55555"/>
          <a:stretch/>
        </p:blipFill>
        <p:spPr>
          <a:xfrm>
            <a:off x="3992880" y="4510426"/>
            <a:ext cx="4411995" cy="471185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6FFC60DF-6471-1C4E-9ADE-A7F85B297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4620554"/>
            <a:ext cx="3436620" cy="253411"/>
          </a:xfrm>
          <a:prstGeom prst="rect">
            <a:avLst/>
          </a:prstGeom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62890B7-CD6D-9165-AB5C-822C8AA31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" y="1682422"/>
            <a:ext cx="4297680" cy="2715915"/>
          </a:xfrm>
          <a:prstGeom prst="rect">
            <a:avLst/>
          </a:prstGeom>
        </p:spPr>
      </p:pic>
      <p:pic>
        <p:nvPicPr>
          <p:cNvPr id="3" name="Imagem 4" descr="Ícone&#10;&#10;Descrição gerada automaticamente">
            <a:extLst>
              <a:ext uri="{FF2B5EF4-FFF2-40B4-BE49-F238E27FC236}">
                <a16:creationId xmlns:a16="http://schemas.microsoft.com/office/drawing/2014/main" id="{72EC0754-818D-3CCC-815C-FCBE7D976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885" y="1561893"/>
            <a:ext cx="2743200" cy="26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07" t="16889" r="8782" b="55555"/>
          <a:stretch/>
        </p:blipFill>
        <p:spPr>
          <a:xfrm>
            <a:off x="3992880" y="4510426"/>
            <a:ext cx="4411995" cy="471185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E2E46CE1-8889-525C-2969-89CFA662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878" y="4403393"/>
            <a:ext cx="2257425" cy="533400"/>
          </a:xfrm>
          <a:prstGeom prst="rect">
            <a:avLst/>
          </a:prstGeom>
        </p:spPr>
      </p:pic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5BB38146-19E5-4C9B-089B-036135F3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34" y="1762127"/>
            <a:ext cx="7801401" cy="23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14" name="Imagem 5" descr="Texto, Carta&#10;&#10;Descrição gerada automaticamente">
            <a:extLst>
              <a:ext uri="{FF2B5EF4-FFF2-40B4-BE49-F238E27FC236}">
                <a16:creationId xmlns:a16="http://schemas.microsoft.com/office/drawing/2014/main" id="{22753C90-36E2-AB38-BCA6-9764750CF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07" t="16889" r="8782" b="55555"/>
          <a:stretch/>
        </p:blipFill>
        <p:spPr>
          <a:xfrm>
            <a:off x="3992880" y="4450717"/>
            <a:ext cx="4411995" cy="471185"/>
          </a:xfrm>
          <a:prstGeom prst="rect">
            <a:avLst/>
          </a:prstGeom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9F162314-4EBC-5B14-1CA7-5E5F22087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26" y="4353807"/>
            <a:ext cx="2743200" cy="581395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40801418-E58B-756E-C0BD-2376129795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70" b="11290"/>
          <a:stretch/>
        </p:blipFill>
        <p:spPr>
          <a:xfrm>
            <a:off x="4275161" y="2447754"/>
            <a:ext cx="4637904" cy="1407317"/>
          </a:xfrm>
          <a:prstGeom prst="rect">
            <a:avLst/>
          </a:prstGeom>
        </p:spPr>
      </p:pic>
      <p:sp>
        <p:nvSpPr>
          <p:cNvPr id="8" name="Google Shape;175;g116295da5bc_0_62">
            <a:extLst>
              <a:ext uri="{FF2B5EF4-FFF2-40B4-BE49-F238E27FC236}">
                <a16:creationId xmlns:a16="http://schemas.microsoft.com/office/drawing/2014/main" id="{5D46B87D-FBBC-DBFD-5484-C764FBE29245}"/>
              </a:ext>
            </a:extLst>
          </p:cNvPr>
          <p:cNvSpPr txBox="1"/>
          <p:nvPr/>
        </p:nvSpPr>
        <p:spPr>
          <a:xfrm>
            <a:off x="565525" y="1610590"/>
            <a:ext cx="3484364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Bloco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alterado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aceito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pela rede</a:t>
            </a:r>
            <a:endParaRPr lang="pt-BR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Resta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tentar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rollback da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b="1">
                <a:solidFill>
                  <a:srgbClr val="040A24"/>
                </a:solidFill>
                <a:latin typeface="Calibri"/>
                <a:cs typeface="Calibri"/>
              </a:rPr>
              <a:t>Race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binominal radon walk</a:t>
            </a:r>
          </a:p>
          <a:p>
            <a:pPr marL="76200" algn="just">
              <a:buClr>
                <a:srgbClr val="040A24"/>
              </a:buClr>
              <a:buSzPts val="24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335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7290D33D-A61C-083C-C224-4E1117F7B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" t="517" r="7812" b="4491"/>
          <a:stretch/>
        </p:blipFill>
        <p:spPr>
          <a:xfrm>
            <a:off x="4096035" y="1686745"/>
            <a:ext cx="4943445" cy="3370887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9F162314-4EBC-5B14-1CA7-5E5F22087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26" y="4353807"/>
            <a:ext cx="2743200" cy="581395"/>
          </a:xfrm>
          <a:prstGeom prst="rect">
            <a:avLst/>
          </a:prstGeom>
        </p:spPr>
      </p:pic>
      <p:sp>
        <p:nvSpPr>
          <p:cNvPr id="8" name="Google Shape;175;g116295da5bc_0_62">
            <a:extLst>
              <a:ext uri="{FF2B5EF4-FFF2-40B4-BE49-F238E27FC236}">
                <a16:creationId xmlns:a16="http://schemas.microsoft.com/office/drawing/2014/main" id="{5D46B87D-FBBC-DBFD-5484-C764FBE29245}"/>
              </a:ext>
            </a:extLst>
          </p:cNvPr>
          <p:cNvSpPr txBox="1"/>
          <p:nvPr/>
        </p:nvSpPr>
        <p:spPr>
          <a:xfrm>
            <a:off x="565525" y="1610590"/>
            <a:ext cx="3484364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Bloco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alterado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aceito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pela rede</a:t>
            </a:r>
            <a:endParaRPr lang="pt-BR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Resta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tentar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rollback da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000" b="1">
                <a:solidFill>
                  <a:srgbClr val="040A24"/>
                </a:solidFill>
                <a:latin typeface="Calibri"/>
                <a:cs typeface="Calibri"/>
              </a:rPr>
              <a:t>Race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: binominal radon walk</a:t>
            </a:r>
          </a:p>
          <a:p>
            <a:pPr marL="76200" algn="just">
              <a:buClr>
                <a:srgbClr val="040A24"/>
              </a:buClr>
              <a:buSzPts val="24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8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2232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2289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Adaptação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da rede: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dificuldade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mineração</a:t>
            </a:r>
            <a:endParaRPr lang="pt-BR" dirty="0" err="1"/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9230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lang="en-US" sz="28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9801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Bifurcações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Forks no Bitcoin</a:t>
            </a:r>
            <a:endParaRPr lang="pt-BR" dirty="0"/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59809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lang="en-US" sz="28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65523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Analisando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do Bitcoin</a:t>
            </a:r>
            <a:endParaRPr lang="pt-BR"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28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White paper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3" descr="Ícone&#10;&#10;Descrição gerada automaticamente">
            <a:extLst>
              <a:ext uri="{FF2B5EF4-FFF2-40B4-BE49-F238E27FC236}">
                <a16:creationId xmlns:a16="http://schemas.microsoft.com/office/drawing/2014/main" id="{55A8DB96-FC9F-E1DA-CD6D-2783170D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2" y="794233"/>
            <a:ext cx="524108" cy="522088"/>
          </a:xfrm>
          <a:prstGeom prst="rect">
            <a:avLst/>
          </a:prstGeom>
        </p:spPr>
      </p:pic>
      <p:pic>
        <p:nvPicPr>
          <p:cNvPr id="3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79649D9-030C-66C0-3FA9-8ED4C178F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34" r="-312" b="-1319"/>
          <a:stretch/>
        </p:blipFill>
        <p:spPr>
          <a:xfrm>
            <a:off x="564677" y="4257907"/>
            <a:ext cx="2503922" cy="489550"/>
          </a:xfrm>
          <a:prstGeom prst="rect">
            <a:avLst/>
          </a:prstGeom>
        </p:spPr>
      </p:pic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2079731"/>
            <a:ext cx="7578692" cy="214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Rede P2P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realizações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diretivas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previnir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o double-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speding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valores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.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Além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disso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Satoshi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apresentou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 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mecismo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prova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trabalho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manter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chain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imutável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. </a:t>
            </a:r>
          </a:p>
          <a:p>
            <a:pPr marL="76200" algn="just">
              <a:buClr>
                <a:srgbClr val="040A24"/>
              </a:buClr>
              <a:buSzPts val="24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11" name="Imagem 5" descr="Texto, Carta&#10;&#10;Descrição gerada automaticamente">
            <a:extLst>
              <a:ext uri="{FF2B5EF4-FFF2-40B4-BE49-F238E27FC236}">
                <a16:creationId xmlns:a16="http://schemas.microsoft.com/office/drawing/2014/main" id="{BB09CB04-637A-08E7-8EBE-A9BFFFD6F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07" t="16889" r="8782" b="55555"/>
          <a:stretch/>
        </p:blipFill>
        <p:spPr>
          <a:xfrm>
            <a:off x="3336082" y="4339829"/>
            <a:ext cx="4411995" cy="4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1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Entendendo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como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funciona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o Bitcoin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8F775702-269F-47E7-6753-965BC5FB2ED1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2262917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14832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63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DF4A5630-0EE8-5074-C0D7-72C52511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4" y="126952"/>
            <a:ext cx="1690475" cy="1315588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242156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2628474" y="1060583"/>
            <a:ext cx="2388357" cy="520321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Transação assinada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44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DF4A5630-0EE8-5074-C0D7-72C52511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04" y="126952"/>
            <a:ext cx="1690475" cy="1315588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44687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2628474" y="1060583"/>
            <a:ext cx="2388357" cy="520321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Transação assinada</a:t>
            </a:r>
            <a:endParaRPr lang="pt-BR"/>
          </a:p>
        </p:txBody>
      </p:sp>
      <p:pic>
        <p:nvPicPr>
          <p:cNvPr id="2" name="Imagem 5" descr="Ícone&#10;&#10;Descrição gerada automaticamente">
            <a:extLst>
              <a:ext uri="{FF2B5EF4-FFF2-40B4-BE49-F238E27FC236}">
                <a16:creationId xmlns:a16="http://schemas.microsoft.com/office/drawing/2014/main" id="{346CDA21-677D-3598-8EDA-E13046B70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12" y="2899734"/>
            <a:ext cx="1583141" cy="20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1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93508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4001780" y="1282359"/>
            <a:ext cx="2695431" cy="520321"/>
          </a:xfrm>
          <a:prstGeom prst="wedgeRoundRect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autenticidade</a:t>
            </a:r>
            <a:endParaRPr lang="pt-BR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54FDA435-4F15-14CE-2C24-33C62441CCEE}"/>
              </a:ext>
            </a:extLst>
          </p:cNvPr>
          <p:cNvSpPr/>
          <p:nvPr/>
        </p:nvSpPr>
        <p:spPr>
          <a:xfrm>
            <a:off x="4573279" y="762038"/>
            <a:ext cx="2695431" cy="520321"/>
          </a:xfrm>
          <a:prstGeom prst="wedgeRoundRectCallou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Double-</a:t>
            </a:r>
            <a:r>
              <a:rPr lang="pt-BR" err="1">
                <a:cs typeface="Arial"/>
              </a:rPr>
              <a:t>speding</a:t>
            </a:r>
          </a:p>
        </p:txBody>
      </p:sp>
    </p:spTree>
    <p:extLst>
      <p:ext uri="{BB962C8B-B14F-4D97-AF65-F5344CB8AC3E}">
        <p14:creationId xmlns:p14="http://schemas.microsoft.com/office/powerpoint/2010/main" val="3299127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93508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726C1C18-7196-5E73-370B-1A1FB379D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44" y="180818"/>
            <a:ext cx="1974955" cy="1390339"/>
          </a:xfrm>
          <a:prstGeom prst="rect">
            <a:avLst/>
          </a:prstGeom>
        </p:spPr>
      </p:pic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9F20B88D-9E8C-462B-1E40-BD4FF0A44F90}"/>
              </a:ext>
            </a:extLst>
          </p:cNvPr>
          <p:cNvSpPr/>
          <p:nvPr/>
        </p:nvSpPr>
        <p:spPr>
          <a:xfrm>
            <a:off x="4310951" y="1492808"/>
            <a:ext cx="1889710" cy="52968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Pool de transações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553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90096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4001780" y="1282359"/>
            <a:ext cx="2695431" cy="520321"/>
          </a:xfrm>
          <a:prstGeom prst="wedgeRoundRect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autenticidade</a:t>
            </a:r>
            <a:endParaRPr lang="pt-BR"/>
          </a:p>
        </p:txBody>
      </p:sp>
      <p:pic>
        <p:nvPicPr>
          <p:cNvPr id="6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A348AAE2-314D-2502-DE63-00CD9CE6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40" y="1545396"/>
            <a:ext cx="1114425" cy="1114425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54FDA435-4F15-14CE-2C24-33C62441CCEE}"/>
              </a:ext>
            </a:extLst>
          </p:cNvPr>
          <p:cNvSpPr/>
          <p:nvPr/>
        </p:nvSpPr>
        <p:spPr>
          <a:xfrm>
            <a:off x="4573279" y="762038"/>
            <a:ext cx="2695431" cy="520321"/>
          </a:xfrm>
          <a:prstGeom prst="wedgeRoundRectCallou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Double-</a:t>
            </a:r>
            <a:r>
              <a:rPr lang="pt-BR" err="1">
                <a:cs typeface="Arial"/>
              </a:rPr>
              <a:t>speding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DBCDD119-5B38-D36E-412F-DB72B559B300}"/>
              </a:ext>
            </a:extLst>
          </p:cNvPr>
          <p:cNvSpPr/>
          <p:nvPr/>
        </p:nvSpPr>
        <p:spPr>
          <a:xfrm>
            <a:off x="772735" y="2730815"/>
            <a:ext cx="486201" cy="980932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E83E7DB7-28A6-B7D7-FF71-EDA6849C0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09" y="3876036"/>
            <a:ext cx="1114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22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90096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4001780" y="1282359"/>
            <a:ext cx="2695431" cy="520321"/>
          </a:xfrm>
          <a:prstGeom prst="wedgeRoundRect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autenticidade</a:t>
            </a:r>
            <a:endParaRPr lang="pt-BR"/>
          </a:p>
        </p:txBody>
      </p:sp>
      <p:pic>
        <p:nvPicPr>
          <p:cNvPr id="6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A348AAE2-314D-2502-DE63-00CD9CE6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40" y="1545396"/>
            <a:ext cx="1114425" cy="1114425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54FDA435-4F15-14CE-2C24-33C62441CCEE}"/>
              </a:ext>
            </a:extLst>
          </p:cNvPr>
          <p:cNvSpPr/>
          <p:nvPr/>
        </p:nvSpPr>
        <p:spPr>
          <a:xfrm>
            <a:off x="4573279" y="762038"/>
            <a:ext cx="2695431" cy="520321"/>
          </a:xfrm>
          <a:prstGeom prst="wedgeRoundRectCallou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Double-</a:t>
            </a:r>
            <a:r>
              <a:rPr lang="pt-BR" err="1">
                <a:cs typeface="Arial"/>
              </a:rPr>
              <a:t>speding</a:t>
            </a:r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DBCDD119-5B38-D36E-412F-DB72B559B300}"/>
              </a:ext>
            </a:extLst>
          </p:cNvPr>
          <p:cNvSpPr/>
          <p:nvPr/>
        </p:nvSpPr>
        <p:spPr>
          <a:xfrm>
            <a:off x="772735" y="2730815"/>
            <a:ext cx="486201" cy="980932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E83E7DB7-28A6-B7D7-FF71-EDA6849C0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09" y="3876036"/>
            <a:ext cx="1114425" cy="107632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F61FE8-87D3-1521-47A7-84902C0A9104}"/>
              </a:ext>
            </a:extLst>
          </p:cNvPr>
          <p:cNvSpPr/>
          <p:nvPr/>
        </p:nvSpPr>
        <p:spPr>
          <a:xfrm>
            <a:off x="1088660" y="1992753"/>
            <a:ext cx="1742605" cy="3934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2400 </a:t>
            </a:r>
            <a:r>
              <a:rPr lang="pt-BR" dirty="0" err="1">
                <a:cs typeface="Arial"/>
              </a:rPr>
              <a:t>transactions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407083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11420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F1B18592-B797-7942-C327-19E081F34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" t="5392" r="4535" b="4902"/>
          <a:stretch/>
        </p:blipFill>
        <p:spPr>
          <a:xfrm>
            <a:off x="4607825" y="281356"/>
            <a:ext cx="3297243" cy="15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Por que a Blockchain "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surgiu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" com Satoshi Nakamoto?</a:t>
            </a:r>
            <a:endParaRPr lang="pt-BR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003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pic>
        <p:nvPicPr>
          <p:cNvPr id="4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1985A1A9-17E2-8588-9718-500547DA0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683" y="496225"/>
            <a:ext cx="1114425" cy="1114425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AC4587FA-2B1B-8349-5A06-3B16A39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7" y="1678816"/>
            <a:ext cx="1702416" cy="1547031"/>
          </a:xfrm>
          <a:prstGeom prst="rect">
            <a:avLst/>
          </a:prstGeom>
        </p:spPr>
      </p:pic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87B9270B-D7D9-21C9-513A-92A0E137A25A}"/>
              </a:ext>
            </a:extLst>
          </p:cNvPr>
          <p:cNvSpPr/>
          <p:nvPr/>
        </p:nvSpPr>
        <p:spPr>
          <a:xfrm rot="-1140000">
            <a:off x="832966" y="463726"/>
            <a:ext cx="3497237" cy="733567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4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20803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C39CEB5-0561-D976-6183-0C7B27938844}"/>
              </a:ext>
            </a:extLst>
          </p:cNvPr>
          <p:cNvSpPr/>
          <p:nvPr/>
        </p:nvSpPr>
        <p:spPr>
          <a:xfrm>
            <a:off x="5358026" y="966755"/>
            <a:ext cx="2695431" cy="520321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Broadcast o bloco para rede</a:t>
            </a:r>
            <a:endParaRPr lang="pt-BR"/>
          </a:p>
        </p:txBody>
      </p:sp>
      <p:pic>
        <p:nvPicPr>
          <p:cNvPr id="4" name="Imagem 7" descr="Diagrama&#10;&#10;Descrição gerada automaticamente">
            <a:extLst>
              <a:ext uri="{FF2B5EF4-FFF2-40B4-BE49-F238E27FC236}">
                <a16:creationId xmlns:a16="http://schemas.microsoft.com/office/drawing/2014/main" id="{BD898663-8BBE-0450-720B-9242F0E2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1" y="1888390"/>
            <a:ext cx="1898745" cy="1119351"/>
          </a:xfrm>
          <a:prstGeom prst="rect">
            <a:avLst/>
          </a:prstGeom>
        </p:spPr>
      </p:pic>
      <p:sp>
        <p:nvSpPr>
          <p:cNvPr id="8" name="Texto Explicativo: Seta para Cima 7">
            <a:extLst>
              <a:ext uri="{FF2B5EF4-FFF2-40B4-BE49-F238E27FC236}">
                <a16:creationId xmlns:a16="http://schemas.microsoft.com/office/drawing/2014/main" id="{50F1ACF6-A8F9-8CEF-C508-254E99237511}"/>
              </a:ext>
            </a:extLst>
          </p:cNvPr>
          <p:cNvSpPr/>
          <p:nvPr/>
        </p:nvSpPr>
        <p:spPr>
          <a:xfrm>
            <a:off x="293427" y="2856647"/>
            <a:ext cx="1637730" cy="108329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Resolve as bifurcações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22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13126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3" name="Texto Explicativo: Seta para Cima 2">
            <a:extLst>
              <a:ext uri="{FF2B5EF4-FFF2-40B4-BE49-F238E27FC236}">
                <a16:creationId xmlns:a16="http://schemas.microsoft.com/office/drawing/2014/main" id="{48BA9A01-04D6-AAA4-C467-FC01331D6719}"/>
              </a:ext>
            </a:extLst>
          </p:cNvPr>
          <p:cNvSpPr/>
          <p:nvPr/>
        </p:nvSpPr>
        <p:spPr>
          <a:xfrm>
            <a:off x="472554" y="3445206"/>
            <a:ext cx="2328647" cy="108329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Inserção definitiva na </a:t>
            </a:r>
            <a:r>
              <a:rPr lang="pt-BR" err="1">
                <a:cs typeface="Arial"/>
              </a:rPr>
              <a:t>Blockchain</a:t>
            </a:r>
            <a:endParaRPr lang="pt-BR" err="1"/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72E9F5B8-91BE-986F-D7A6-F447C07A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" y="2569423"/>
            <a:ext cx="2743200" cy="8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3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14832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C748BBF-1B2F-130A-2E31-B5CA493B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8" y="2936207"/>
            <a:ext cx="3212341" cy="101970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A57FA7F-987E-665A-6449-34257A214210}"/>
              </a:ext>
            </a:extLst>
          </p:cNvPr>
          <p:cNvSpPr/>
          <p:nvPr/>
        </p:nvSpPr>
        <p:spPr>
          <a:xfrm rot="1680000">
            <a:off x="3743582" y="3686080"/>
            <a:ext cx="1100349" cy="37531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33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408008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Passo a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passo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C748BBF-1B2F-130A-2E31-B5CA493B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8" y="2936207"/>
            <a:ext cx="3212341" cy="101970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A57FA7F-987E-665A-6449-34257A214210}"/>
              </a:ext>
            </a:extLst>
          </p:cNvPr>
          <p:cNvSpPr/>
          <p:nvPr/>
        </p:nvSpPr>
        <p:spPr>
          <a:xfrm rot="1680000">
            <a:off x="3743582" y="3686080"/>
            <a:ext cx="1100349" cy="37531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84E38649-8F35-E8A4-C25D-08D182E3532A}"/>
              </a:ext>
            </a:extLst>
          </p:cNvPr>
          <p:cNvSpPr/>
          <p:nvPr/>
        </p:nvSpPr>
        <p:spPr>
          <a:xfrm>
            <a:off x="6381608" y="2715374"/>
            <a:ext cx="2499245" cy="946813"/>
          </a:xfrm>
          <a:prstGeom prst="wedgeRoundRect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Maria aceita a transação de João como válida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619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737261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Operação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das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Criptos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34831E6B-7049-C304-4FE0-5F3D60CF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1484127"/>
            <a:ext cx="6163670" cy="347178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A57FA7F-987E-665A-6449-34257A214210}"/>
              </a:ext>
            </a:extLst>
          </p:cNvPr>
          <p:cNvSpPr/>
          <p:nvPr/>
        </p:nvSpPr>
        <p:spPr>
          <a:xfrm rot="1680000">
            <a:off x="3743582" y="3686080"/>
            <a:ext cx="1100349" cy="37531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41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Por que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utilizamos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o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termo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Mineração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0FC78752-7290-5ACE-6078-D6B0913F1DDD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1443608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63" y="3538323"/>
            <a:ext cx="1702416" cy="1547031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2079731"/>
            <a:ext cx="7578692" cy="214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Prova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trabalho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Poder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computacional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ID do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bloco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- Hash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5812239" y="116773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pic>
        <p:nvPicPr>
          <p:cNvPr id="14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DDFE0014-CE00-850D-AC6C-E16E89B3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81" y="2287493"/>
            <a:ext cx="1114425" cy="1114425"/>
          </a:xfrm>
          <a:prstGeom prst="rect">
            <a:avLst/>
          </a:prstGeom>
        </p:spPr>
      </p:pic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5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46" y="3947755"/>
            <a:ext cx="1258864" cy="1137599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0DAEC8F8-F4E4-9DF6-6977-06227FDB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75" y="2362640"/>
            <a:ext cx="5626289" cy="27212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056623-4861-EB68-DD67-9877B357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289" y="2397065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B7AED459-2CAD-15E4-F044-DC1B80E37384}"/>
              </a:ext>
            </a:extLst>
          </p:cNvPr>
          <p:cNvSpPr/>
          <p:nvPr/>
        </p:nvSpPr>
        <p:spPr>
          <a:xfrm>
            <a:off x="636553" y="1426604"/>
            <a:ext cx="2976916" cy="88420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Arial"/>
              </a:rPr>
              <a:t>Qual o input?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894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46" y="3947755"/>
            <a:ext cx="1258864" cy="1137599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0DAEC8F8-F4E4-9DF6-6977-06227FDB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75" y="2362640"/>
            <a:ext cx="5626289" cy="27212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056623-4861-EB68-DD67-9877B357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289" y="2397065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B7AED459-2CAD-15E4-F044-DC1B80E37384}"/>
              </a:ext>
            </a:extLst>
          </p:cNvPr>
          <p:cNvSpPr/>
          <p:nvPr/>
        </p:nvSpPr>
        <p:spPr>
          <a:xfrm>
            <a:off x="636553" y="1426604"/>
            <a:ext cx="2976916" cy="88420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Arial"/>
              </a:rPr>
              <a:t>Qual o input?</a:t>
            </a:r>
            <a:endParaRPr lang="pt-BR"/>
          </a:p>
        </p:txBody>
      </p:sp>
      <p:sp>
        <p:nvSpPr>
          <p:cNvPr id="6" name="Seta: Entalhada para a Direita 5">
            <a:extLst>
              <a:ext uri="{FF2B5EF4-FFF2-40B4-BE49-F238E27FC236}">
                <a16:creationId xmlns:a16="http://schemas.microsoft.com/office/drawing/2014/main" id="{DE1FD70A-9306-18B3-3CF9-B512DAD5F98A}"/>
              </a:ext>
            </a:extLst>
          </p:cNvPr>
          <p:cNvSpPr/>
          <p:nvPr/>
        </p:nvSpPr>
        <p:spPr>
          <a:xfrm rot="8340000">
            <a:off x="3597626" y="2357170"/>
            <a:ext cx="1415954" cy="55443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5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consenso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PoW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Double spending &amp;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PoW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Pioneiro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-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confiável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Blockchain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Satoshi Nakamoto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A074DBD-0DA0-BF2E-99A6-2F760C4081DB}"/>
              </a:ext>
            </a:extLst>
          </p:cNvPr>
          <p:cNvSpPr/>
          <p:nvPr/>
        </p:nvSpPr>
        <p:spPr>
          <a:xfrm>
            <a:off x="933166" y="4076416"/>
            <a:ext cx="7113895" cy="7335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Bitcoin: A </a:t>
            </a:r>
            <a:r>
              <a:rPr lang="pt-BR" sz="1800" err="1">
                <a:latin typeface="Calibri"/>
                <a:cs typeface="Calibri"/>
              </a:rPr>
              <a:t>Peer-to-Peer</a:t>
            </a:r>
            <a:r>
              <a:rPr lang="pt-BR" sz="1800">
                <a:latin typeface="Calibri"/>
                <a:cs typeface="Calibri"/>
              </a:rPr>
              <a:t> </a:t>
            </a:r>
            <a:r>
              <a:rPr lang="pt-BR" sz="1800" err="1">
                <a:latin typeface="Calibri"/>
                <a:cs typeface="Calibri"/>
              </a:rPr>
              <a:t>Electronic</a:t>
            </a:r>
            <a:r>
              <a:rPr lang="pt-BR" sz="1800">
                <a:latin typeface="Calibri"/>
                <a:cs typeface="Calibri"/>
              </a:rPr>
              <a:t> Cash System</a:t>
            </a:r>
          </a:p>
        </p:txBody>
      </p:sp>
    </p:spTree>
    <p:extLst>
      <p:ext uri="{BB962C8B-B14F-4D97-AF65-F5344CB8AC3E}">
        <p14:creationId xmlns:p14="http://schemas.microsoft.com/office/powerpoint/2010/main" val="2716644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46" y="3947755"/>
            <a:ext cx="1258864" cy="1137599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0DAEC8F8-F4E4-9DF6-6977-06227FDB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75" y="2362640"/>
            <a:ext cx="5626289" cy="27212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056623-4861-EB68-DD67-9877B357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289" y="2397065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B7AED459-2CAD-15E4-F044-DC1B80E37384}"/>
              </a:ext>
            </a:extLst>
          </p:cNvPr>
          <p:cNvSpPr/>
          <p:nvPr/>
        </p:nvSpPr>
        <p:spPr>
          <a:xfrm>
            <a:off x="636553" y="1426604"/>
            <a:ext cx="2976916" cy="88420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Arial"/>
              </a:rPr>
              <a:t>Qual o input?</a:t>
            </a:r>
            <a:endParaRPr lang="pt-BR"/>
          </a:p>
        </p:txBody>
      </p:sp>
      <p:sp>
        <p:nvSpPr>
          <p:cNvPr id="6" name="Seta: Entalhada para a Direita 5">
            <a:extLst>
              <a:ext uri="{FF2B5EF4-FFF2-40B4-BE49-F238E27FC236}">
                <a16:creationId xmlns:a16="http://schemas.microsoft.com/office/drawing/2014/main" id="{DE1FD70A-9306-18B3-3CF9-B512DAD5F98A}"/>
              </a:ext>
            </a:extLst>
          </p:cNvPr>
          <p:cNvSpPr/>
          <p:nvPr/>
        </p:nvSpPr>
        <p:spPr>
          <a:xfrm rot="8340000">
            <a:off x="3597626" y="2357170"/>
            <a:ext cx="1415954" cy="554439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C433F2-90E6-AA74-9F72-41064E999043}"/>
              </a:ext>
            </a:extLst>
          </p:cNvPr>
          <p:cNvSpPr/>
          <p:nvPr/>
        </p:nvSpPr>
        <p:spPr>
          <a:xfrm>
            <a:off x="5018965" y="485348"/>
            <a:ext cx="2388358" cy="528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Cabeçalho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4F02C90-AC2C-D88D-78B9-3899E9A78E93}"/>
              </a:ext>
            </a:extLst>
          </p:cNvPr>
          <p:cNvSpPr/>
          <p:nvPr/>
        </p:nvSpPr>
        <p:spPr>
          <a:xfrm>
            <a:off x="5505166" y="1099496"/>
            <a:ext cx="2388358" cy="528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Hash</a:t>
            </a:r>
            <a:r>
              <a:rPr lang="pt-BR">
                <a:cs typeface="Arial"/>
              </a:rPr>
              <a:t> das transações</a:t>
            </a:r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C08D922-6E39-3D39-09AC-6F086768FB3E}"/>
              </a:ext>
            </a:extLst>
          </p:cNvPr>
          <p:cNvSpPr/>
          <p:nvPr/>
        </p:nvSpPr>
        <p:spPr>
          <a:xfrm>
            <a:off x="6068135" y="1696585"/>
            <a:ext cx="2388358" cy="5288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Hash</a:t>
            </a:r>
            <a:r>
              <a:rPr lang="pt-BR">
                <a:cs typeface="Arial"/>
              </a:rPr>
              <a:t> do bloco anterior</a:t>
            </a:r>
            <a:endParaRPr lang="pt-BR"/>
          </a:p>
        </p:txBody>
      </p:sp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id="{708F50C6-DCE7-3645-FD70-EE9E4D937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662" y="2034582"/>
            <a:ext cx="536670" cy="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4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3" descr="Diagrama&#10;&#10;Descrição gerada automaticamente">
            <a:extLst>
              <a:ext uri="{FF2B5EF4-FFF2-40B4-BE49-F238E27FC236}">
                <a16:creationId xmlns:a16="http://schemas.microsoft.com/office/drawing/2014/main" id="{BB09CADC-D4EC-2D10-A777-0087F4C5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36" y="2039872"/>
            <a:ext cx="5634819" cy="3059744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056623-4861-EB68-DD67-9877B357C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289" y="2397065"/>
            <a:ext cx="2743200" cy="2743200"/>
          </a:xfrm>
          <a:prstGeom prst="rect">
            <a:avLst/>
          </a:prstGeom>
        </p:spPr>
      </p:pic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B7AED459-2CAD-15E4-F044-DC1B80E37384}"/>
              </a:ext>
            </a:extLst>
          </p:cNvPr>
          <p:cNvSpPr/>
          <p:nvPr/>
        </p:nvSpPr>
        <p:spPr>
          <a:xfrm>
            <a:off x="636553" y="1426604"/>
            <a:ext cx="2976916" cy="88420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Arial"/>
              </a:rPr>
              <a:t>Qual o input?</a:t>
            </a:r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6F0614-D9F5-6CE7-72AD-32CA5640C604}"/>
              </a:ext>
            </a:extLst>
          </p:cNvPr>
          <p:cNvSpPr/>
          <p:nvPr/>
        </p:nvSpPr>
        <p:spPr>
          <a:xfrm>
            <a:off x="6486099" y="1287154"/>
            <a:ext cx="2388358" cy="528851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Rede Rejeita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63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63" y="3538323"/>
            <a:ext cx="1702416" cy="1547031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3483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Proof of Work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2079731"/>
            <a:ext cx="7578692" cy="214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Particularidades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PoW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do Bitcoin</a:t>
            </a:r>
            <a:endParaRPr lang="pt-BR"/>
          </a:p>
          <a:p>
            <a:pPr marL="419100" indent="-342900"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Number guess</a:t>
            </a:r>
          </a:p>
          <a:p>
            <a:pPr marL="419100" indent="-342900">
              <a:buSzPts val="2400"/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Modificação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deste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parâmetro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cada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10 min.</a:t>
            </a:r>
          </a:p>
          <a:p>
            <a:pPr marL="76200">
              <a:buSzPts val="2400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5812239" y="116773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pic>
        <p:nvPicPr>
          <p:cNvPr id="14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DDFE0014-CE00-850D-AC6C-E16E89B3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81" y="2287493"/>
            <a:ext cx="1114425" cy="1114425"/>
          </a:xfrm>
          <a:prstGeom prst="rect">
            <a:avLst/>
          </a:prstGeom>
        </p:spPr>
      </p:pic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9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8">
            <a:extLst>
              <a:ext uri="{FF2B5EF4-FFF2-40B4-BE49-F238E27FC236}">
                <a16:creationId xmlns:a16="http://schemas.microsoft.com/office/drawing/2014/main" id="{DEDBF210-3CDC-80AF-331F-BD8C1C2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63" y="3538323"/>
            <a:ext cx="1702416" cy="1547031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Sha256 -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Criptografia</a:t>
            </a:r>
            <a:endParaRPr lang="en-US" sz="4000" b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1576811"/>
            <a:ext cx="757869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Output – 256 bits hash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One-way: </a:t>
            </a:r>
            <a:r>
              <a:rPr lang="en-US" sz="2000" b="1" err="1">
                <a:solidFill>
                  <a:srgbClr val="00B050"/>
                </a:solidFill>
                <a:latin typeface="Calibri"/>
                <a:cs typeface="Calibri"/>
              </a:rPr>
              <a:t>sem</a:t>
            </a:r>
            <a:r>
              <a:rPr lang="en-US" sz="2000" b="1">
                <a:solidFill>
                  <a:srgbClr val="00B050"/>
                </a:solidFill>
                <a:latin typeface="Calibri"/>
                <a:cs typeface="Calibri"/>
              </a:rPr>
              <a:t> decode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SHA-256 (NSA) 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SHA-2: double 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5812239" y="116773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pic>
        <p:nvPicPr>
          <p:cNvPr id="14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DDFE0014-CE00-850D-AC6C-E16E89B3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81" y="2287493"/>
            <a:ext cx="1114425" cy="1114425"/>
          </a:xfrm>
          <a:prstGeom prst="rect">
            <a:avLst/>
          </a:prstGeom>
        </p:spPr>
      </p:pic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97AD12AB-9472-05F8-C9D2-1F0E8C886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960" y="2079732"/>
            <a:ext cx="1668780" cy="16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26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Por que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mineração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1576811"/>
            <a:ext cx="535365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Bit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recuperador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precisão</a:t>
            </a:r>
            <a:endParaRPr lang="en-US" sz="2000" err="1">
              <a:solidFill>
                <a:srgbClr val="00B050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Tempo do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bloco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varia entre 6 e 10 min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>
                <a:latin typeface="Calibri"/>
              </a:rPr>
              <a:t>NVIDIA GeForce GTX 1070: Popular Crypto Mining GPU</a:t>
            </a:r>
            <a:endParaRPr lang="en-US"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6299919" y="115249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97AD12AB-9472-05F8-C9D2-1F0E8C886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480" y="3451332"/>
            <a:ext cx="1668780" cy="16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7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Adaptação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da rede –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dificuldade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Mineração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724ADA0E-AD87-0447-F44A-28599D31197F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3970543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1576811"/>
            <a:ext cx="535365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Dificuldade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mineração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>
              <a:buSzPts val="24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dificuldade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computacional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processamento</a:t>
            </a:r>
          </a:p>
          <a:p>
            <a:pPr marL="419100" indent="-342900">
              <a:buSzPts val="2400"/>
              <a:buChar char="•"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Ajuste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: 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da 2.016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blocos</a:t>
            </a:r>
            <a:endParaRPr lang="en-US" sz="2000" dirty="0" err="1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6299919" y="115249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97AD12AB-9472-05F8-C9D2-1F0E8C886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480" y="3451332"/>
            <a:ext cx="1668780" cy="16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4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sp>
        <p:nvSpPr>
          <p:cNvPr id="9" name="Google Shape;175;g116295da5bc_0_62">
            <a:extLst>
              <a:ext uri="{FF2B5EF4-FFF2-40B4-BE49-F238E27FC236}">
                <a16:creationId xmlns:a16="http://schemas.microsoft.com/office/drawing/2014/main" id="{24CA4510-48D8-0F54-9515-DC6D432F0772}"/>
              </a:ext>
            </a:extLst>
          </p:cNvPr>
          <p:cNvSpPr txBox="1"/>
          <p:nvPr/>
        </p:nvSpPr>
        <p:spPr>
          <a:xfrm>
            <a:off x="565525" y="1576811"/>
            <a:ext cx="535365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Dificuldade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mineração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>
              <a:buSzPts val="24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dificuldade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computacional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processamento</a:t>
            </a:r>
          </a:p>
          <a:p>
            <a:pPr marL="419100" indent="-342900">
              <a:buSzPts val="240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Ajuste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r>
              <a:rPr lang="en-US" sz="2000" dirty="0">
                <a:latin typeface="Calibri"/>
              </a:rPr>
              <a:t>da 2.016 </a:t>
            </a:r>
            <a:r>
              <a:rPr lang="en-US" sz="2000" dirty="0" err="1">
                <a:latin typeface="Calibri"/>
              </a:rPr>
              <a:t>blocos</a:t>
            </a:r>
            <a:endParaRPr lang="en-US" sz="2000" dirty="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0B050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456AE2C9-68E2-9599-31AB-28CFDCFA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2" y="3660800"/>
            <a:ext cx="1114425" cy="1114425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DAA5790-A5FC-F000-CE2B-02EEEFC40A4A}"/>
              </a:ext>
            </a:extLst>
          </p:cNvPr>
          <p:cNvSpPr/>
          <p:nvPr/>
        </p:nvSpPr>
        <p:spPr>
          <a:xfrm>
            <a:off x="1598494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Dados do bloco</a:t>
            </a:r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1BADC94-7D05-6DA1-E824-129DBD3B0321}"/>
              </a:ext>
            </a:extLst>
          </p:cNvPr>
          <p:cNvSpPr/>
          <p:nvPr/>
        </p:nvSpPr>
        <p:spPr>
          <a:xfrm>
            <a:off x="3517693" y="4084449"/>
            <a:ext cx="707976" cy="272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FBFCE10-7836-572D-19F0-EA9B848434C3}"/>
              </a:ext>
            </a:extLst>
          </p:cNvPr>
          <p:cNvSpPr/>
          <p:nvPr/>
        </p:nvSpPr>
        <p:spPr>
          <a:xfrm>
            <a:off x="6299919" y="1152495"/>
            <a:ext cx="1953335" cy="1825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 b="1">
                <a:latin typeface="Calibri"/>
                <a:cs typeface="Arial"/>
              </a:rPr>
              <a:t>Bloco Validado ou Minerado</a:t>
            </a:r>
            <a:endParaRPr lang="pt-BR" sz="1600" b="1">
              <a:latin typeface="Calibri"/>
              <a:cs typeface="Calibri"/>
            </a:endParaRPr>
          </a:p>
        </p:txBody>
      </p:sp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B73172C7-6F90-11EB-DAA6-E67FA42368FF}"/>
              </a:ext>
            </a:extLst>
          </p:cNvPr>
          <p:cNvSpPr/>
          <p:nvPr/>
        </p:nvSpPr>
        <p:spPr>
          <a:xfrm rot="13860000">
            <a:off x="5897439" y="2398188"/>
            <a:ext cx="733567" cy="24651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C2FB4-BD3D-D2A5-F831-E19801FACA20}"/>
              </a:ext>
            </a:extLst>
          </p:cNvPr>
          <p:cNvSpPr/>
          <p:nvPr/>
        </p:nvSpPr>
        <p:spPr>
          <a:xfrm>
            <a:off x="4387755" y="3939937"/>
            <a:ext cx="1731559" cy="5544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Puzzle(</a:t>
            </a:r>
            <a:r>
              <a:rPr lang="pt-BR" err="1">
                <a:cs typeface="Arial"/>
              </a:rPr>
              <a:t>info</a:t>
            </a:r>
            <a:r>
              <a:rPr lang="pt-BR">
                <a:cs typeface="Arial"/>
              </a:rPr>
              <a:t> bloco)</a:t>
            </a:r>
            <a:endParaRPr lang="pt-BR"/>
          </a:p>
        </p:txBody>
      </p:sp>
      <p:pic>
        <p:nvPicPr>
          <p:cNvPr id="12" name="Gráfico 9" descr="Carregando com preenchimento sólido">
            <a:extLst>
              <a:ext uri="{FF2B5EF4-FFF2-40B4-BE49-F238E27FC236}">
                <a16:creationId xmlns:a16="http://schemas.microsoft.com/office/drawing/2014/main" id="{EDC0F276-5F20-F0BE-F45F-BDB78D86A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046" y="4033767"/>
            <a:ext cx="914400" cy="914400"/>
          </a:xfrm>
          <a:prstGeom prst="rect">
            <a:avLst/>
          </a:prstGeom>
        </p:spPr>
      </p:pic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97AD12AB-9472-05F8-C9D2-1F0E8C886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480" y="3451332"/>
            <a:ext cx="1668780" cy="162411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A9050F-1631-D373-6891-8D12202CEE92}"/>
              </a:ext>
            </a:extLst>
          </p:cNvPr>
          <p:cNvSpPr/>
          <p:nvPr/>
        </p:nvSpPr>
        <p:spPr>
          <a:xfrm>
            <a:off x="3246120" y="1283970"/>
            <a:ext cx="243078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Problema matemático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4608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F75C67AA-0DFF-BB92-260F-3D967F86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1288565"/>
            <a:ext cx="5463540" cy="36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3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EDCFD9E4-0D90-D220-97BF-B41708A4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1799105"/>
            <a:ext cx="3756660" cy="2482550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03C2C35F-D483-74B9-AF0B-85F25EFC537C}"/>
              </a:ext>
            </a:extLst>
          </p:cNvPr>
          <p:cNvSpPr txBox="1"/>
          <p:nvPr/>
        </p:nvSpPr>
        <p:spPr>
          <a:xfrm>
            <a:off x="565525" y="1576811"/>
            <a:ext cx="454593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História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recente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</a:rPr>
              <a:t>25/05/20:  4.33%</a:t>
            </a:r>
          </a:p>
          <a:p>
            <a:pPr marL="76200"/>
            <a:endParaRPr lang="pt-BR" sz="2400" dirty="0">
              <a:solidFill>
                <a:srgbClr val="040A24"/>
              </a:solidFill>
              <a:latin typeface="Calibri"/>
            </a:endParaRPr>
          </a:p>
          <a:p>
            <a:pPr marL="76200"/>
            <a:r>
              <a:rPr lang="pt-BR" sz="2400" dirty="0" err="1">
                <a:solidFill>
                  <a:srgbClr val="040A24"/>
                </a:solidFill>
                <a:latin typeface="Calibri"/>
              </a:rPr>
              <a:t>Probição</a:t>
            </a:r>
            <a:r>
              <a:rPr lang="pt-BR" sz="2400" dirty="0">
                <a:solidFill>
                  <a:srgbClr val="040A24"/>
                </a:solidFill>
                <a:latin typeface="Calibri"/>
              </a:rPr>
              <a:t> pela China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4.81%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queda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621C702E-62E7-E6EE-484B-A001D69A77DB}"/>
              </a:ext>
            </a:extLst>
          </p:cNvPr>
          <p:cNvSpPr/>
          <p:nvPr/>
        </p:nvSpPr>
        <p:spPr>
          <a:xfrm>
            <a:off x="3300984" y="2196845"/>
            <a:ext cx="327660" cy="5486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6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Mundo real – Third Trusted Party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5FC6D2F-6C23-21F5-7FA5-94CB780D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82" y="1529343"/>
            <a:ext cx="4850073" cy="31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EDCFD9E4-0D90-D220-97BF-B41708A4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1799105"/>
            <a:ext cx="3756660" cy="2482550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03C2C35F-D483-74B9-AF0B-85F25EFC537C}"/>
              </a:ext>
            </a:extLst>
          </p:cNvPr>
          <p:cNvSpPr txBox="1"/>
          <p:nvPr/>
        </p:nvSpPr>
        <p:spPr>
          <a:xfrm>
            <a:off x="565525" y="1576811"/>
            <a:ext cx="454593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História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recente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</a:rPr>
              <a:t>25/05/20:  4.33%</a:t>
            </a:r>
          </a:p>
          <a:p>
            <a:pPr marL="76200"/>
            <a:endParaRPr lang="pt-BR" sz="2400" dirty="0">
              <a:solidFill>
                <a:srgbClr val="040A24"/>
              </a:solidFill>
              <a:latin typeface="Calibri"/>
            </a:endParaRPr>
          </a:p>
          <a:p>
            <a:pPr marL="76200"/>
            <a:r>
              <a:rPr lang="pt-BR" sz="2400" dirty="0" err="1">
                <a:solidFill>
                  <a:srgbClr val="040A24"/>
                </a:solidFill>
                <a:latin typeface="Calibri"/>
              </a:rPr>
              <a:t>Probição</a:t>
            </a:r>
            <a:r>
              <a:rPr lang="pt-BR" sz="2400" dirty="0">
                <a:solidFill>
                  <a:srgbClr val="040A24"/>
                </a:solidFill>
                <a:latin typeface="Calibri"/>
              </a:rPr>
              <a:t> pela China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4.81%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queda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621C702E-62E7-E6EE-484B-A001D69A77DB}"/>
              </a:ext>
            </a:extLst>
          </p:cNvPr>
          <p:cNvSpPr/>
          <p:nvPr/>
        </p:nvSpPr>
        <p:spPr>
          <a:xfrm>
            <a:off x="3300984" y="2196845"/>
            <a:ext cx="327660" cy="5486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CDA5F5E-5AEF-DB91-8AC4-E3F9204B97AF}"/>
              </a:ext>
            </a:extLst>
          </p:cNvPr>
          <p:cNvSpPr/>
          <p:nvPr/>
        </p:nvSpPr>
        <p:spPr>
          <a:xfrm>
            <a:off x="3396615" y="923925"/>
            <a:ext cx="1866900" cy="76200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31,25 T (trilhões de </a:t>
            </a:r>
            <a:r>
              <a:rPr lang="pt-BR" dirty="0" err="1">
                <a:ea typeface="+mn-lt"/>
                <a:cs typeface="+mn-lt"/>
              </a:rPr>
              <a:t>hashes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08FD3A11-43D6-AC20-CC1F-9D1BE734E27D}"/>
              </a:ext>
            </a:extLst>
          </p:cNvPr>
          <p:cNvSpPr/>
          <p:nvPr/>
        </p:nvSpPr>
        <p:spPr>
          <a:xfrm rot="16200000">
            <a:off x="5625084" y="1030985"/>
            <a:ext cx="327660" cy="548640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C5B8FB5-0FBD-D439-C21F-30E3F588CD7E}"/>
              </a:ext>
            </a:extLst>
          </p:cNvPr>
          <p:cNvSpPr/>
          <p:nvPr/>
        </p:nvSpPr>
        <p:spPr>
          <a:xfrm>
            <a:off x="6292215" y="1007745"/>
            <a:ext cx="1249680" cy="6019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29,90T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D7D6BA-526E-7BEA-9F74-4754936A9439}"/>
              </a:ext>
            </a:extLst>
          </p:cNvPr>
          <p:cNvSpPr/>
          <p:nvPr/>
        </p:nvSpPr>
        <p:spPr>
          <a:xfrm>
            <a:off x="601480" y="4456762"/>
            <a:ext cx="7954154" cy="44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Atrelada ao </a:t>
            </a:r>
            <a:r>
              <a:rPr lang="pt-BR" dirty="0" err="1">
                <a:cs typeface="Arial"/>
              </a:rPr>
              <a:t>Hash</a:t>
            </a:r>
            <a:r>
              <a:rPr lang="pt-BR" dirty="0">
                <a:cs typeface="Arial"/>
              </a:rPr>
              <a:t> rate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8111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5464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Por que?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A70A591D-6C01-C716-A89C-9B5E033A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08" y="2904629"/>
            <a:ext cx="2838513" cy="1882944"/>
          </a:xfrm>
          <a:prstGeom prst="rect">
            <a:avLst/>
          </a:prstGeom>
        </p:spPr>
      </p:pic>
      <p:sp>
        <p:nvSpPr>
          <p:cNvPr id="6" name="Google Shape;175;g116295da5bc_0_62">
            <a:extLst>
              <a:ext uri="{FF2B5EF4-FFF2-40B4-BE49-F238E27FC236}">
                <a16:creationId xmlns:a16="http://schemas.microsoft.com/office/drawing/2014/main" id="{E1F9083C-FA2F-D92D-3BC7-79222F53FF84}"/>
              </a:ext>
            </a:extLst>
          </p:cNvPr>
          <p:cNvSpPr txBox="1"/>
          <p:nvPr/>
        </p:nvSpPr>
        <p:spPr>
          <a:xfrm>
            <a:off x="565525" y="1576811"/>
            <a:ext cx="454593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Prazo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bloco</a:t>
            </a:r>
            <a:endParaRPr lang="pt-BR"/>
          </a:p>
          <a:p>
            <a:pPr marL="76200"/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/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/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DCE3A1B-AA22-C69C-8FE1-C272EB352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927"/>
          <a:stretch/>
        </p:blipFill>
        <p:spPr>
          <a:xfrm>
            <a:off x="5886884" y="144289"/>
            <a:ext cx="2023377" cy="2565564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9C70000-C298-D040-E6A0-D6DC92C933C0}"/>
              </a:ext>
            </a:extLst>
          </p:cNvPr>
          <p:cNvSpPr/>
          <p:nvPr/>
        </p:nvSpPr>
        <p:spPr>
          <a:xfrm>
            <a:off x="564003" y="4316229"/>
            <a:ext cx="4431466" cy="4684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https://explorer.btc.com/btc/insights-difficulty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27451D-07A1-29F4-AAFE-52C61BEA6F6A}"/>
              </a:ext>
            </a:extLst>
          </p:cNvPr>
          <p:cNvSpPr txBox="1"/>
          <p:nvPr/>
        </p:nvSpPr>
        <p:spPr>
          <a:xfrm>
            <a:off x="2359545" y="3844509"/>
            <a:ext cx="10474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minutos</a:t>
            </a:r>
          </a:p>
        </p:txBody>
      </p:sp>
      <p:sp>
        <p:nvSpPr>
          <p:cNvPr id="12" name="Seta: Curva para Cima 11">
            <a:extLst>
              <a:ext uri="{FF2B5EF4-FFF2-40B4-BE49-F238E27FC236}">
                <a16:creationId xmlns:a16="http://schemas.microsoft.com/office/drawing/2014/main" id="{ACD89C7E-B3EE-EB0A-0A6F-6EB2AC2E1A4C}"/>
              </a:ext>
            </a:extLst>
          </p:cNvPr>
          <p:cNvSpPr/>
          <p:nvPr/>
        </p:nvSpPr>
        <p:spPr>
          <a:xfrm rot="20220000">
            <a:off x="3246721" y="2815399"/>
            <a:ext cx="3560163" cy="7495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10" descr="Ícone, Círculo&#10;&#10;Descrição gerada automaticamente">
            <a:extLst>
              <a:ext uri="{FF2B5EF4-FFF2-40B4-BE49-F238E27FC236}">
                <a16:creationId xmlns:a16="http://schemas.microsoft.com/office/drawing/2014/main" id="{C6CC5646-6AC9-21B0-84F5-D929F1131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490" y="2898837"/>
            <a:ext cx="1909373" cy="10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43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Bifurcações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e Forks no Bitcoin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AE65B7DC-788B-E373-C2A3-D0DF15FD4147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1949800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335121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Hard Forks 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5054699D-1743-EDB9-DF7D-5933326B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0" y="2456142"/>
            <a:ext cx="1385168" cy="1390768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F64B3CF-07A7-B248-AC29-68F6D573E01E}"/>
              </a:ext>
            </a:extLst>
          </p:cNvPr>
          <p:cNvGrpSpPr/>
          <p:nvPr/>
        </p:nvGrpSpPr>
        <p:grpSpPr>
          <a:xfrm>
            <a:off x="3918053" y="1149557"/>
            <a:ext cx="3616375" cy="590238"/>
            <a:chOff x="4302176" y="1646106"/>
            <a:chExt cx="3616375" cy="59023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6310DCF-FAF2-03B3-E9F5-747441B4216E}"/>
                </a:ext>
              </a:extLst>
            </p:cNvPr>
            <p:cNvSpPr/>
            <p:nvPr/>
          </p:nvSpPr>
          <p:spPr>
            <a:xfrm>
              <a:off x="4302176" y="1646106"/>
              <a:ext cx="3616375" cy="5902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5">
              <a:extLst>
                <a:ext uri="{FF2B5EF4-FFF2-40B4-BE49-F238E27FC236}">
                  <a16:creationId xmlns:a16="http://schemas.microsoft.com/office/drawing/2014/main" id="{50B6FE3A-5153-7104-1053-FE64C551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1941" y="1728478"/>
              <a:ext cx="2743200" cy="374904"/>
            </a:xfrm>
            <a:prstGeom prst="rect">
              <a:avLst/>
            </a:prstGeom>
          </p:spPr>
        </p:pic>
      </p:grp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5729EFEE-67E3-7560-FCB7-8C3A58205737}"/>
              </a:ext>
            </a:extLst>
          </p:cNvPr>
          <p:cNvSpPr/>
          <p:nvPr/>
        </p:nvSpPr>
        <p:spPr>
          <a:xfrm>
            <a:off x="5990912" y="712537"/>
            <a:ext cx="2604539" cy="440336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https://bitcoincash.org/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8" name="Imagem 8" descr="Logotipo&#10;&#10;Descrição gerada automaticamente">
            <a:extLst>
              <a:ext uri="{FF2B5EF4-FFF2-40B4-BE49-F238E27FC236}">
                <a16:creationId xmlns:a16="http://schemas.microsoft.com/office/drawing/2014/main" id="{4F8DF604-E424-5199-F10F-C8CDC5ED8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84" y="2232598"/>
            <a:ext cx="2743200" cy="809469"/>
          </a:xfrm>
          <a:prstGeom prst="rect">
            <a:avLst/>
          </a:prstGeom>
        </p:spPr>
      </p:pic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1AB93932-FCFF-97DF-7130-0CB132BED8D3}"/>
              </a:ext>
            </a:extLst>
          </p:cNvPr>
          <p:cNvSpPr/>
          <p:nvPr/>
        </p:nvSpPr>
        <p:spPr>
          <a:xfrm>
            <a:off x="4137628" y="1984827"/>
            <a:ext cx="2604539" cy="440336"/>
          </a:xfrm>
          <a:prstGeom prst="wedgeRoundRect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https://bitcoingold.org/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11" name="Imagem 11" descr="Uma imagem contendo relógio, objeto, placa, rua&#10;&#10;Descrição gerada automaticamente">
            <a:extLst>
              <a:ext uri="{FF2B5EF4-FFF2-40B4-BE49-F238E27FC236}">
                <a16:creationId xmlns:a16="http://schemas.microsoft.com/office/drawing/2014/main" id="{915E6B72-3AF5-4778-C390-3BD421EA7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920" y="2841104"/>
            <a:ext cx="829144" cy="838513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B8E7752-F9A1-A2F5-CC07-D7A0F634135E}"/>
              </a:ext>
            </a:extLst>
          </p:cNvPr>
          <p:cNvSpPr/>
          <p:nvPr/>
        </p:nvSpPr>
        <p:spPr>
          <a:xfrm>
            <a:off x="6557726" y="3002248"/>
            <a:ext cx="2154837" cy="505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https://litecoin.org/</a:t>
            </a:r>
            <a:endParaRPr lang="pt-BR" dirty="0"/>
          </a:p>
        </p:txBody>
      </p:sp>
      <p:pic>
        <p:nvPicPr>
          <p:cNvPr id="16" name="Imagem 16">
            <a:extLst>
              <a:ext uri="{FF2B5EF4-FFF2-40B4-BE49-F238E27FC236}">
                <a16:creationId xmlns:a16="http://schemas.microsoft.com/office/drawing/2014/main" id="{B127570E-0700-20CD-2B1F-957BAC006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92" y="3491842"/>
            <a:ext cx="2743200" cy="1251540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E4A74B9-A4E8-EA65-6925-48C7D8D4B5D2}"/>
              </a:ext>
            </a:extLst>
          </p:cNvPr>
          <p:cNvSpPr/>
          <p:nvPr/>
        </p:nvSpPr>
        <p:spPr>
          <a:xfrm>
            <a:off x="5274192" y="3995346"/>
            <a:ext cx="3288468" cy="50591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https://www.quantumblockchains.io/</a:t>
            </a:r>
            <a:endParaRPr lang="pt-BR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3F3E6C7D-472D-E4E7-2A87-84808D0A46D0}"/>
              </a:ext>
            </a:extLst>
          </p:cNvPr>
          <p:cNvSpPr/>
          <p:nvPr/>
        </p:nvSpPr>
        <p:spPr>
          <a:xfrm>
            <a:off x="2077112" y="1439992"/>
            <a:ext cx="608975" cy="330720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335121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Hard Forks 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F64B3CF-07A7-B248-AC29-68F6D573E01E}"/>
              </a:ext>
            </a:extLst>
          </p:cNvPr>
          <p:cNvGrpSpPr/>
          <p:nvPr/>
        </p:nvGrpSpPr>
        <p:grpSpPr>
          <a:xfrm>
            <a:off x="3918053" y="1149557"/>
            <a:ext cx="3616375" cy="590238"/>
            <a:chOff x="4302176" y="1646106"/>
            <a:chExt cx="3616375" cy="59023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6310DCF-FAF2-03B3-E9F5-747441B4216E}"/>
                </a:ext>
              </a:extLst>
            </p:cNvPr>
            <p:cNvSpPr/>
            <p:nvPr/>
          </p:nvSpPr>
          <p:spPr>
            <a:xfrm>
              <a:off x="4302176" y="1646106"/>
              <a:ext cx="3616375" cy="5902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5">
              <a:extLst>
                <a:ext uri="{FF2B5EF4-FFF2-40B4-BE49-F238E27FC236}">
                  <a16:creationId xmlns:a16="http://schemas.microsoft.com/office/drawing/2014/main" id="{50B6FE3A-5153-7104-1053-FE64C551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1941" y="1728478"/>
              <a:ext cx="2743200" cy="374904"/>
            </a:xfrm>
            <a:prstGeom prst="rect">
              <a:avLst/>
            </a:prstGeom>
          </p:spPr>
        </p:pic>
      </p:grp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5729EFEE-67E3-7560-FCB7-8C3A58205737}"/>
              </a:ext>
            </a:extLst>
          </p:cNvPr>
          <p:cNvSpPr/>
          <p:nvPr/>
        </p:nvSpPr>
        <p:spPr>
          <a:xfrm>
            <a:off x="5990912" y="712537"/>
            <a:ext cx="2604539" cy="440336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https://bitcoincash.org/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4" name="Google Shape;175;g116295da5bc_0_62">
            <a:extLst>
              <a:ext uri="{FF2B5EF4-FFF2-40B4-BE49-F238E27FC236}">
                <a16:creationId xmlns:a16="http://schemas.microsoft.com/office/drawing/2014/main" id="{FDD527E5-20CE-A314-AE48-DC2A7D068106}"/>
              </a:ext>
            </a:extLst>
          </p:cNvPr>
          <p:cNvSpPr txBox="1"/>
          <p:nvPr/>
        </p:nvSpPr>
        <p:spPr>
          <a:xfrm>
            <a:off x="518681" y="1932827"/>
            <a:ext cx="788324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HARD FORK BITCOIN CASH</a:t>
            </a:r>
          </a:p>
          <a:p>
            <a:pPr marL="76200">
              <a:buSzPts val="24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dirty="0">
                <a:latin typeface="Calibri"/>
              </a:rPr>
              <a:t>Forked at block 478558,</a:t>
            </a:r>
          </a:p>
          <a:p>
            <a:pPr marL="419100" indent="-342900">
              <a:buSzPts val="2400"/>
              <a:buChar char="•"/>
            </a:pPr>
            <a:r>
              <a:rPr lang="en-US" sz="2000" dirty="0">
                <a:latin typeface="Calibri"/>
              </a:rPr>
              <a:t>Hard Fork </a:t>
            </a:r>
            <a:r>
              <a:rPr lang="en-US" sz="2000" dirty="0" err="1">
                <a:latin typeface="Calibri"/>
              </a:rPr>
              <a:t>em</a:t>
            </a:r>
            <a:r>
              <a:rPr lang="en-US" sz="2000" dirty="0">
                <a:latin typeface="Calibri"/>
              </a:rPr>
              <a:t> 2017</a:t>
            </a:r>
          </a:p>
          <a:p>
            <a:pPr marL="419100" indent="-342900">
              <a:buSzPts val="2400"/>
              <a:buChar char="•"/>
            </a:pPr>
            <a:r>
              <a:rPr lang="en-US" sz="2000" dirty="0">
                <a:latin typeface="Calibri"/>
              </a:rPr>
              <a:t>1 BTC = BCH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0BE506-5BFA-A86F-642C-CC253311E6BE}"/>
              </a:ext>
            </a:extLst>
          </p:cNvPr>
          <p:cNvSpPr/>
          <p:nvPr/>
        </p:nvSpPr>
        <p:spPr>
          <a:xfrm>
            <a:off x="4114800" y="2571750"/>
            <a:ext cx="3893820" cy="4572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Alto custo (taxas) do Bitcoin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7621474-D3C5-627D-60CC-82B774E81BDE}"/>
              </a:ext>
            </a:extLst>
          </p:cNvPr>
          <p:cNvSpPr/>
          <p:nvPr/>
        </p:nvSpPr>
        <p:spPr>
          <a:xfrm>
            <a:off x="4114800" y="3143250"/>
            <a:ext cx="3893820" cy="4572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Tempo de processamento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B69345A-E67D-9948-81FC-F1540367952E}"/>
              </a:ext>
            </a:extLst>
          </p:cNvPr>
          <p:cNvSpPr/>
          <p:nvPr/>
        </p:nvSpPr>
        <p:spPr>
          <a:xfrm>
            <a:off x="4114800" y="4080510"/>
            <a:ext cx="3893820" cy="4572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Busca escalabilidade e baixo custo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992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335121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Hard Forks 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8" descr="Logotipo&#10;&#10;Descrição gerada automaticamente">
            <a:extLst>
              <a:ext uri="{FF2B5EF4-FFF2-40B4-BE49-F238E27FC236}">
                <a16:creationId xmlns:a16="http://schemas.microsoft.com/office/drawing/2014/main" id="{4F8DF604-E424-5199-F10F-C8CDC5ED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72" y="1070860"/>
            <a:ext cx="2743200" cy="809469"/>
          </a:xfrm>
          <a:prstGeom prst="rect">
            <a:avLst/>
          </a:prstGeom>
        </p:spPr>
      </p:pic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1AB93932-FCFF-97DF-7130-0CB132BED8D3}"/>
              </a:ext>
            </a:extLst>
          </p:cNvPr>
          <p:cNvSpPr/>
          <p:nvPr/>
        </p:nvSpPr>
        <p:spPr>
          <a:xfrm>
            <a:off x="5447519" y="684430"/>
            <a:ext cx="2604539" cy="440336"/>
          </a:xfrm>
          <a:prstGeom prst="wedgeRoundRectCallou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https://bitcoingold.org/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10" name="Google Shape;175;g116295da5bc_0_62">
            <a:extLst>
              <a:ext uri="{FF2B5EF4-FFF2-40B4-BE49-F238E27FC236}">
                <a16:creationId xmlns:a16="http://schemas.microsoft.com/office/drawing/2014/main" id="{5DC22505-E76C-1E97-FA4D-82E5EC33C9FC}"/>
              </a:ext>
            </a:extLst>
          </p:cNvPr>
          <p:cNvSpPr txBox="1"/>
          <p:nvPr/>
        </p:nvSpPr>
        <p:spPr>
          <a:xfrm>
            <a:off x="518681" y="1932827"/>
            <a:ext cx="7883242" cy="26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HARD FORK BITCOIN GOLD</a:t>
            </a:r>
            <a:endParaRPr lang="pt-BR">
              <a:latin typeface="Calibri"/>
            </a:endParaRPr>
          </a:p>
          <a:p>
            <a:pPr marL="76200"/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Forked at block 491407</a:t>
            </a:r>
            <a:endParaRPr lang="en-US">
              <a:solidFill>
                <a:schemeClr val="tx1"/>
              </a:solidFill>
              <a:latin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Hard fork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2017/2018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1 BTC = 1 BTG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10E6798-7064-6107-2595-2E3CFCD74AB6}"/>
              </a:ext>
            </a:extLst>
          </p:cNvPr>
          <p:cNvSpPr/>
          <p:nvPr/>
        </p:nvSpPr>
        <p:spPr>
          <a:xfrm>
            <a:off x="4114800" y="2571750"/>
            <a:ext cx="3893820" cy="4572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Poder nas mãos de poucos</a:t>
            </a:r>
            <a:endParaRPr lang="pt-BR" dirty="0"/>
          </a:p>
        </p:txBody>
      </p:sp>
      <p:pic>
        <p:nvPicPr>
          <p:cNvPr id="19" name="Imagem 8">
            <a:extLst>
              <a:ext uri="{FF2B5EF4-FFF2-40B4-BE49-F238E27FC236}">
                <a16:creationId xmlns:a16="http://schemas.microsoft.com/office/drawing/2014/main" id="{B467E397-606E-934D-E1D8-67181B3A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423" y="1877163"/>
            <a:ext cx="993756" cy="899331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33FF450-FE9D-6A3F-C0A4-7E303C7BD28B}"/>
              </a:ext>
            </a:extLst>
          </p:cNvPr>
          <p:cNvSpPr/>
          <p:nvPr/>
        </p:nvSpPr>
        <p:spPr>
          <a:xfrm>
            <a:off x="4160520" y="3592830"/>
            <a:ext cx="389382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Anonimato completo</a:t>
            </a:r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5569BA4-3C55-991E-DC35-F180F95F65B2}"/>
              </a:ext>
            </a:extLst>
          </p:cNvPr>
          <p:cNvSpPr/>
          <p:nvPr/>
        </p:nvSpPr>
        <p:spPr>
          <a:xfrm>
            <a:off x="4160520" y="4156709"/>
            <a:ext cx="389382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Redução de tempo e tamanho de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4545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335121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Hard Forks 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1" name="Imagem 11" descr="Uma imagem contendo relógio, objeto, placa, rua&#10;&#10;Descrição gerada automaticamente">
            <a:extLst>
              <a:ext uri="{FF2B5EF4-FFF2-40B4-BE49-F238E27FC236}">
                <a16:creationId xmlns:a16="http://schemas.microsoft.com/office/drawing/2014/main" id="{915E6B72-3AF5-4778-C390-3BD421EA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12" y="1014178"/>
            <a:ext cx="829144" cy="838513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B8E7752-F9A1-A2F5-CC07-D7A0F634135E}"/>
              </a:ext>
            </a:extLst>
          </p:cNvPr>
          <p:cNvSpPr/>
          <p:nvPr/>
        </p:nvSpPr>
        <p:spPr>
          <a:xfrm>
            <a:off x="6061177" y="1119109"/>
            <a:ext cx="2154837" cy="505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https://litecoin.org/</a:t>
            </a:r>
            <a:endParaRPr lang="pt-BR" dirty="0"/>
          </a:p>
        </p:txBody>
      </p:sp>
      <p:sp>
        <p:nvSpPr>
          <p:cNvPr id="3" name="Google Shape;175;g116295da5bc_0_62">
            <a:extLst>
              <a:ext uri="{FF2B5EF4-FFF2-40B4-BE49-F238E27FC236}">
                <a16:creationId xmlns:a16="http://schemas.microsoft.com/office/drawing/2014/main" id="{0811C9BD-A7D5-D8D2-9EBF-F7644453BE6F}"/>
              </a:ext>
            </a:extLst>
          </p:cNvPr>
          <p:cNvSpPr txBox="1"/>
          <p:nvPr/>
        </p:nvSpPr>
        <p:spPr>
          <a:xfrm>
            <a:off x="518681" y="1620407"/>
            <a:ext cx="4042762" cy="29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HARD FORK LITECOIN</a:t>
            </a:r>
          </a:p>
          <a:p>
            <a:pPr marL="76200">
              <a:buSzPts val="2400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Hard fork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gerado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2011</a:t>
            </a: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 err="1">
                <a:solidFill>
                  <a:schemeClr val="tx1"/>
                </a:solidFill>
                <a:latin typeface="Calibri"/>
                <a:cs typeface="Calibri"/>
              </a:rPr>
              <a:t>Objetivo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: + </a:t>
            </a:r>
            <a:r>
              <a:rPr lang="en-US" sz="2000" err="1">
                <a:solidFill>
                  <a:schemeClr val="tx1"/>
                </a:solidFill>
                <a:latin typeface="Calibri"/>
                <a:cs typeface="Calibri"/>
              </a:rPr>
              <a:t>rapidez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alibri"/>
                <a:cs typeface="Calibri"/>
              </a:rPr>
              <a:t>na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alibri"/>
                <a:cs typeface="Calibri"/>
              </a:rPr>
              <a:t>confirmação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das </a:t>
            </a:r>
            <a:r>
              <a:rPr lang="en-US" sz="2000" err="1">
                <a:solidFill>
                  <a:schemeClr val="tx1"/>
                </a:solidFill>
                <a:latin typeface="Calibri"/>
                <a:cs typeface="Calibri"/>
              </a:rPr>
              <a:t>transações</a:t>
            </a: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19100" indent="-342900">
              <a:buClr>
                <a:srgbClr val="040A24"/>
              </a:buClr>
              <a:buSzPts val="240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Mecanismo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PoW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- </a:t>
            </a:r>
            <a:r>
              <a:rPr lang="en-US" sz="2000" dirty="0" err="1"/>
              <a:t>Tenebrix</a:t>
            </a:r>
            <a:endParaRPr lang="en-US" sz="2000" dirty="0" err="1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E6256A9-C2D8-89DF-38F5-07D8F377C804}"/>
              </a:ext>
            </a:extLst>
          </p:cNvPr>
          <p:cNvSpPr/>
          <p:nvPr/>
        </p:nvSpPr>
        <p:spPr>
          <a:xfrm>
            <a:off x="4853940" y="2594610"/>
            <a:ext cx="389382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Validação de transações + rápida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520B9E-B14B-40EA-4786-1A8A744F2D8B}"/>
              </a:ext>
            </a:extLst>
          </p:cNvPr>
          <p:cNvSpPr/>
          <p:nvPr/>
        </p:nvSpPr>
        <p:spPr>
          <a:xfrm>
            <a:off x="4853940" y="3821429"/>
            <a:ext cx="389382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Menor taxação nas transações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0E25350-9BD5-3051-ABF0-644CCCF977DD}"/>
              </a:ext>
            </a:extLst>
          </p:cNvPr>
          <p:cNvSpPr/>
          <p:nvPr/>
        </p:nvSpPr>
        <p:spPr>
          <a:xfrm>
            <a:off x="4853940" y="3227069"/>
            <a:ext cx="389382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Quantidade em circulação</a:t>
            </a:r>
          </a:p>
        </p:txBody>
      </p:sp>
    </p:spTree>
    <p:extLst>
      <p:ext uri="{BB962C8B-B14F-4D97-AF65-F5344CB8AC3E}">
        <p14:creationId xmlns:p14="http://schemas.microsoft.com/office/powerpoint/2010/main" val="73369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9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Analisando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as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Transações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do Bitcoin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4;p5">
            <a:extLst>
              <a:ext uri="{FF2B5EF4-FFF2-40B4-BE49-F238E27FC236}">
                <a16:creationId xmlns:a16="http://schemas.microsoft.com/office/drawing/2014/main" id="{877EBCF2-1979-AF20-0742-2B1F21B83294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</a:rPr>
              <a:t>Fundamentos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</a:rPr>
              <a:t> da Blockchain/Cryptocurrencies: Bitcoin</a:t>
            </a:r>
          </a:p>
        </p:txBody>
      </p:sp>
    </p:spTree>
    <p:extLst>
      <p:ext uri="{BB962C8B-B14F-4D97-AF65-F5344CB8AC3E}">
        <p14:creationId xmlns:p14="http://schemas.microsoft.com/office/powerpoint/2010/main" val="983923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462A463B-CD3A-2C50-CFBD-ECDD663C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784980"/>
            <a:ext cx="7109460" cy="3878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2CDDA9D-893E-D084-60D1-D16FFFF8FFF3}"/>
              </a:ext>
            </a:extLst>
          </p:cNvPr>
          <p:cNvSpPr/>
          <p:nvPr/>
        </p:nvSpPr>
        <p:spPr>
          <a:xfrm>
            <a:off x="3223260" y="201930"/>
            <a:ext cx="19050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https://btcscan.org/</a:t>
            </a:r>
            <a:endParaRPr lang="pt-B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ED0F550-EB03-0EAE-AAD4-877F8345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64" y="1528650"/>
            <a:ext cx="4926841" cy="3297440"/>
          </a:xfrm>
          <a:prstGeom prst="rect">
            <a:avLst/>
          </a:prstGeom>
        </p:spPr>
      </p:pic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Mundo real – Third Trusted Party</a:t>
            </a: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305A9C5-AE81-82C0-85CE-07745F3F68C3}"/>
              </a:ext>
            </a:extLst>
          </p:cNvPr>
          <p:cNvSpPr/>
          <p:nvPr/>
        </p:nvSpPr>
        <p:spPr>
          <a:xfrm>
            <a:off x="1009935" y="1662467"/>
            <a:ext cx="1757149" cy="6823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Mesma quantia!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0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86087"/>
            <a:ext cx="7994040" cy="33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800"/>
              </a:spcBef>
            </a:pPr>
            <a:r>
              <a:rPr lang="en-US" sz="1600" dirty="0">
                <a:sym typeface="Calibri"/>
              </a:rPr>
              <a:t>Bitcoin: A Peer-to-Peer Electronic Cash System</a:t>
            </a:r>
            <a:endParaRPr lang="pt-BR" sz="1100"/>
          </a:p>
          <a:p>
            <a:pPr algn="ctr"/>
            <a:endParaRPr lang="en-US" sz="1600"/>
          </a:p>
          <a:p>
            <a:pPr algn="ctr"/>
            <a:r>
              <a:rPr lang="en-US" sz="1600" dirty="0">
                <a:latin typeface="Calibri"/>
                <a:cs typeface="Calibri"/>
                <a:hlinkClick r:id="rId3"/>
              </a:rPr>
              <a:t>https://www.blockchain.com/charts/mempool-size</a:t>
            </a:r>
            <a:endParaRPr lang="en-US" sz="1600"/>
          </a:p>
          <a:p>
            <a:pPr algn="ctr">
              <a:spcBef>
                <a:spcPts val="1800"/>
              </a:spcBef>
            </a:pPr>
            <a:r>
              <a:rPr lang="en-US" sz="1600" dirty="0">
                <a:hlinkClick r:id="rId4"/>
              </a:rPr>
              <a:t>https://criptonizando.com/bitcoin-consome-mais-energia-que-um-pais-com-100-milhoes-de-pessoas/</a:t>
            </a:r>
            <a:endParaRPr lang="en-US" sz="1600" dirty="0"/>
          </a:p>
          <a:p>
            <a:pPr algn="ctr">
              <a:spcBef>
                <a:spcPts val="1800"/>
              </a:spcBef>
            </a:pPr>
            <a:r>
              <a:rPr lang="en-US" sz="1600" dirty="0">
                <a:hlinkClick r:id="rId5"/>
              </a:rPr>
              <a:t>https://www.cnnbrasil.com.br/business/conheca-o-blockchain-verde-opcao-que-reduz-uso-de-energia-e-de-emissoes-da-rede/</a:t>
            </a:r>
            <a:endParaRPr lang="en-US" sz="1100"/>
          </a:p>
          <a:p>
            <a:pPr algn="ctr">
              <a:spcBef>
                <a:spcPts val="1800"/>
              </a:spcBef>
            </a:pPr>
            <a:r>
              <a:rPr lang="en-US" sz="1600" dirty="0">
                <a:hlinkClick r:id="rId6"/>
              </a:rPr>
              <a:t>https://www.nasdaq.com/articles/what-to-do-if-your-bitcoin-transaction-gets-stuck-2016-12-06</a:t>
            </a:r>
            <a:endParaRPr lang="en-US" sz="1100"/>
          </a:p>
          <a:p>
            <a:pPr algn="ctr">
              <a:spcBef>
                <a:spcPts val="1800"/>
              </a:spcBef>
            </a:pPr>
            <a:r>
              <a:rPr lang="en-US" sz="1600" dirty="0">
                <a:hlinkClick r:id="rId7"/>
              </a:rPr>
              <a:t>https://simplificandoredes.com/criptomoedas-o-min-que-voce-precisa-saber/</a:t>
            </a:r>
            <a:endParaRPr lang="en-US" sz="1200"/>
          </a:p>
          <a:p>
            <a:pPr algn="ctr">
              <a:spcBef>
                <a:spcPts val="1800"/>
              </a:spcBef>
            </a:pPr>
            <a:endParaRPr lang="en-US" sz="1600" dirty="0"/>
          </a:p>
          <a:p>
            <a:pPr algn="ctr">
              <a:spcBef>
                <a:spcPts val="1800"/>
              </a:spcBef>
            </a:pPr>
            <a:endParaRPr lang="en-US" sz="1600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08143"/>
            <a:ext cx="7990114" cy="34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800"/>
              </a:spcBef>
            </a:pPr>
            <a:r>
              <a:rPr lang="en-US" dirty="0">
                <a:hlinkClick r:id="rId3"/>
              </a:rPr>
              <a:t>https://coinmarketcap.com/alexandria/article/what-is-gpu-mining</a:t>
            </a:r>
            <a:endParaRPr lang="pt-BR" sz="1100"/>
          </a:p>
          <a:p>
            <a:pPr algn="ctr">
              <a:spcBef>
                <a:spcPts val="1800"/>
              </a:spcBef>
            </a:pPr>
            <a:r>
              <a:rPr lang="en-US" dirty="0">
                <a:hlinkClick r:id="rId4"/>
              </a:rPr>
              <a:t>https://portaldobitcoin.uol.com.br/dificuldade-de-mineracao-do-bitcoin-tem-pior-ajuste-em-nove-meses-e-cai-43/</a:t>
            </a:r>
            <a:endParaRPr lang="en-US" sz="1100"/>
          </a:p>
          <a:p>
            <a:pPr algn="ctr">
              <a:spcBef>
                <a:spcPts val="1800"/>
              </a:spcBef>
            </a:pPr>
            <a:r>
              <a:rPr lang="en-US" dirty="0">
                <a:hlinkClick r:id="rId5"/>
              </a:rPr>
              <a:t>https://www.moneytimes.com.br/dificuldade-para-minerar-bitcoin-btc-tem-maior-queda-desde-julho-de-2021/#:~:text=O%20que%20%C3%A9%20a%20dificuldade,dificuldade%2C%20maior%20o%20poder%20computacional</a:t>
            </a:r>
            <a:endParaRPr lang="en-US" dirty="0"/>
          </a:p>
          <a:p>
            <a:pPr algn="ctr">
              <a:spcBef>
                <a:spcPts val="1800"/>
              </a:spcBef>
            </a:pPr>
            <a:r>
              <a:rPr lang="en-US" dirty="0">
                <a:hlinkClick r:id="rId6"/>
              </a:rPr>
              <a:t>https://coinext.com.br/blog/o-que-e-fork-do-bitcoin</a:t>
            </a:r>
            <a:endParaRPr lang="en-US" sz="1100"/>
          </a:p>
          <a:p>
            <a:pPr algn="ctr">
              <a:spcBef>
                <a:spcPts val="1800"/>
              </a:spcBef>
            </a:pPr>
            <a:r>
              <a:rPr lang="en-US" dirty="0">
                <a:hlinkClick r:id="rId7"/>
              </a:rPr>
              <a:t>https://simplificandoredes.com/criptomoedas-o-min-que-voce-precisa-saber/</a:t>
            </a:r>
            <a:endParaRPr lang="en-US" sz="1100"/>
          </a:p>
          <a:p>
            <a:pPr algn="ctr">
              <a:spcBef>
                <a:spcPts val="1800"/>
              </a:spcBef>
            </a:pPr>
            <a:r>
              <a:rPr lang="en-US" dirty="0">
                <a:hlinkClick r:id="rId8"/>
              </a:rPr>
              <a:t>https://developer.bitcoin.org/reference/index.html</a:t>
            </a:r>
            <a:endParaRPr lang="en-US" sz="1100"/>
          </a:p>
          <a:p>
            <a:pPr algn="ctr">
              <a:spcBef>
                <a:spcPts val="1800"/>
              </a:spcBef>
            </a:pPr>
            <a:endParaRPr lang="en-US" dirty="0">
              <a:latin typeface="Calibri"/>
            </a:endParaRPr>
          </a:p>
          <a:p>
            <a:pPr algn="ctr">
              <a:spcBef>
                <a:spcPts val="1800"/>
              </a:spcBef>
            </a:pPr>
            <a:endParaRPr lang="en-US" dirty="0">
              <a:latin typeface="Calibri"/>
            </a:endParaRPr>
          </a:p>
          <a:p>
            <a:pPr algn="ctr">
              <a:spcBef>
                <a:spcPts val="1800"/>
              </a:spcBef>
            </a:pPr>
            <a:endParaRPr lang="en-US" dirty="0">
              <a:latin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97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Double-Spending</a:t>
            </a:r>
            <a:endParaRPr lang="pt-BR" err="1"/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E84781FC-03D1-B781-44A2-046F7966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2" y="1771452"/>
            <a:ext cx="7460206" cy="28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216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E2974E-69FB-4C22-B515-392759A8F97A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81</Slides>
  <Notes>81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317</cp:revision>
  <dcterms:modified xsi:type="dcterms:W3CDTF">2022-07-25T00:40:30Z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