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301" r:id="rId18"/>
    <p:sldId id="271" r:id="rId19"/>
    <p:sldId id="272" r:id="rId20"/>
    <p:sldId id="273" r:id="rId21"/>
    <p:sldId id="274" r:id="rId22"/>
    <p:sldId id="278" r:id="rId23"/>
    <p:sldId id="276" r:id="rId24"/>
    <p:sldId id="297" r:id="rId25"/>
    <p:sldId id="298" r:id="rId26"/>
    <p:sldId id="299" r:id="rId27"/>
    <p:sldId id="277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BA6D21-7699-420F-BF87-FFF975A3ED0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ngular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295400"/>
          </a:xfrm>
        </p:spPr>
        <p:txBody>
          <a:bodyPr/>
          <a:lstStyle/>
          <a:p>
            <a:r>
              <a:rPr lang="en-US" cap="none" dirty="0" smtClean="0"/>
              <a:t>      www.facebook.com/nunetc</a:t>
            </a:r>
          </a:p>
          <a:p>
            <a:endParaRPr lang="en-US" sz="800" cap="none" dirty="0" smtClean="0"/>
          </a:p>
          <a:p>
            <a:r>
              <a:rPr lang="en-US" cap="none" dirty="0" smtClean="0"/>
              <a:t>      </a:t>
            </a:r>
            <a:r>
              <a:rPr lang="en-US" cap="none" dirty="0" err="1" smtClean="0"/>
              <a:t>nunetc</a:t>
            </a:r>
            <a:endParaRPr lang="en-US" cap="none" dirty="0"/>
          </a:p>
        </p:txBody>
      </p:sp>
      <p:pic>
        <p:nvPicPr>
          <p:cNvPr id="10242" name="Picture 2" descr="D:\Training\resource\m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1831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Training\resource\Line-ap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6" y="5458208"/>
            <a:ext cx="412364" cy="4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Training\resource\fb-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5" y="4800600"/>
            <a:ext cx="393965" cy="3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4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903668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295400" y="3605212"/>
            <a:ext cx="1524000" cy="1831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626" y="5437044"/>
            <a:ext cx="37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Inheritance from ‘</a:t>
            </a:r>
            <a:r>
              <a:rPr lang="en-US" dirty="0" err="1" smtClean="0">
                <a:solidFill>
                  <a:srgbClr val="FF0000"/>
                </a:solidFill>
              </a:rPr>
              <a:t>ParentController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76800"/>
          </a:xfrm>
        </p:spPr>
        <p:txBody>
          <a:bodyPr>
            <a:normAutofit/>
          </a:bodyPr>
          <a:lstStyle/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การแทรกโค้ด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Javascript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อย่างง่ายใน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โดยใช้ เครื่องหมาย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{{…}}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เช่น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{{1+1}}	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2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{{‘Hi ’+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‘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Bob’}}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Hi Bob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{{user.name}}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Object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{{items[index]}}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Array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functionName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()}}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Wingdings"/>
              <a:buChar char="Ø"/>
            </a:pP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Tag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หรือ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Attribute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ซึ่งกระตุ้นให้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ทำงาน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มาพร้อม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built-in directive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เช่น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-repeat,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-model,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-bind, a, input, select,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textarea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, …</a:t>
            </a:r>
          </a:p>
          <a:p>
            <a:pPr marL="571500" indent="-571500">
              <a:buFont typeface="Wingdings"/>
              <a:buChar char="Ø"/>
            </a:pP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Directive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สามารถเขียนได้หลากหลายแบบ ดังนี้</a:t>
            </a:r>
          </a:p>
          <a:p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 </a:t>
            </a:r>
            <a:r>
              <a:rPr lang="en-US" sz="3600" b="0" dirty="0" err="1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-model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 </a:t>
            </a:r>
            <a:r>
              <a:rPr lang="en-US" sz="3600" b="0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ng:model</a:t>
            </a:r>
            <a:endParaRPr lang="en-US" sz="3600" b="0" dirty="0" smtClean="0">
              <a:solidFill>
                <a:srgbClr val="FF0000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 </a:t>
            </a:r>
            <a:r>
              <a:rPr lang="en-US" sz="3600" b="0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ng_model</a:t>
            </a:r>
            <a:endParaRPr lang="en-US" sz="3600" b="0" dirty="0" smtClean="0">
              <a:solidFill>
                <a:srgbClr val="FF0000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 data-</a:t>
            </a:r>
            <a:r>
              <a:rPr lang="en-US" sz="3600" b="0" dirty="0" err="1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-model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 x-</a:t>
            </a:r>
            <a:r>
              <a:rPr lang="en-US" sz="3600" b="0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-model</a:t>
            </a: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Sample Built-in Directives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localhost:8888/workshop3/index.html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63473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5435" y="205740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8510" y="2667000"/>
            <a:ext cx="6858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25435" y="396240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167640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7662" y="4786745"/>
            <a:ext cx="910937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1" y="559031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676400"/>
            <a:ext cx="682335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เปลี่ยน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การ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แสดงผลค่าของ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Expression</a:t>
            </a:r>
          </a:p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สามารถเรียกใช้ได้ใน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HTML, Controller, Service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เช่น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{{1500.5 | number:2}}	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// 1,500.50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{{‘hello’ | uppercase}}	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// HELLO</a:t>
            </a:r>
            <a:endParaRPr lang="th-TH" sz="3600" b="0" dirty="0" smtClean="0">
              <a:solidFill>
                <a:srgbClr val="00B050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{{user.name | lowercase}}	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// </a:t>
            </a:r>
            <a:r>
              <a:rPr lang="en-US" sz="3600" b="0" dirty="0" err="1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tinky-winky</a:t>
            </a:r>
            <a:endParaRPr lang="en-US" sz="3600" b="0" dirty="0">
              <a:solidFill>
                <a:srgbClr val="00B050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Custom Filter</a:t>
            </a:r>
            <a:endParaRPr lang="en-US" sz="3600" dirty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http://localhost:8888/workshop4/index.html</a:t>
            </a: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1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8690"/>
            <a:ext cx="8534400" cy="279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219200" y="1676400"/>
            <a:ext cx="609600" cy="562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38326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filter ‘capitalize’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1957545"/>
            <a:ext cx="533400" cy="4808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168806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Optional Parameter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06" y="5126182"/>
            <a:ext cx="4748987" cy="135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5791200" y="5486400"/>
            <a:ext cx="393293" cy="533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51932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Parameter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ใช้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module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ngRoute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ในการกำหนดการแสดงผลหน้าเว็บไซต์แบบ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Single Page Application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โดยการจับคู่ระหว่าง </a:t>
            </a: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U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rl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, Template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C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ontroller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Routing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localhost:8888/workshop5/index.html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Client-side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Javascript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Framework</a:t>
            </a:r>
            <a:r>
              <a:rPr lang="en-US" sz="3600" b="0" dirty="0" smtClean="0">
                <a:latin typeface="BrowalliaUPC" pitchFamily="34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เพื่อเพิ่มความสามารถของ</a:t>
            </a:r>
            <a:r>
              <a:rPr lang="th-TH" sz="3600" b="0" dirty="0" smtClean="0">
                <a:latin typeface="BrowalliaUPC" pitchFamily="34" charset="-34"/>
              </a:rPr>
              <a:t>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สำหรับสร้างเว็บสมัยใหม่แบบ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Single Page Application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พัฒนามาจากบริษัท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Google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026" name="Picture 2" descr="D:\Training\resource\AngularJS-large-300x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57700"/>
            <a:ext cx="2857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00307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590800" y="1905000"/>
            <a:ext cx="838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16002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Dynamic Content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4211782"/>
            <a:ext cx="838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8991" y="38216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ngRoute</a:t>
            </a:r>
            <a:r>
              <a:rPr lang="en-US" dirty="0" smtClean="0">
                <a:solidFill>
                  <a:srgbClr val="FF0000"/>
                </a:solidFill>
              </a:rPr>
              <a:t> module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47" y="2667000"/>
            <a:ext cx="665295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1981200"/>
            <a:ext cx="609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6321" y="161186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ependency module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0200" y="2476500"/>
            <a:ext cx="8382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043" y="21071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routing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53000" y="3733800"/>
            <a:ext cx="2318646" cy="800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0" y="33921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Route parameter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47" y="1742642"/>
            <a:ext cx="6569653" cy="61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47" y="2527540"/>
            <a:ext cx="5486401" cy="67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8" idx="3"/>
          </p:cNvCxnSpPr>
          <p:nvPr/>
        </p:nvCxnSpPr>
        <p:spPr>
          <a:xfrm flipV="1">
            <a:off x="2036800" y="2052422"/>
            <a:ext cx="1680547" cy="381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2036800" y="2433844"/>
            <a:ext cx="1451947" cy="430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547" y="224917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Route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6913236" cy="140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991373" y="4509337"/>
            <a:ext cx="1451947" cy="430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414000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route parameter value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Javascript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 Object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ที่สามารถ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Dependency Injection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ใช้ใน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controller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service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อื่น ๆ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ได้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เป็น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Singleton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สามารถใช้เพื่อ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share data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ระหว่าง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controller</a:t>
            </a:r>
          </a:p>
          <a:p>
            <a:pPr marL="571500" indent="-571500">
              <a:buFont typeface="Wingdings"/>
              <a:buChar char="Ø"/>
            </a:pP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Built-in services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จะขึ้นต้นด้วย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$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เสมอ เช่น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$scope, $http</a:t>
            </a:r>
          </a:p>
          <a:p>
            <a:pPr marL="571500" indent="-571500">
              <a:buFont typeface="Wingdings"/>
              <a:buChar char="Ø"/>
            </a:pP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cap="none" dirty="0" smtClean="0"/>
              <a:t>$http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Service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หลักของ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ใช้สำหรับติดต่อกับ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 Server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ผ่าน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XMLHttpRequest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10" y="3124200"/>
            <a:ext cx="546509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5" y="4724400"/>
            <a:ext cx="5562600" cy="154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cap="none" dirty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ทำงานแบบ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Asynchronous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ประกอบด้วย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method get, post, put, delete, head, patch,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jsonp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caching GET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และ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JSONP request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ได้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สามารถ </a:t>
            </a: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config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 default http headers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ได้ผ่าน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$</a:t>
            </a: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httpProvider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, $http</a:t>
            </a:r>
          </a:p>
        </p:txBody>
      </p:sp>
    </p:spTree>
    <p:extLst>
      <p:ext uri="{BB962C8B-B14F-4D97-AF65-F5344CB8AC3E}">
        <p14:creationId xmlns:p14="http://schemas.microsoft.com/office/powerpoint/2010/main" val="3154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$http Service and $http Interceptor</a:t>
            </a:r>
            <a:endParaRPr lang="en-US" sz="3600" dirty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http://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localhost:8888/workshop6/index.html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4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Custom Service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http://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localhost:8888/workshop7/index.html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810000"/>
            <a:ext cx="5048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7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2209799"/>
            <a:ext cx="5153025" cy="35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96409" y="1752600"/>
            <a:ext cx="685800" cy="457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4809" y="1427020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‘</a:t>
            </a:r>
            <a:r>
              <a:rPr lang="en-US" dirty="0" err="1" smtClean="0">
                <a:solidFill>
                  <a:srgbClr val="FF0000"/>
                </a:solidFill>
              </a:rPr>
              <a:t>NotifyService</a:t>
            </a:r>
            <a:r>
              <a:rPr lang="en-US" dirty="0" smtClean="0">
                <a:solidFill>
                  <a:srgbClr val="FF0000"/>
                </a:solidFill>
              </a:rPr>
              <a:t>’ Service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0" y="3151910"/>
            <a:ext cx="11568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293953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 ‘</a:t>
            </a:r>
            <a:r>
              <a:rPr lang="en-US" dirty="0" err="1" smtClean="0">
                <a:solidFill>
                  <a:srgbClr val="00B050"/>
                </a:solidFill>
              </a:rPr>
              <a:t>SweetAlert</a:t>
            </a:r>
            <a:r>
              <a:rPr lang="en-US" dirty="0" smtClean="0">
                <a:solidFill>
                  <a:srgbClr val="00B050"/>
                </a:solidFill>
              </a:rPr>
              <a:t>’ Library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26427" y="5562600"/>
            <a:ext cx="578428" cy="4572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6019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Return Service Object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7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9464"/>
            <a:ext cx="8991600" cy="25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14800" y="2231381"/>
            <a:ext cx="685800" cy="457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905801"/>
            <a:ext cx="308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‘</a:t>
            </a:r>
            <a:r>
              <a:rPr lang="en-US" dirty="0" err="1" smtClean="0">
                <a:solidFill>
                  <a:srgbClr val="FF0000"/>
                </a:solidFill>
              </a:rPr>
              <a:t>NotifyService</a:t>
            </a:r>
            <a:r>
              <a:rPr lang="en-US" dirty="0" smtClean="0">
                <a:solidFill>
                  <a:srgbClr val="FF0000"/>
                </a:solidFill>
              </a:rPr>
              <a:t>’ Service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78182" y="49149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9018" y="5600700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 ‘</a:t>
            </a:r>
            <a:r>
              <a:rPr lang="en-US" dirty="0" err="1" smtClean="0">
                <a:solidFill>
                  <a:srgbClr val="FF0000"/>
                </a:solidFill>
              </a:rPr>
              <a:t>NotifyService</a:t>
            </a:r>
            <a:r>
              <a:rPr lang="en-US" dirty="0" smtClean="0">
                <a:solidFill>
                  <a:srgbClr val="FF0000"/>
                </a:solidFill>
              </a:rPr>
              <a:t>’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pic>
        <p:nvPicPr>
          <p:cNvPr id="2050" name="Picture 2" descr="D:\Training\resource\angularjs-from-30k-f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716587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raining\resource\c7kh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91491"/>
            <a:ext cx="38792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Hello World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://localhost:8888/workshop1/index.html</a:t>
            </a: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40" y="2514600"/>
            <a:ext cx="531946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2412223" y="1740932"/>
            <a:ext cx="830426" cy="92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1049" y="1371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Directive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2223" y="1752600"/>
            <a:ext cx="1440026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H="1" flipV="1">
            <a:off x="5452449" y="4724400"/>
            <a:ext cx="922174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33449" y="568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Directive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5" idx="2"/>
          </p:cNvCxnSpPr>
          <p:nvPr/>
        </p:nvCxnSpPr>
        <p:spPr>
          <a:xfrm flipH="1">
            <a:off x="5452449" y="2667000"/>
            <a:ext cx="888573" cy="1676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8552" y="22976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Controller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2412223" y="1740932"/>
            <a:ext cx="1287626" cy="3212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>
            <a:stCxn id="3075" idx="0"/>
          </p:cNvCxnSpPr>
          <p:nvPr/>
        </p:nvCxnSpPr>
        <p:spPr>
          <a:xfrm flipV="1">
            <a:off x="3296051" y="5334000"/>
            <a:ext cx="1013398" cy="80593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074"/>
          <p:cNvSpPr txBox="1"/>
          <p:nvPr/>
        </p:nvSpPr>
        <p:spPr>
          <a:xfrm>
            <a:off x="2633049" y="61399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Expression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3332018"/>
            <a:ext cx="718947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56028" y="2514600"/>
            <a:ext cx="914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83056" y="21452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Module ‘</a:t>
            </a:r>
            <a:r>
              <a:rPr lang="en-US" dirty="0" err="1" smtClean="0">
                <a:solidFill>
                  <a:srgbClr val="FF0000"/>
                </a:solidFill>
              </a:rPr>
              <a:t>myApp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40130" y="4191000"/>
            <a:ext cx="1156855" cy="990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985" y="5181600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Create Controller ‘</a:t>
            </a:r>
            <a:r>
              <a:rPr lang="en-US" dirty="0" err="1" smtClean="0">
                <a:solidFill>
                  <a:srgbClr val="00B050"/>
                </a:solidFill>
              </a:rPr>
              <a:t>HelloController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41757" y="3124200"/>
            <a:ext cx="541428" cy="762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2743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Dependency Injection ‘$scope’ Service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ส่วนที่กำหนดการทำงานต่าง ๆ ของแอพพลิเคชั่น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เราจะใส่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Logic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ต่าง ๆ และการดึงข้อมูลจาก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Web Service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ที่ส่วนนี้</a:t>
            </a:r>
          </a:p>
          <a:p>
            <a:pPr marL="571500" indent="-571500">
              <a:buFont typeface="Wingdings"/>
              <a:buChar char="Ø"/>
            </a:pP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ตัวเชื่อมระหว่าง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Controller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View (HTML)</a:t>
            </a: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สามารถสืบทอดจาก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Parent Scope</a:t>
            </a: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620000" cy="174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Scope Inheritance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localhost:8888/workshop2/index.html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1578</TotalTime>
  <Words>407</Words>
  <Application>Microsoft Office PowerPoint</Application>
  <PresentationFormat>On-screen Show (4:3)</PresentationFormat>
  <Paragraphs>104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    ngular Js</vt:lpstr>
      <vt:lpstr>What is angularjs ?</vt:lpstr>
      <vt:lpstr>Feature</vt:lpstr>
      <vt:lpstr>Workshop 1</vt:lpstr>
      <vt:lpstr>Workshop 1</vt:lpstr>
      <vt:lpstr>Workshop 1</vt:lpstr>
      <vt:lpstr>controller</vt:lpstr>
      <vt:lpstr>scope</vt:lpstr>
      <vt:lpstr>Workshop 2</vt:lpstr>
      <vt:lpstr>workshop 2</vt:lpstr>
      <vt:lpstr>expression</vt:lpstr>
      <vt:lpstr>directive</vt:lpstr>
      <vt:lpstr>Workshop 3</vt:lpstr>
      <vt:lpstr>workshop 3</vt:lpstr>
      <vt:lpstr>filter</vt:lpstr>
      <vt:lpstr>Workshop 4</vt:lpstr>
      <vt:lpstr>workshop 4</vt:lpstr>
      <vt:lpstr>routing</vt:lpstr>
      <vt:lpstr>Workshop 5</vt:lpstr>
      <vt:lpstr>workshop 5</vt:lpstr>
      <vt:lpstr>Workshop 5</vt:lpstr>
      <vt:lpstr>workshop 5</vt:lpstr>
      <vt:lpstr>service</vt:lpstr>
      <vt:lpstr>$http</vt:lpstr>
      <vt:lpstr>$http</vt:lpstr>
      <vt:lpstr>Workshop 6</vt:lpstr>
      <vt:lpstr>Workshop 7</vt:lpstr>
      <vt:lpstr>Workshop 7</vt:lpstr>
      <vt:lpstr>Workshop 7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Gtnun Etc</dc:creator>
  <cp:lastModifiedBy>Gtnun Etc</cp:lastModifiedBy>
  <cp:revision>69</cp:revision>
  <dcterms:created xsi:type="dcterms:W3CDTF">2016-05-08T03:25:16Z</dcterms:created>
  <dcterms:modified xsi:type="dcterms:W3CDTF">2016-05-13T16:27:54Z</dcterms:modified>
</cp:coreProperties>
</file>