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8" r:id="rId9"/>
    <p:sldId id="269" r:id="rId10"/>
    <p:sldId id="266" r:id="rId11"/>
    <p:sldId id="263" r:id="rId12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0.png"/><Relationship Id="rId7" Type="http://schemas.openxmlformats.org/officeDocument/2006/relationships/image" Target="../media/image1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0930" y="227588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96312" y="3324225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79340" y="3090357"/>
            <a:ext cx="402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 PROJECT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</a:t>
            </a:r>
            <a:endParaRPr lang="en-US" altLang="ko-KR" sz="3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7087" y="5144085"/>
            <a:ext cx="24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박진희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3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3525214" cy="1329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406" y="2557441"/>
            <a:ext cx="2939850" cy="2467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088203" y="3144835"/>
            <a:ext cx="53467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구조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기능 설명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시현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구조 설계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426264"/>
            <a:ext cx="4573328" cy="4669204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 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 r="723"/>
          <a:stretch/>
        </p:blipFill>
        <p:spPr>
          <a:xfrm>
            <a:off x="250612" y="1369884"/>
            <a:ext cx="9985622" cy="5060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287" y="1415121"/>
            <a:ext cx="9144000" cy="4652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27" y="1480039"/>
            <a:ext cx="9728151" cy="1746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27" y="3520154"/>
            <a:ext cx="9728151" cy="23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 설명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1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5654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중복 불가능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길이 체크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동일인물 가입 방지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주민번호 기준으로 판단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때는 메시지를 띄우고 다시 입력 값을 받음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파일에 데이터 추가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65479" y="4467225"/>
            <a:ext cx="3737763" cy="152070"/>
            <a:chOff x="935833" y="2002315"/>
            <a:chExt cx="3737763" cy="152070"/>
          </a:xfrm>
        </p:grpSpPr>
        <p:pic>
          <p:nvPicPr>
            <p:cNvPr id="44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578098" y="3944005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운영자 계정 생성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2654" y="4695825"/>
            <a:ext cx="898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회원가입 메뉴에서는 운영자 가입이 불가능해서 운영자 계정을 생성하는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0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6474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 메시지 표시 후 다시 입력 값을 받음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아이디가 운영자 계정이 아니라면 공지를 작성할 수 없음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 시 조회수와 추천 수는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시작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된 글 데이터를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 글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추가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78098" y="4304187"/>
            <a:ext cx="3737763" cy="152070"/>
            <a:chOff x="935833" y="2002315"/>
            <a:chExt cx="3737763" cy="152070"/>
          </a:xfrm>
        </p:grpSpPr>
        <p:pic>
          <p:nvPicPr>
            <p:cNvPr id="18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65479" y="378096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상세 조회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269" y="4509573"/>
            <a:ext cx="6833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번호를 입력 받아서 글의 상세 내용을 조회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자신이 작성한 글이라면 글 수정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메뉴를 보여줌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아이디가 운영자 계정이라면 블라인드 메뉴를 추가로 보여줌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7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2399645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876425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 게시물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60503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게시물에서 조회순으로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순서대로 조회하는 기능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78098" y="4457045"/>
            <a:ext cx="3737763" cy="152070"/>
            <a:chOff x="935833" y="2002315"/>
            <a:chExt cx="3737763" cy="152070"/>
          </a:xfrm>
        </p:grpSpPr>
        <p:pic>
          <p:nvPicPr>
            <p:cNvPr id="18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65479" y="3933825"/>
            <a:ext cx="4968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 글 블라인드 메뉴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269" y="4662431"/>
            <a:ext cx="938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계정이 운영자 계정일 때만 보여지는 메뉴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블라인드 된 회원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 글을 모두 조회하고 값을 입력 받아서 해당 값의 블라인드를 해제 시킴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8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181</Words>
  <Application>Microsoft Office PowerPoint</Application>
  <PresentationFormat>사용자 지정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?? ??</vt:lpstr>
      <vt:lpstr>나눔바른고딕</vt:lpstr>
      <vt:lpstr>나눔스퀘어_ac Bold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13</cp:revision>
  <dcterms:created xsi:type="dcterms:W3CDTF">2022-11-14T15:26:29Z</dcterms:created>
  <dcterms:modified xsi:type="dcterms:W3CDTF">2022-11-15T05:12:44Z</dcterms:modified>
</cp:coreProperties>
</file>