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66" r:id="rId17"/>
    <p:sldId id="263" r:id="rId1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4561D-3F66-4413-8BAA-A96819004E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5F05-0F86-4854-AA7D-2DE5A939E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3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5F05-0F86-4854-AA7D-2DE5A939EE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96087" y="3306710"/>
            <a:ext cx="32127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차트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6" name="그룹 25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1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그룹 28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0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33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35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37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8300819" y="46430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4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" y="1565163"/>
            <a:ext cx="9886422" cy="52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2" name="그룹 21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7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6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21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9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300819" y="46430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1803498"/>
            <a:ext cx="10058400" cy="39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8300819" y="464306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698391"/>
            <a:ext cx="10246905" cy="44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927922" y="49489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2508500"/>
            <a:ext cx="10383025" cy="23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513639" y="484248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정지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324897"/>
            <a:ext cx="10440423" cy="29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8887" y="3306710"/>
            <a:ext cx="36699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플로우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6713" y="722440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0" y="1136287"/>
            <a:ext cx="9204465" cy="54645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메시지 표시 후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 아니라면 공지를 작성할 수 없음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시 조회수와 추천 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시작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된 글 데이터를 게시 글 파일에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304187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78096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상세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509573"/>
            <a:ext cx="6833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번호를 입력 받아서 글의 상세 내용을 조회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작성한 글이라면 글 수정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메뉴를 보여줌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계정이라면 블라인드 메뉴를 추가로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2399645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8764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60503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게시물에서 조회순으로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순서대로 조회하는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457045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93382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블라인드 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662431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계정이 운영자 계정일 때만 보여지는 메뉴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블라인드 된 회원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글을 모두 조회하고 값을 입력 받아서 해당 값의 블라인드를 해제 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8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196</Words>
  <Application>Microsoft Office PowerPoint</Application>
  <PresentationFormat>사용자 지정</PresentationFormat>
  <Paragraphs>40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?? ??</vt:lpstr>
      <vt:lpstr>나눔바른고딕</vt:lpstr>
      <vt:lpstr>나눔스퀘어_ac Bold</vt:lpstr>
      <vt:lpstr>맑은 고딕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28</cp:revision>
  <dcterms:created xsi:type="dcterms:W3CDTF">2022-11-14T15:26:29Z</dcterms:created>
  <dcterms:modified xsi:type="dcterms:W3CDTF">2022-11-16T05:52:18Z</dcterms:modified>
</cp:coreProperties>
</file>