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63" r:id="rId11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설명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287" y="1415121"/>
            <a:ext cx="9144000" cy="465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설명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5654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 불가능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길이 체크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동일인물 가입 방지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주민번호 기준으로 판단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때는 메시지를 띄우고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파일에 데이터 추가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5479" y="4467225"/>
            <a:ext cx="3737763" cy="152070"/>
            <a:chOff x="935833" y="2002315"/>
            <a:chExt cx="3737763" cy="152070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78098" y="394400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계정 생성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654" y="4695825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회원가입 메뉴에서는 운영자 가입이 불가능해서 운영자 계정을 생성하는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</Words>
  <Application>Microsoft Office PowerPoint</Application>
  <PresentationFormat>사용자 지정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?? ??</vt:lpstr>
      <vt:lpstr>나눔바른고딕</vt:lpstr>
      <vt:lpstr>나눔스퀘어_ac Bold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11</cp:revision>
  <dcterms:created xsi:type="dcterms:W3CDTF">2022-11-14T15:26:29Z</dcterms:created>
  <dcterms:modified xsi:type="dcterms:W3CDTF">2022-11-15T04:57:01Z</dcterms:modified>
</cp:coreProperties>
</file>