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MINI PROJECT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31230" y="772917"/>
            <a:ext cx="3609643" cy="6183185"/>
            <a:chOff x="7531230" y="772917"/>
            <a:chExt cx="3609643" cy="61831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567" y="2395283"/>
            <a:ext cx="2634708" cy="1053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411" y="3862653"/>
            <a:ext cx="3813972" cy="21946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1271" y="3357601"/>
            <a:ext cx="1816087" cy="4511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09758" y="1612308"/>
            <a:ext cx="4212861" cy="4212861"/>
            <a:chOff x="6809758" y="1612308"/>
            <a:chExt cx="4212861" cy="4212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47619" y="2304921"/>
            <a:ext cx="2827634" cy="2827634"/>
            <a:chOff x="5347619" y="2304921"/>
            <a:chExt cx="2827634" cy="28276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06600" y="2271364"/>
            <a:ext cx="3019177" cy="3019177"/>
            <a:chOff x="7406600" y="2271364"/>
            <a:chExt cx="3019177" cy="301917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406600" y="2271364"/>
              <a:ext cx="3019177" cy="3019177"/>
              <a:chOff x="7406600" y="2271364"/>
              <a:chExt cx="3019177" cy="301917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06600" y="2271364"/>
                <a:ext cx="3019177" cy="301917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548181" y="2412945"/>
              <a:ext cx="2736014" cy="2736014"/>
              <a:chOff x="7548181" y="2412945"/>
              <a:chExt cx="2736014" cy="273601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548181" y="2412945"/>
                <a:ext cx="2736014" cy="27360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8329" y="3461682"/>
            <a:ext cx="4050134" cy="1006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사용자 지정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?? ??</vt:lpstr>
      <vt:lpstr>HY견고딕</vt:lpstr>
      <vt:lpstr>나눔바른고딕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5</cp:revision>
  <dcterms:created xsi:type="dcterms:W3CDTF">2022-11-14T15:26:29Z</dcterms:created>
  <dcterms:modified xsi:type="dcterms:W3CDTF">2022-11-15T03:23:46Z</dcterms:modified>
</cp:coreProperties>
</file>