
<file path=[Content_Types].xml><?xml version="1.0" encoding="utf-8"?>
<Types xmlns="http://schemas.openxmlformats.org/package/2006/content-types">
  <Default Extension="png" ContentType="image/png"/>
  <Default Extension="jpeg" ContentType="image/jpeg"/>
  <Default Extension="ico" ContentType="image/ico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
  <Relationship Id="rId3" Target="docProps/core.xml" Type="http://schemas.openxmlformats.org/package/2006/relationships/metadata/core-properties"/>
  <Relationship Id="rId2" Target="docProps/thumbnail.jpeg" Type="http://schemas.openxmlformats.org/package/2006/relationships/metadata/thumbnail"/>
  <Relationship Id="rId1" Target="ppt/presentation.xml" Type="http://schemas.openxmlformats.org/officeDocument/2006/relationships/officeDocument"/>
  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r:id="rId1" id="2147483648"/>
  </p:sldMasterIdLst>
  <p:sldIdLst>
    <p:sldId r:id="rId6" id="256"/>
  </p:sldIdLst>
  <p:sldSz type="screen4x3" cy="6858000" cx="9144000"/>
  <p:notesSz cy="9144000" cx="6858000"/>
  <p:defaultTextStyle>
    <a:defPPr>
      <a:defRPr lang="en-US"/>
    </a:defPPr>
    <a:lvl1pPr eaLnBrk="1" marL="0" hangingPunct="1" rtl="0" defTabSz="914400" latinLnBrk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eaLnBrk="1" marL="457200" hangingPunct="1" rtl="0" defTabSz="914400" latinLnBrk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eaLnBrk="1" marL="914400" hangingPunct="1" rtl="0" defTabSz="914400" latinLnBrk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eaLnBrk="1" marL="1371600" hangingPunct="1" rtl="0" defTabSz="914400" latinLnBrk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eaLnBrk="1" marL="1828800" hangingPunct="1" rtl="0" defTabSz="914400" latinLnBrk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eaLnBrk="1" marL="2286000" hangingPunct="1" rtl="0" defTabSz="914400" latinLnBrk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eaLnBrk="1" marL="2743200" hangingPunct="1" rtl="0" defTabSz="914400" latinLnBrk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eaLnBrk="1" marL="3200400" hangingPunct="1" rtl="0" defTabSz="914400" latinLnBrk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eaLnBrk="1" marL="3657600" hangingPunct="1" rtl="0" defTabSz="914400" latinLnBrk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9958"/>
    <p:restoredTop sz="94660"/>
  </p:normalViewPr>
  <p:slideViewPr>
    <p:cSldViewPr snapToGrid="0">
      <p:cViewPr varScale="1">
        <p:scale>
          <a:sx n="75" d="100"/>
          <a:sy n="75" d="100"/>
        </p:scale>
        <p:origin y="288" x="66"/>
      </p:cViewPr>
      <p:guideLst/>
    </p:cSldViewPr>
  </p:slideViewPr>
  <p:notesTextViewPr>
    <p:cViewPr>
      <p:scale>
        <a:sx n="1" d="1"/>
        <a:sy n="1" d="1"/>
      </p:scale>
      <p:origin y="0" x="0"/>
    </p:cViewPr>
  </p:notesTextViewPr>
  <p:gridSpacing cy="72008" cx="72008"/>
</p:viewPr>
</file>

<file path=ppt/_rels/presentation.xml.rels><?xml version="1.0" encoding="UTF-8" standalone="yes"?>
<Relationships xmlns="http://schemas.openxmlformats.org/package/2006/relationships">
  <Relationship Id="rId1" Target="slideMasters/slideMaster1.xml" Type="http://schemas.openxmlformats.org/officeDocument/2006/relationships/slideMaster"/>
  <Relationship Id="rId2" Target="tableStyles.xml" Type="http://schemas.openxmlformats.org/officeDocument/2006/relationships/tableStyles"/>
  <Relationship Id="rId3" Target="theme/theme1.xml" Type="http://schemas.openxmlformats.org/officeDocument/2006/relationships/theme"/>
  <Relationship Id="rId4" Target="viewProps.xml" Type="http://schemas.openxmlformats.org/officeDocument/2006/relationships/viewProps"/>
  <Relationship Id="rId5" Target="presProps.xml" Type="http://schemas.openxmlformats.org/officeDocument/2006/relationships/presProps"/>
  <Relationship Id="rId6" Target="slides/slide1.xml" Type="http://schemas.openxmlformats.org/officeDocument/2006/relationships/slide"/>
</Relationships>

</file>

<file path=ppt/slideLayouts/_rels/slideLayout1.xml.rels><?xml version="1.0" encoding="UTF-8" standalone="yes"?>
<Relationships xmlns="http://schemas.openxmlformats.org/package/2006/relationships">
  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tx">
  <p:cSld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708C-2602-4C50-90B3-38403DD6A526}" type="datetimeFigureOut">
              <a:rPr lang="zh-CN" altLang="en-US" smtClean="0"/>
              <a:t>2016/11/23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Id="rId1" Target="../slideLayouts/slideLayout1.xml" Type="http://schemas.openxmlformats.org/officeDocument/2006/relationships/slideLayout"/>
</Relationships>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페이지-1" id="300000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41" name="Group241"/>
          <p:cNvGrpSpPr/>
          <p:nvPr/>
        </p:nvGrpSpPr>
        <p:grpSpPr>
          <a:xfrm>
            <a:off y="1154037" x="97571"/>
            <a:ext cy="4569950" cx="8988241"/>
            <a:chOff y="1154037" x="97571"/>
            <a:chExt cy="4569950" cx="8988241"/>
          </a:xfrm>
        </p:grpSpPr>
        <p:sp>
          <p:nvSpPr>
            <p:cNvPr id="117" name="RelatConnector"/>
            <p:cNvSpPr/>
            <p:nvPr/>
          </p:nvSpPr>
          <p:spPr>
            <a:xfrm>
              <a:off y="2543510" x="3887790"/>
              <a:ext cy="172001" cx="5733"/>
            </a:xfrm>
            <a:custGeom>
              <a:avLst/>
              <a:gdLst>
                <a:gd fmla="*/ -105350 w 5733" name="rtl"/>
                <a:gd fmla="*/ -53900 h 172001" name="rtt"/>
                <a:gd fmla="*/ 105350 w 5733" name="rtr"/>
                <a:gd fmla="*/ 53900 h 172001" name="rtb"/>
              </a:gdLst>
              <a:rect b="rtb" l="rtl" t="rtt" r="rtr"/>
              <a:pathLst>
                <a:path fill="none" w="5733" h="172001">
                  <a:moveTo>
                    <a:pt y="-86001" x="2867"/>
                  </a:moveTo>
                  <a:lnTo>
                    <a:pt y="86001" x="-2867"/>
                  </a:lnTo>
                </a:path>
              </a:pathLst>
            </a:custGeom>
            <a:noFill/>
            <a:ln cap="rnd" w="9800">
              <a:solidFill>
                <a:srgbClr val="B6C2FF"/>
              </a:solidFill>
              <a:round/>
              <a:tailEnd type="stealth" w="sm" len="sm"/>
            </a:ln>
          </p:spPr>
        </p:sp>
        <p:sp>
          <p:nvSpPr>
            <p:cNvPr id="129" name="RelatConnector"/>
            <p:cNvSpPr/>
            <p:nvPr/>
          </p:nvSpPr>
          <p:spPr>
            <a:xfrm>
              <a:off y="2508950" x="4614860"/>
              <a:ext cy="382425" cx="1027048"/>
            </a:xfrm>
            <a:custGeom>
              <a:avLst/>
              <a:gdLst>
                <a:gd fmla="*/ -105350 w 1027048" name="rtl"/>
                <a:gd fmla="*/ -53900 h 382425" name="rtt"/>
                <a:gd fmla="*/ 105350 w 1027048" name="rtr"/>
                <a:gd fmla="*/ 53900 h 382425" name="rtb"/>
              </a:gdLst>
              <a:rect b="rtb" l="rtl" t="rtt" r="rtr"/>
              <a:pathLst>
                <a:path fill="none" w="1027048" h="382425">
                  <a:moveTo>
                    <a:pt y="-191213" x="-513524"/>
                  </a:moveTo>
                  <a:lnTo>
                    <a:pt y="191213" x="513524"/>
                  </a:lnTo>
                </a:path>
              </a:pathLst>
            </a:custGeom>
            <a:noFill/>
            <a:ln cap="rnd" w="9800">
              <a:solidFill>
                <a:srgbClr val="B6C2FF"/>
              </a:solidFill>
              <a:round/>
              <a:tailEnd type="stealth" w="sm" len="sm"/>
            </a:ln>
          </p:spPr>
        </p:sp>
        <p:sp>
          <p:nvSpPr>
            <p:cNvPr id="174" name="RelatConnector"/>
            <p:cNvSpPr/>
            <p:nvPr/>
          </p:nvSpPr>
          <p:spPr>
            <a:xfrm>
              <a:off y="3104461" x="5162845"/>
              <a:ext cy="1411900" cx="1518318"/>
            </a:xfrm>
            <a:custGeom>
              <a:avLst/>
              <a:gdLst>
                <a:gd fmla="*/ -105350 w 1518318" name="rtl"/>
                <a:gd fmla="*/ -53900 h 1411900" name="rtt"/>
                <a:gd fmla="*/ 105350 w 1518318" name="rtr"/>
                <a:gd fmla="*/ 53900 h 1411900" name="rtb"/>
              </a:gdLst>
              <a:rect b="rtb" l="rtl" t="rtt" r="rtr"/>
              <a:pathLst>
                <a:path fill="none" w="1518318" h="1411900">
                  <a:moveTo>
                    <a:pt y="-705950" x="759159"/>
                  </a:moveTo>
                  <a:lnTo>
                    <a:pt y="705950" x="-759159"/>
                  </a:lnTo>
                </a:path>
              </a:pathLst>
            </a:custGeom>
            <a:noFill/>
            <a:ln cap="rnd" w="9800">
              <a:solidFill>
                <a:srgbClr val="D7D7D7"/>
              </a:solidFill>
              <a:custDash>
                <a:ds d="600000" sp="400000"/>
              </a:custDash>
              <a:round/>
              <a:headEnd type="arrow" w="sm" len="sm"/>
              <a:tailEnd type="arrow" w="sm" len="sm"/>
            </a:ln>
          </p:spPr>
        </p:sp>
        <p:sp>
          <p:nvSpPr>
            <p:cNvPr id="196" name="RelatConnector"/>
            <p:cNvSpPr/>
            <p:nvPr/>
          </p:nvSpPr>
          <p:spPr>
            <a:xfrm>
              <a:off y="3324091" x="5167072"/>
              <a:ext cy="185057" cx="1251880"/>
            </a:xfrm>
            <a:custGeom>
              <a:avLst/>
              <a:gdLst>
                <a:gd fmla="*/ -105350 w 1251880" name="rtl"/>
                <a:gd fmla="*/ -53900 h 185057" name="rtt"/>
                <a:gd fmla="*/ 105350 w 1251880" name="rtr"/>
                <a:gd fmla="*/ 53900 h 185057" name="rtb"/>
              </a:gdLst>
              <a:rect b="rtb" l="rtl" t="rtt" r="rtr"/>
              <a:pathLst>
                <a:path fill="none" w="1251880" h="185057">
                  <a:moveTo>
                    <a:pt y="92529" x="625940"/>
                  </a:moveTo>
                  <a:lnTo>
                    <a:pt y="-92529" x="-625940"/>
                  </a:lnTo>
                </a:path>
              </a:pathLst>
            </a:custGeom>
            <a:noFill/>
            <a:ln cap="rnd" w="9800">
              <a:solidFill>
                <a:srgbClr val="D7D7D7"/>
              </a:solidFill>
              <a:custDash>
                <a:ds d="600000" sp="400000"/>
              </a:custDash>
              <a:round/>
              <a:headEnd type="arrow" w="sm" len="sm"/>
              <a:tailEnd type="arrow" w="sm" len="sm"/>
            </a:ln>
          </p:spPr>
        </p:sp>
        <p:sp>
          <p:nvSpPr>
            <p:cNvPr id="214" name="RelatConnector"/>
            <p:cNvSpPr/>
            <p:nvPr/>
          </p:nvSpPr>
          <p:spPr>
            <a:xfrm>
              <a:off y="2517764" x="3320009"/>
              <a:ext cy="366511" cx="767888"/>
            </a:xfrm>
            <a:custGeom>
              <a:avLst/>
              <a:gdLst>
                <a:gd fmla="*/ -105350 w 767888" name="rtl"/>
                <a:gd fmla="*/ -53900 h 366511" name="rtt"/>
                <a:gd fmla="*/ 105350 w 767888" name="rtr"/>
                <a:gd fmla="*/ 53900 h 366511" name="rtb"/>
              </a:gdLst>
              <a:rect b="rtb" l="rtl" t="rtt" r="rtr"/>
              <a:pathLst>
                <a:path fill="none" w="767888" h="366511">
                  <a:moveTo>
                    <a:pt y="-183256" x="383944"/>
                  </a:moveTo>
                  <a:lnTo>
                    <a:pt y="183256" x="-383944"/>
                  </a:lnTo>
                </a:path>
              </a:pathLst>
            </a:custGeom>
            <a:noFill/>
            <a:ln cap="rnd" w="9800">
              <a:solidFill>
                <a:srgbClr val="B6C2FF"/>
              </a:solidFill>
              <a:round/>
              <a:tailEnd type="stealth" w="sm" len="sm"/>
            </a:ln>
          </p:spPr>
        </p:sp>
        <p:sp>
          <p:nvSpPr>
            <p:cNvPr id="221" name="RelatConnector"/>
            <p:cNvSpPr/>
            <p:nvPr/>
          </p:nvSpPr>
          <p:spPr>
            <a:xfrm>
              <a:off y="1942685" x="4087971"/>
              <a:ext cy="331822" cx="3410081"/>
            </a:xfrm>
            <a:custGeom>
              <a:avLst/>
              <a:gdLst>
                <a:gd fmla="*/ -105350 w 3410081" name="rtl"/>
                <a:gd fmla="*/ -53900 h 331822" name="rtt"/>
                <a:gd fmla="*/ 105350 w 3410081" name="rtr"/>
                <a:gd fmla="*/ 53900 h 331822" name="rtb"/>
              </a:gdLst>
              <a:rect b="rtb" l="rtl" t="rtt" r="rtr"/>
              <a:pathLst>
                <a:path fill="none" w="3410081" h="331822">
                  <a:moveTo>
                    <a:pt y="165911" x="-1705040"/>
                  </a:moveTo>
                  <a:lnTo>
                    <a:pt y="-165911" x="1705040"/>
                  </a:lnTo>
                </a:path>
              </a:pathLst>
            </a:custGeom>
            <a:noFill/>
            <a:ln cap="rnd" w="9800">
              <a:solidFill>
                <a:srgbClr val="D7D7D7"/>
              </a:solidFill>
              <a:custDash>
                <a:ds d="600000" sp="400000"/>
              </a:custDash>
              <a:round/>
              <a:headEnd type="arrow" w="sm" len="sm"/>
              <a:tailEnd type="arrow" w="sm" len="sm"/>
            </a:ln>
          </p:spPr>
        </p:sp>
        <p:sp>
          <p:nvSpPr>
            <p:cNvPr id="224" name="RelatConnector"/>
            <p:cNvSpPr/>
            <p:nvPr/>
          </p:nvSpPr>
          <p:spPr>
            <a:xfrm>
              <a:off y="2831536" x="3219481"/>
              <a:ext cy="545110" cx="1673101"/>
            </a:xfrm>
            <a:custGeom>
              <a:avLst/>
              <a:gdLst>
                <a:gd fmla="*/ -105350 w 1673101" name="rtl"/>
                <a:gd fmla="*/ -53900 h 545110" name="rtt"/>
                <a:gd fmla="*/ 105350 w 1673101" name="rtr"/>
                <a:gd fmla="*/ 53900 h 545110" name="rtb"/>
              </a:gdLst>
              <a:rect b="rtb" l="rtl" t="rtt" r="rtr"/>
              <a:pathLst>
                <a:path fill="none" w="1673101" h="545110">
                  <a:moveTo>
                    <a:pt y="-272555" x="-836550"/>
                  </a:moveTo>
                  <a:lnTo>
                    <a:pt y="272555" x="836550"/>
                  </a:lnTo>
                </a:path>
              </a:pathLst>
            </a:custGeom>
            <a:noFill/>
            <a:ln cap="rnd" w="9800">
              <a:solidFill>
                <a:srgbClr val="D7D7D7"/>
              </a:solidFill>
              <a:custDash>
                <a:ds d="600000" sp="400000"/>
              </a:custDash>
              <a:round/>
              <a:headEnd type="arrow" w="sm" len="sm"/>
              <a:tailEnd type="arrow" w="sm" len="sm"/>
            </a:ln>
          </p:spPr>
        </p:sp>
        <p:sp>
          <p:nvSpPr>
            <p:cNvPr id="225" name="RelatConnector"/>
            <p:cNvSpPr/>
            <p:nvPr/>
          </p:nvSpPr>
          <p:spPr>
            <a:xfrm>
              <a:off y="3278411" x="3218023"/>
              <a:ext cy="1064000" cx="1816045"/>
            </a:xfrm>
            <a:custGeom>
              <a:avLst/>
              <a:gdLst>
                <a:gd fmla="*/ -105350 w 1816045" name="rtl"/>
                <a:gd fmla="*/ -53900 h 1064000" name="rtt"/>
                <a:gd fmla="*/ 105350 w 1816045" name="rtr"/>
                <a:gd fmla="*/ 53900 h 1064000" name="rtb"/>
              </a:gdLst>
              <a:rect b="rtb" l="rtl" t="rtt" r="rtr"/>
              <a:pathLst>
                <a:path fill="none" w="1816045" h="1064000">
                  <a:moveTo>
                    <a:pt y="-532000" x="-908022"/>
                  </a:moveTo>
                  <a:lnTo>
                    <a:pt y="532000" x="908022"/>
                  </a:lnTo>
                </a:path>
              </a:pathLst>
            </a:custGeom>
            <a:noFill/>
            <a:ln cap="rnd" w="9800">
              <a:solidFill>
                <a:srgbClr val="D7D7D7"/>
              </a:solidFill>
              <a:custDash>
                <a:ds d="600000" sp="400000"/>
              </a:custDash>
              <a:round/>
              <a:headEnd type="arrow" w="sm" len="sm"/>
              <a:tailEnd type="arrow" w="sm" len="sm"/>
            </a:ln>
          </p:spPr>
        </p:sp>
        <p:sp>
          <p:nvSpPr>
            <p:cNvPr id="103" name="MMConnector"/>
            <p:cNvSpPr/>
            <p:nvPr/>
          </p:nvSpPr>
          <p:spPr>
            <a:xfrm>
              <a:off y="3054586" x="3932552"/>
              <a:ext cy="262150" cx="246960"/>
            </a:xfrm>
            <a:custGeom>
              <a:avLst/>
              <a:gdLst/>
              <a:pathLst>
                <a:path fill="none" w="246960" h="262150">
                  <a:moveTo>
                    <a:pt y="-131075" x="-123480"/>
                  </a:moveTo>
                  <a:lnTo>
                    <a:pt y="131075" x="-123480"/>
                  </a:lnTo>
                  <a:lnTo>
                    <a:pt y="131075" x="123480"/>
                  </a:lnTo>
                </a:path>
              </a:pathLst>
            </a:custGeom>
            <a:noFill/>
            <a:ln cap="rnd" w="14700">
              <a:solidFill>
                <a:srgbClr val="454545"/>
              </a:solidFill>
              <a:round/>
            </a:ln>
          </p:spPr>
        </p:sp>
        <p:sp>
          <p:nvSpPr>
            <p:cNvPr id="105" name="MMConnector"/>
            <p:cNvSpPr/>
            <p:nvPr/>
          </p:nvSpPr>
          <p:spPr>
            <a:xfrm>
              <a:off y="3235886" x="3932552"/>
              <a:ext cy="624750" cx="246960"/>
            </a:xfrm>
            <a:custGeom>
              <a:avLst/>
              <a:gdLst/>
              <a:pathLst>
                <a:path fill="none" w="246960" h="624750">
                  <a:moveTo>
                    <a:pt y="-312375" x="-123480"/>
                  </a:moveTo>
                  <a:lnTo>
                    <a:pt y="312375" x="-123480"/>
                  </a:lnTo>
                  <a:lnTo>
                    <a:pt y="312375" x="123480"/>
                  </a:lnTo>
                </a:path>
              </a:pathLst>
            </a:custGeom>
            <a:noFill/>
            <a:ln cap="rnd" w="14700">
              <a:solidFill>
                <a:srgbClr val="454545"/>
              </a:solidFill>
              <a:round/>
            </a:ln>
          </p:spPr>
        </p:sp>
        <p:sp>
          <p:nvSpPr>
            <p:cNvPr id="107" name="MMConnector"/>
            <p:cNvSpPr/>
            <p:nvPr/>
          </p:nvSpPr>
          <p:spPr>
            <a:xfrm>
              <a:off y="3417186" x="3932552"/>
              <a:ext cy="987350" cx="246960"/>
            </a:xfrm>
            <a:custGeom>
              <a:avLst/>
              <a:gdLst/>
              <a:pathLst>
                <a:path fill="none" w="246960" h="987350">
                  <a:moveTo>
                    <a:pt y="-493675" x="-123480"/>
                  </a:moveTo>
                  <a:lnTo>
                    <a:pt y="493675" x="-123480"/>
                  </a:lnTo>
                  <a:lnTo>
                    <a:pt y="493675" x="123480"/>
                  </a:lnTo>
                </a:path>
              </a:pathLst>
            </a:custGeom>
            <a:noFill/>
            <a:ln cap="rnd" w="14700">
              <a:solidFill>
                <a:srgbClr val="454545"/>
              </a:solidFill>
              <a:round/>
            </a:ln>
          </p:spPr>
        </p:sp>
        <p:sp>
          <p:nvSpPr>
            <p:cNvPr id="109" name="MMConnector"/>
            <p:cNvSpPr/>
            <p:nvPr/>
          </p:nvSpPr>
          <p:spPr>
            <a:xfrm>
              <a:off y="3598486" x="3932552"/>
              <a:ext cy="1349950" cx="246960"/>
            </a:xfrm>
            <a:custGeom>
              <a:avLst/>
              <a:gdLst/>
              <a:pathLst>
                <a:path fill="none" w="246960" h="1349950">
                  <a:moveTo>
                    <a:pt y="-674975" x="-123480"/>
                  </a:moveTo>
                  <a:lnTo>
                    <a:pt y="674975" x="-123480"/>
                  </a:lnTo>
                  <a:lnTo>
                    <a:pt y="674975" x="123480"/>
                  </a:lnTo>
                </a:path>
              </a:pathLst>
            </a:custGeom>
            <a:noFill/>
            <a:ln cap="rnd" w="14700">
              <a:solidFill>
                <a:srgbClr val="454545"/>
              </a:solidFill>
              <a:round/>
            </a:ln>
          </p:spPr>
        </p:sp>
        <p:sp>
          <p:nvSpPr>
            <p:cNvPr id="111" name="MMConnector"/>
            <p:cNvSpPr/>
            <p:nvPr/>
          </p:nvSpPr>
          <p:spPr>
            <a:xfrm>
              <a:off y="3779786" x="3932552"/>
              <a:ext cy="1712550" cx="246960"/>
            </a:xfrm>
            <a:custGeom>
              <a:avLst/>
              <a:gdLst/>
              <a:pathLst>
                <a:path fill="none" w="246960" h="1712550">
                  <a:moveTo>
                    <a:pt y="-856275" x="-123480"/>
                  </a:moveTo>
                  <a:lnTo>
                    <a:pt y="856275" x="-123480"/>
                  </a:lnTo>
                  <a:lnTo>
                    <a:pt y="856275" x="123480"/>
                  </a:lnTo>
                </a:path>
              </a:pathLst>
            </a:custGeom>
            <a:noFill/>
            <a:ln cap="rnd" w="14700">
              <a:solidFill>
                <a:srgbClr val="454545"/>
              </a:solidFill>
              <a:round/>
            </a:ln>
          </p:spPr>
        </p:sp>
        <p:sp>
          <p:nvSpPr>
            <p:cNvPr id="113" name="MMConnector"/>
            <p:cNvSpPr/>
            <p:nvPr/>
          </p:nvSpPr>
          <p:spPr>
            <a:xfrm>
              <a:off y="3961086" x="3932552"/>
              <a:ext cy="2075150" cx="246960"/>
            </a:xfrm>
            <a:custGeom>
              <a:avLst/>
              <a:gdLst/>
              <a:pathLst>
                <a:path fill="none" w="246960" h="2075150">
                  <a:moveTo>
                    <a:pt y="-1037575" x="-123480"/>
                  </a:moveTo>
                  <a:lnTo>
                    <a:pt y="1037575" x="-123480"/>
                  </a:lnTo>
                  <a:lnTo>
                    <a:pt y="1037575" x="123480"/>
                  </a:lnTo>
                </a:path>
              </a:pathLst>
            </a:custGeom>
            <a:noFill/>
            <a:ln cap="rnd" w="14700">
              <a:solidFill>
                <a:srgbClr val="454545"/>
              </a:solidFill>
              <a:round/>
            </a:ln>
          </p:spPr>
        </p:sp>
        <p:sp>
          <p:nvSpPr>
            <p:cNvPr id="115" name="MMConnector"/>
            <p:cNvSpPr/>
            <p:nvPr/>
          </p:nvSpPr>
          <p:spPr>
            <a:xfrm>
              <a:off y="4527036" x="3932552"/>
              <a:ext cy="3207050" cx="246960"/>
            </a:xfrm>
            <a:custGeom>
              <a:avLst/>
              <a:gdLst/>
              <a:pathLst>
                <a:path fill="none" w="246960" h="3207050">
                  <a:moveTo>
                    <a:pt y="-1603525" x="-123480"/>
                  </a:moveTo>
                  <a:lnTo>
                    <a:pt y="1603525" x="-123480"/>
                  </a:lnTo>
                  <a:lnTo>
                    <a:pt y="1603525" x="123480"/>
                  </a:lnTo>
                </a:path>
              </a:pathLst>
            </a:custGeom>
            <a:noFill/>
            <a:ln cap="rnd" w="14700">
              <a:solidFill>
                <a:srgbClr val="454545"/>
              </a:solidFill>
              <a:round/>
            </a:ln>
          </p:spPr>
        </p:sp>
        <p:sp>
          <p:nvSpPr>
            <p:cNvPr id="119" name="MMConnector"/>
            <p:cNvSpPr/>
            <p:nvPr/>
          </p:nvSpPr>
          <p:spPr>
            <a:xfrm>
              <a:off y="5195273" x="4273837"/>
              <a:ext cy="192325" cx="92610"/>
            </a:xfrm>
            <a:custGeom>
              <a:avLst/>
              <a:gdLst/>
              <a:pathLst>
                <a:path fill="none" w="92610" h="192325">
                  <a:moveTo>
                    <a:pt y="-96162" x="-46305"/>
                  </a:moveTo>
                  <a:lnTo>
                    <a:pt y="66763" x="-46305"/>
                  </a:lnTo>
                  <a:cubicBezTo>
                    <a:pt y="82991" x="-46305"/>
                    <a:pt y="96163" x="-33134"/>
                    <a:pt y="96163" x="-16905"/>
                  </a:cubicBezTo>
                  <a:lnTo>
                    <a:pt y="96163" x="46305"/>
                  </a:ln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123" name="MMConnector"/>
            <p:cNvSpPr/>
            <p:nvPr/>
          </p:nvSpPr>
          <p:spPr>
            <a:xfrm>
              <a:off y="5291436" x="4273837"/>
              <a:ext cy="384650" cx="92610"/>
            </a:xfrm>
            <a:custGeom>
              <a:avLst/>
              <a:gdLst/>
              <a:pathLst>
                <a:path fill="none" w="92610" h="384650">
                  <a:moveTo>
                    <a:pt y="-192325" x="-46305"/>
                  </a:moveTo>
                  <a:lnTo>
                    <a:pt y="162925" x="-46305"/>
                  </a:lnTo>
                  <a:cubicBezTo>
                    <a:pt y="179154" x="-46305"/>
                    <a:pt y="192325" x="-33134"/>
                    <a:pt y="192325" x="-16905"/>
                  </a:cubicBezTo>
                  <a:lnTo>
                    <a:pt y="192325" x="46305"/>
                  </a:ln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125" name="MMConnector"/>
            <p:cNvSpPr/>
            <p:nvPr/>
          </p:nvSpPr>
          <p:spPr>
            <a:xfrm>
              <a:off y="5387598" x="4273837"/>
              <a:ext cy="576975" cx="92610"/>
            </a:xfrm>
            <a:custGeom>
              <a:avLst/>
              <a:gdLst/>
              <a:pathLst>
                <a:path fill="none" w="92610" h="576975">
                  <a:moveTo>
                    <a:pt y="-288487" x="-46305"/>
                  </a:moveTo>
                  <a:lnTo>
                    <a:pt y="259088" x="-46305"/>
                  </a:lnTo>
                  <a:cubicBezTo>
                    <a:pt y="275316" x="-46305"/>
                    <a:pt y="288488" x="-33134"/>
                    <a:pt y="288488" x="-16905"/>
                  </a:cubicBezTo>
                  <a:lnTo>
                    <a:pt y="288488" x="46305"/>
                  </a:ln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127" name="MMConnector"/>
            <p:cNvSpPr/>
            <p:nvPr/>
          </p:nvSpPr>
          <p:spPr>
            <a:xfrm>
              <a:off y="5483761" x="4273837"/>
              <a:ext cy="769300" cx="92610"/>
            </a:xfrm>
            <a:custGeom>
              <a:avLst/>
              <a:gdLst/>
              <a:pathLst>
                <a:path fill="none" w="92610" h="769300">
                  <a:moveTo>
                    <a:pt y="-384650" x="-46305"/>
                  </a:moveTo>
                  <a:lnTo>
                    <a:pt y="355250" x="-46305"/>
                  </a:lnTo>
                  <a:cubicBezTo>
                    <a:pt y="371479" x="-46305"/>
                    <a:pt y="384650" x="-33134"/>
                    <a:pt y="384650" x="-16905"/>
                  </a:cubicBezTo>
                  <a:lnTo>
                    <a:pt y="384650" x="46305"/>
                  </a:ln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153" name="MMConnector"/>
            <p:cNvSpPr/>
            <p:nvPr/>
          </p:nvSpPr>
          <p:spPr>
            <a:xfrm>
              <a:off y="2272336" x="5726862"/>
              <a:ext cy="1036350" cx="132300"/>
            </a:xfrm>
            <a:custGeom>
              <a:avLst/>
              <a:gdLst/>
              <a:pathLst>
                <a:path fill="none" w="132300" h="1036350">
                  <a:moveTo>
                    <a:pt y="518175" x="-66150"/>
                  </a:moveTo>
                  <a:lnTo>
                    <a:pt y="518175" x="0"/>
                  </a:lnTo>
                  <a:lnTo>
                    <a:pt y="-518175" x="0"/>
                  </a:lnTo>
                  <a:lnTo>
                    <a:pt y="-518175" x="66150"/>
                  </a:ln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155" name="MMConnector"/>
            <p:cNvSpPr/>
            <p:nvPr/>
          </p:nvSpPr>
          <p:spPr>
            <a:xfrm>
              <a:off y="2366661" x="5726862"/>
              <a:ext cy="847700" cx="66150"/>
            </a:xfrm>
            <a:custGeom>
              <a:avLst/>
              <a:gdLst/>
              <a:pathLst>
                <a:path fill="none" w="66150" h="847700">
                  <a:moveTo>
                    <a:pt y="423850" x="0"/>
                  </a:moveTo>
                  <a:lnTo>
                    <a:pt y="-423850" x="0"/>
                  </a:lnTo>
                  <a:lnTo>
                    <a:pt y="-423850" x="66150"/>
                  </a:ln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157" name="MMConnector"/>
            <p:cNvSpPr/>
            <p:nvPr/>
          </p:nvSpPr>
          <p:spPr>
            <a:xfrm>
              <a:off y="2460986" x="5726862"/>
              <a:ext cy="659050" cx="66150"/>
            </a:xfrm>
            <a:custGeom>
              <a:avLst/>
              <a:gdLst/>
              <a:pathLst>
                <a:path fill="none" w="66150" h="659050">
                  <a:moveTo>
                    <a:pt y="329525" x="0"/>
                  </a:moveTo>
                  <a:lnTo>
                    <a:pt y="-329525" x="0"/>
                  </a:lnTo>
                  <a:lnTo>
                    <a:pt y="-329525" x="66150"/>
                  </a:ln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159" name="MMConnector"/>
            <p:cNvSpPr/>
            <p:nvPr/>
          </p:nvSpPr>
          <p:spPr>
            <a:xfrm>
              <a:off y="2555311" x="5726862"/>
              <a:ext cy="470400" cx="66150"/>
            </a:xfrm>
            <a:custGeom>
              <a:avLst/>
              <a:gdLst/>
              <a:pathLst>
                <a:path fill="none" w="66150" h="470400">
                  <a:moveTo>
                    <a:pt y="235200" x="0"/>
                  </a:moveTo>
                  <a:lnTo>
                    <a:pt y="-235200" x="0"/>
                  </a:lnTo>
                  <a:lnTo>
                    <a:pt y="-235200" x="66150"/>
                  </a:ln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161" name="MMConnector"/>
            <p:cNvSpPr/>
            <p:nvPr/>
          </p:nvSpPr>
          <p:spPr>
            <a:xfrm>
              <a:off y="2649636" x="5726862"/>
              <a:ext cy="281750" cx="66150"/>
            </a:xfrm>
            <a:custGeom>
              <a:avLst/>
              <a:gdLst/>
              <a:pathLst>
                <a:path fill="none" w="66150" h="281750">
                  <a:moveTo>
                    <a:pt y="140875" x="0"/>
                  </a:moveTo>
                  <a:lnTo>
                    <a:pt y="-140875" x="0"/>
                  </a:lnTo>
                  <a:lnTo>
                    <a:pt y="-140875" x="66150"/>
                  </a:ln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163" name="MMConnector"/>
            <p:cNvSpPr/>
            <p:nvPr/>
          </p:nvSpPr>
          <p:spPr>
            <a:xfrm>
              <a:off y="2743961" x="5726862"/>
              <a:ext cy="93100" cx="66150"/>
            </a:xfrm>
            <a:custGeom>
              <a:avLst/>
              <a:gdLst/>
              <a:pathLst>
                <a:path fill="none" w="66150" h="93100">
                  <a:moveTo>
                    <a:pt y="46550" x="0"/>
                  </a:moveTo>
                  <a:lnTo>
                    <a:pt y="-46550" x="0"/>
                  </a:lnTo>
                  <a:lnTo>
                    <a:pt y="-46550" x="66150"/>
                  </a:ln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165" name="MMConnector"/>
            <p:cNvSpPr/>
            <p:nvPr/>
          </p:nvSpPr>
          <p:spPr>
            <a:xfrm>
              <a:off y="2864011" x="5726862"/>
              <a:ext cy="147000" cx="66150"/>
            </a:xfrm>
            <a:custGeom>
              <a:avLst/>
              <a:gdLst/>
              <a:pathLst>
                <a:path fill="none" w="66150" h="147000">
                  <a:moveTo>
                    <a:pt y="-73500" x="0"/>
                  </a:moveTo>
                  <a:lnTo>
                    <a:pt y="73500" x="0"/>
                  </a:lnTo>
                  <a:lnTo>
                    <a:pt y="73500" x="66150"/>
                  </a:ln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167" name="MMConnector"/>
            <p:cNvSpPr/>
            <p:nvPr/>
          </p:nvSpPr>
          <p:spPr>
            <a:xfrm>
              <a:off y="3024486" x="5726862"/>
              <a:ext cy="467950" cx="66150"/>
            </a:xfrm>
            <a:custGeom>
              <a:avLst/>
              <a:gdLst/>
              <a:pathLst>
                <a:path fill="none" w="66150" h="467950">
                  <a:moveTo>
                    <a:pt y="-233975" x="0"/>
                  </a:moveTo>
                  <a:lnTo>
                    <a:pt y="233975" x="0"/>
                  </a:lnTo>
                  <a:lnTo>
                    <a:pt y="233975" x="66150"/>
                  </a:ln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169" name="MMConnector"/>
            <p:cNvSpPr/>
            <p:nvPr/>
          </p:nvSpPr>
          <p:spPr>
            <a:xfrm>
              <a:off y="3120036" x="5726862"/>
              <a:ext cy="659050" cx="66150"/>
            </a:xfrm>
            <a:custGeom>
              <a:avLst/>
              <a:gdLst/>
              <a:pathLst>
                <a:path fill="none" w="66150" h="659050">
                  <a:moveTo>
                    <a:pt y="-329525" x="0"/>
                  </a:moveTo>
                  <a:lnTo>
                    <a:pt y="329525" x="0"/>
                  </a:lnTo>
                  <a:lnTo>
                    <a:pt y="329525" x="66150"/>
                  </a:ln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171" name="MMConnector"/>
            <p:cNvSpPr/>
            <p:nvPr/>
          </p:nvSpPr>
          <p:spPr>
            <a:xfrm>
              <a:off y="3214361" x="5726862"/>
              <a:ext cy="847700" cx="66150"/>
            </a:xfrm>
            <a:custGeom>
              <a:avLst/>
              <a:gdLst/>
              <a:pathLst>
                <a:path fill="none" w="66150" h="847700">
                  <a:moveTo>
                    <a:pt y="-423850" x="0"/>
                  </a:moveTo>
                  <a:lnTo>
                    <a:pt y="423850" x="0"/>
                  </a:lnTo>
                  <a:lnTo>
                    <a:pt y="423850" x="66150"/>
                  </a:ln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173" name="MMConnector"/>
            <p:cNvSpPr/>
            <p:nvPr/>
          </p:nvSpPr>
          <p:spPr>
            <a:xfrm>
              <a:off y="3308686" x="5726862"/>
              <a:ext cy="1036350" cx="66150"/>
            </a:xfrm>
            <a:custGeom>
              <a:avLst/>
              <a:gdLst/>
              <a:pathLst>
                <a:path fill="none" w="66150" h="1036350">
                  <a:moveTo>
                    <a:pt y="-518175" x="0"/>
                  </a:moveTo>
                  <a:lnTo>
                    <a:pt y="518175" x="0"/>
                  </a:lnTo>
                  <a:lnTo>
                    <a:pt y="518175" x="66150"/>
                  </a:ln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176" name="MMConnector"/>
            <p:cNvSpPr/>
            <p:nvPr/>
          </p:nvSpPr>
          <p:spPr>
            <a:xfrm>
              <a:off y="2937511" x="6354552"/>
              <a:ext cy="4900" cx="211680"/>
            </a:xfrm>
            <a:custGeom>
              <a:avLst/>
              <a:gdLst/>
              <a:pathLst>
                <a:path fill="none" w="211680" h="4900">
                  <a:moveTo>
                    <a:pt y="0" x="-105840"/>
                  </a:moveTo>
                  <a:lnTo>
                    <a:pt y="0" x="-51940"/>
                  </a:lnTo>
                  <a:cubicBezTo>
                    <a:pt y="0" x="27793"/>
                    <a:pt y="0" x="27793"/>
                    <a:pt y="0" x="105840"/>
                  </a:cubicBez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178" name="MMConnector"/>
            <p:cNvSpPr/>
            <p:nvPr/>
          </p:nvSpPr>
          <p:spPr>
            <a:xfrm>
              <a:off y="2937511" x="7100332"/>
              <a:ext cy="4900" cx="211680"/>
            </a:xfrm>
            <a:custGeom>
              <a:avLst/>
              <a:gdLst/>
              <a:pathLst>
                <a:path fill="none" w="211680" h="4900">
                  <a:moveTo>
                    <a:pt y="0" x="-105840"/>
                  </a:moveTo>
                  <a:lnTo>
                    <a:pt y="0" x="-51940"/>
                  </a:lnTo>
                  <a:cubicBezTo>
                    <a:pt y="0" x="27793"/>
                    <a:pt y="0" x="27793"/>
                    <a:pt y="0" x="105840"/>
                  </a:cubicBez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180" name="MMConnector"/>
            <p:cNvSpPr/>
            <p:nvPr/>
          </p:nvSpPr>
          <p:spPr>
            <a:xfrm>
              <a:off y="2937511" x="7846112"/>
              <a:ext cy="4900" cx="211680"/>
            </a:xfrm>
            <a:custGeom>
              <a:avLst/>
              <a:gdLst/>
              <a:pathLst>
                <a:path fill="none" w="211680" h="4900">
                  <a:moveTo>
                    <a:pt y="0" x="-105840"/>
                  </a:moveTo>
                  <a:lnTo>
                    <a:pt y="0" x="-51940"/>
                  </a:lnTo>
                  <a:cubicBezTo>
                    <a:pt y="0" x="27793"/>
                    <a:pt y="0" x="27793"/>
                    <a:pt y="0" x="105840"/>
                  </a:cubicBez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182" name="MMConnector"/>
            <p:cNvSpPr/>
            <p:nvPr/>
          </p:nvSpPr>
          <p:spPr>
            <a:xfrm>
              <a:off y="3218036" x="6432952"/>
              <a:ext cy="80850" cx="211680"/>
            </a:xfrm>
            <a:custGeom>
              <a:avLst/>
              <a:gdLst/>
              <a:pathLst>
                <a:path fill="none" w="211680" h="80850">
                  <a:moveTo>
                    <a:pt y="40425" x="-105840"/>
                  </a:moveTo>
                  <a:lnTo>
                    <a:pt y="40425" x="-51940"/>
                  </a:lnTo>
                  <a:cubicBezTo>
                    <a:pt y="-40425" x="27793"/>
                    <a:pt y="-40425" x="27793"/>
                    <a:pt y="-40425" x="105840"/>
                  </a:cubicBez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184" name="MMConnector"/>
            <p:cNvSpPr/>
            <p:nvPr/>
          </p:nvSpPr>
          <p:spPr>
            <a:xfrm>
              <a:off y="3177611" x="7002332"/>
              <a:ext cy="4900" cx="211680"/>
            </a:xfrm>
            <a:custGeom>
              <a:avLst/>
              <a:gdLst/>
              <a:pathLst>
                <a:path fill="none" w="211680" h="4900">
                  <a:moveTo>
                    <a:pt y="0" x="-105840"/>
                  </a:moveTo>
                  <a:lnTo>
                    <a:pt y="0" x="-51940"/>
                  </a:lnTo>
                  <a:cubicBezTo>
                    <a:pt y="0" x="27793"/>
                    <a:pt y="0" x="27793"/>
                    <a:pt y="0" x="105840"/>
                  </a:cubicBez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186" name="MMConnector"/>
            <p:cNvSpPr/>
            <p:nvPr/>
          </p:nvSpPr>
          <p:spPr>
            <a:xfrm>
              <a:off y="3177611" x="7571712"/>
              <a:ext cy="4900" cx="211680"/>
            </a:xfrm>
            <a:custGeom>
              <a:avLst/>
              <a:gdLst/>
              <a:pathLst>
                <a:path fill="none" w="211680" h="4900">
                  <a:moveTo>
                    <a:pt y="0" x="-105840"/>
                  </a:moveTo>
                  <a:lnTo>
                    <a:pt y="0" x="-51940"/>
                  </a:lnTo>
                  <a:cubicBezTo>
                    <a:pt y="0" x="27793"/>
                    <a:pt y="0" x="27793"/>
                    <a:pt y="0" x="105840"/>
                  </a:cubicBez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188" name="MMConnector"/>
            <p:cNvSpPr/>
            <p:nvPr/>
          </p:nvSpPr>
          <p:spPr>
            <a:xfrm>
              <a:off y="3177611" x="8141092"/>
              <a:ext cy="4900" cx="211680"/>
            </a:xfrm>
            <a:custGeom>
              <a:avLst/>
              <a:gdLst/>
              <a:pathLst>
                <a:path fill="none" w="211680" h="4900">
                  <a:moveTo>
                    <a:pt y="0" x="-105840"/>
                  </a:moveTo>
                  <a:lnTo>
                    <a:pt y="0" x="-51940"/>
                  </a:lnTo>
                  <a:cubicBezTo>
                    <a:pt y="0" x="27793"/>
                    <a:pt y="0" x="27793"/>
                    <a:pt y="0" x="105840"/>
                  </a:cubicBez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190" name="MMConnector"/>
            <p:cNvSpPr/>
            <p:nvPr/>
          </p:nvSpPr>
          <p:spPr>
            <a:xfrm>
              <a:off y="3177611" x="8710472"/>
              <a:ext cy="4900" cx="211680"/>
            </a:xfrm>
            <a:custGeom>
              <a:avLst/>
              <a:gdLst/>
              <a:pathLst>
                <a:path fill="none" w="211680" h="4900">
                  <a:moveTo>
                    <a:pt y="0" x="-105840"/>
                  </a:moveTo>
                  <a:lnTo>
                    <a:pt y="0" x="-51940"/>
                  </a:lnTo>
                  <a:cubicBezTo>
                    <a:pt y="0" x="27793"/>
                    <a:pt y="0" x="27793"/>
                    <a:pt y="0" x="105840"/>
                  </a:cubicBez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194" name="MMConnector"/>
            <p:cNvSpPr/>
            <p:nvPr/>
          </p:nvSpPr>
          <p:spPr>
            <a:xfrm>
              <a:off y="3298886" x="6432952"/>
              <a:ext cy="80850" cx="157780"/>
            </a:xfrm>
            <a:custGeom>
              <a:avLst/>
              <a:gdLst/>
              <a:pathLst>
                <a:path fill="none" w="157780" h="80850">
                  <a:moveTo>
                    <a:pt y="-40425" x="-51940"/>
                  </a:moveTo>
                  <a:cubicBezTo>
                    <a:pt y="40425" x="27793"/>
                    <a:pt y="40425" x="27793"/>
                    <a:pt y="40425" x="105840"/>
                  </a:cubicBez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199" name="MMConnector"/>
            <p:cNvSpPr/>
            <p:nvPr/>
          </p:nvSpPr>
          <p:spPr>
            <a:xfrm>
              <a:off y="2463436" x="2449081"/>
              <a:ext cy="654150" cx="132300"/>
            </a:xfrm>
            <a:custGeom>
              <a:avLst/>
              <a:gdLst/>
              <a:pathLst>
                <a:path fill="none" w="132300" h="654150">
                  <a:moveTo>
                    <a:pt y="327075" x="66150"/>
                  </a:moveTo>
                  <a:lnTo>
                    <a:pt y="327075" x="0"/>
                  </a:lnTo>
                  <a:lnTo>
                    <a:pt y="-327075" x="0"/>
                  </a:lnTo>
                  <a:lnTo>
                    <a:pt y="-327075" x="-66150"/>
                  </a:ln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201" name="MMConnector"/>
            <p:cNvSpPr/>
            <p:nvPr/>
          </p:nvSpPr>
          <p:spPr>
            <a:xfrm>
              <a:off y="2552861" x="2449081"/>
              <a:ext cy="475300" cx="66150"/>
            </a:xfrm>
            <a:custGeom>
              <a:avLst/>
              <a:gdLst/>
              <a:pathLst>
                <a:path fill="none" w="66150" h="475300">
                  <a:moveTo>
                    <a:pt y="237650" x="0"/>
                  </a:moveTo>
                  <a:lnTo>
                    <a:pt y="-237650" x="0"/>
                  </a:lnTo>
                  <a:lnTo>
                    <a:pt y="-237650" x="-66150"/>
                  </a:ln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203" name="MMConnector"/>
            <p:cNvSpPr/>
            <p:nvPr/>
          </p:nvSpPr>
          <p:spPr>
            <a:xfrm>
              <a:off y="2642286" x="2449081"/>
              <a:ext cy="296450" cx="66150"/>
            </a:xfrm>
            <a:custGeom>
              <a:avLst/>
              <a:gdLst/>
              <a:pathLst>
                <a:path fill="none" w="66150" h="296450">
                  <a:moveTo>
                    <a:pt y="148225" x="0"/>
                  </a:moveTo>
                  <a:lnTo>
                    <a:pt y="-148225" x="0"/>
                  </a:lnTo>
                  <a:lnTo>
                    <a:pt y="-148225" x="-66150"/>
                  </a:ln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205" name="MMConnector"/>
            <p:cNvSpPr/>
            <p:nvPr/>
          </p:nvSpPr>
          <p:spPr>
            <a:xfrm>
              <a:off y="2731711" x="2449081"/>
              <a:ext cy="117600" cx="66150"/>
            </a:xfrm>
            <a:custGeom>
              <a:avLst/>
              <a:gdLst/>
              <a:pathLst>
                <a:path fill="none" w="66150" h="117600">
                  <a:moveTo>
                    <a:pt y="58800" x="0"/>
                  </a:moveTo>
                  <a:lnTo>
                    <a:pt y="-58800" x="0"/>
                  </a:lnTo>
                  <a:lnTo>
                    <a:pt y="-58800" x="-66150"/>
                  </a:ln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207" name="MMConnector"/>
            <p:cNvSpPr/>
            <p:nvPr/>
          </p:nvSpPr>
          <p:spPr>
            <a:xfrm>
              <a:off y="2821136" x="2449081"/>
              <a:ext cy="61250" cx="66150"/>
            </a:xfrm>
            <a:custGeom>
              <a:avLst/>
              <a:gdLst/>
              <a:pathLst>
                <a:path fill="none" w="66150" h="61250">
                  <a:moveTo>
                    <a:pt y="-30625" x="0"/>
                  </a:moveTo>
                  <a:lnTo>
                    <a:pt y="30625" x="0"/>
                  </a:lnTo>
                  <a:lnTo>
                    <a:pt y="30625" x="-66150"/>
                  </a:ln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209" name="MMConnector"/>
            <p:cNvSpPr/>
            <p:nvPr/>
          </p:nvSpPr>
          <p:spPr>
            <a:xfrm>
              <a:off y="2910561" x="2449081"/>
              <a:ext cy="240100" cx="66150"/>
            </a:xfrm>
            <a:custGeom>
              <a:avLst/>
              <a:gdLst/>
              <a:pathLst>
                <a:path fill="none" w="66150" h="240100">
                  <a:moveTo>
                    <a:pt y="-120050" x="0"/>
                  </a:moveTo>
                  <a:lnTo>
                    <a:pt y="120050" x="0"/>
                  </a:lnTo>
                  <a:lnTo>
                    <a:pt y="120050" x="-66150"/>
                  </a:ln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211" name="MMConnector"/>
            <p:cNvSpPr/>
            <p:nvPr/>
          </p:nvSpPr>
          <p:spPr>
            <a:xfrm>
              <a:off y="3028161" x="2449081"/>
              <a:ext cy="475300" cx="66150"/>
            </a:xfrm>
            <a:custGeom>
              <a:avLst/>
              <a:gdLst/>
              <a:pathLst>
                <a:path fill="none" w="66150" h="475300">
                  <a:moveTo>
                    <a:pt y="-237650" x="0"/>
                  </a:moveTo>
                  <a:lnTo>
                    <a:pt y="237650" x="0"/>
                  </a:lnTo>
                  <a:lnTo>
                    <a:pt y="237650" x="-66150"/>
                  </a:ln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213" name="MMConnector"/>
            <p:cNvSpPr/>
            <p:nvPr/>
          </p:nvSpPr>
          <p:spPr>
            <a:xfrm>
              <a:off y="3117586" x="2449081"/>
              <a:ext cy="654150" cx="66150"/>
            </a:xfrm>
            <a:custGeom>
              <a:avLst/>
              <a:gdLst/>
              <a:pathLst>
                <a:path fill="none" w="66150" h="654150">
                  <a:moveTo>
                    <a:pt y="-327075" x="0"/>
                  </a:moveTo>
                  <a:lnTo>
                    <a:pt y="327075" x="0"/>
                  </a:lnTo>
                  <a:lnTo>
                    <a:pt y="327075" x="-66150"/>
                  </a:ln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216" name="MMConnector"/>
            <p:cNvSpPr/>
            <p:nvPr/>
          </p:nvSpPr>
          <p:spPr>
            <a:xfrm>
              <a:off y="3265811" x="2017881"/>
              <a:ext cy="4900" cx="132300"/>
            </a:xfrm>
            <a:custGeom>
              <a:avLst/>
              <a:gdLst/>
              <a:pathLst>
                <a:path fill="none" w="132300" h="4900">
                  <a:moveTo>
                    <a:pt y="0" x="66150"/>
                  </a:moveTo>
                  <a:lnTo>
                    <a:pt y="0" x="0"/>
                  </a:lnTo>
                  <a:lnTo>
                    <a:pt y="0" x="-66150"/>
                  </a:ln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218" name="MMConnector"/>
            <p:cNvSpPr/>
            <p:nvPr/>
          </p:nvSpPr>
          <p:spPr>
            <a:xfrm>
              <a:off y="3265811" x="1311791"/>
              <a:ext cy="4900" cx="211680"/>
            </a:xfrm>
            <a:custGeom>
              <a:avLst/>
              <a:gdLst/>
              <a:pathLst>
                <a:path fill="none" w="211680" h="4900">
                  <a:moveTo>
                    <a:pt y="0" x="105840"/>
                  </a:moveTo>
                  <a:lnTo>
                    <a:pt y="0" x="51940"/>
                  </a:lnTo>
                  <a:cubicBezTo>
                    <a:pt y="0" x="-27793"/>
                    <a:pt y="0" x="-27793"/>
                    <a:pt y="0" x="-105840"/>
                  </a:cubicBez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220" name="MMConnector"/>
            <p:cNvSpPr/>
            <p:nvPr/>
          </p:nvSpPr>
          <p:spPr>
            <a:xfrm>
              <a:off y="3265811" x="742411"/>
              <a:ext cy="4900" cx="211680"/>
            </a:xfrm>
            <a:custGeom>
              <a:avLst/>
              <a:gdLst/>
              <a:pathLst>
                <a:path fill="none" w="211680" h="4900">
                  <a:moveTo>
                    <a:pt y="0" x="105840"/>
                  </a:moveTo>
                  <a:lnTo>
                    <a:pt y="0" x="51940"/>
                  </a:lnTo>
                  <a:cubicBezTo>
                    <a:pt y="0" x="-27793"/>
                    <a:pt y="0" x="-27793"/>
                    <a:pt y="0" x="-105840"/>
                  </a:cubicBezTo>
                </a:path>
              </a:pathLst>
            </a:custGeom>
            <a:noFill/>
            <a:ln cap="rnd" w="4900">
              <a:solidFill>
                <a:srgbClr val="454545"/>
              </a:solidFill>
              <a:round/>
            </a:ln>
          </p:spPr>
        </p:sp>
        <p:sp>
          <p:nvSpPr>
            <p:cNvPr id="101" name="MainIdea"/>
            <p:cNvSpPr/>
            <p:nvPr/>
          </p:nvSpPr>
          <p:spPr>
            <a:xfrm>
              <a:off y="2629511" x="3637572"/>
              <a:ext cy="294000" cx="484904"/>
            </a:xfrm>
            <a:custGeom>
              <a:avLst/>
              <a:gdLst>
                <a:gd fmla="*/ 121422 w 484904" name="rtl"/>
                <a:gd fmla="*/ 82810 h 294000" name="rtt"/>
                <a:gd fmla="*/ 366422 w 484904" name="rtr"/>
                <a:gd fmla="*/ 220010 h 294000" name="rtb"/>
              </a:gdLst>
              <a:ahLst/>
              <a:cxnLst/>
              <a:rect b="rtb" l="rtl" t="rtt" r="rtr"/>
              <a:pathLst>
                <a:path w="484904" h="294000">
                  <a:moveTo>
                    <a:pt y="0" x="147000"/>
                  </a:moveTo>
                  <a:lnTo>
                    <a:pt y="0" x="337904"/>
                  </a:lnTo>
                  <a:cubicBezTo>
                    <a:pt y="0" x="419092"/>
                    <a:pt y="65812" x="484904"/>
                    <a:pt y="147000" x="484904"/>
                  </a:cubicBezTo>
                  <a:cubicBezTo>
                    <a:pt y="228188" x="484904"/>
                    <a:pt y="294000" x="419092"/>
                    <a:pt y="294000" x="337904"/>
                  </a:cubicBezTo>
                  <a:lnTo>
                    <a:pt y="294000" x="147000"/>
                  </a:lnTo>
                  <a:cubicBezTo>
                    <a:pt y="294000" x="65812"/>
                    <a:pt y="228188" x="0"/>
                    <a:pt y="147000" x="0"/>
                  </a:cubicBezTo>
                  <a:cubicBezTo>
                    <a:pt y="65812" x="0"/>
                    <a:pt y="0" x="65812"/>
                    <a:pt y="0" x="147000"/>
                  </a:cubicBezTo>
                  <a:close/>
                </a:path>
              </a:pathLst>
            </a:custGeom>
            <a:solidFill>
              <a:srgbClr val="B6C2FF"/>
            </a:solidFill>
            <a:ln cap="flat" w="14700">
              <a:solidFill>
                <a:srgbClr val="B6C2FF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882">
                  <a:solidFill>
                    <a:srgbClr val="FFFFFF"/>
                  </a:solidFill>
                  <a:latin typeface="나눔고딕"/>
                </a:rPr>
                <a:t>회원</a:t>
              </a:r>
            </a:p>
          </p:txBody>
        </p:sp>
        <p:sp>
          <p:nvSpPr>
            <p:cNvPr id="102" name="MainTopic"/>
            <p:cNvSpPr/>
            <p:nvPr/>
          </p:nvSpPr>
          <p:spPr>
            <a:xfrm>
              <a:off y="3085211" x="4056032"/>
              <a:ext cy="200900" cx="485100"/>
            </a:xfrm>
            <a:custGeom>
              <a:avLst/>
              <a:gdLst>
                <a:gd fmla="*/ 87220 w 485100" name="rtl"/>
                <a:gd fmla="*/ 46060 h 200900" name="rtt"/>
                <a:gd fmla="*/ 400820 w 485100" name="rtr"/>
                <a:gd fmla="*/ 163660 h 200900" name="rtb"/>
              </a:gdLst>
              <a:ahLst/>
              <a:cxnLst/>
              <a:rect b="rtb" l="rtl" t="rtt" r="rtr"/>
              <a:pathLst>
                <a:path w="485100" h="200900">
                  <a:moveTo>
                    <a:pt y="0" x="19600"/>
                  </a:moveTo>
                  <a:lnTo>
                    <a:pt y="0" x="465500"/>
                  </a:lnTo>
                  <a:cubicBezTo>
                    <a:pt y="0" x="478671"/>
                    <a:pt y="6429" x="485100"/>
                    <a:pt y="19600" x="485100"/>
                  </a:cubicBezTo>
                  <a:lnTo>
                    <a:pt y="181300" x="485100"/>
                  </a:lnTo>
                  <a:cubicBezTo>
                    <a:pt y="194471" x="485100"/>
                    <a:pt y="200900" x="478671"/>
                    <a:pt y="200900" x="465500"/>
                  </a:cubicBezTo>
                  <a:lnTo>
                    <a:pt y="200900" x="19600"/>
                  </a:lnTo>
                  <a:cubicBezTo>
                    <a:pt y="200900" x="6429"/>
                    <a:pt y="194471" x="0"/>
                    <a:pt y="181300" x="0"/>
                  </a:cubicBezTo>
                  <a:lnTo>
                    <a:pt y="19600" x="0"/>
                  </a:lnTo>
                  <a:cubicBezTo>
                    <a:pt y="6429" x="0"/>
                    <a:pt y="0" x="6429"/>
                    <a:pt y="0" x="19600"/>
                  </a:cubicBezTo>
                  <a:close/>
                </a:path>
              </a:pathLst>
            </a:custGeom>
            <a:solidFill>
              <a:srgbClr val="FFFFFF"/>
            </a:solidFill>
            <a:ln cap="flat" w="98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784">
                  <a:solidFill>
                    <a:srgbClr val="303030"/>
                  </a:solidFill>
                  <a:latin typeface="나눔고딕"/>
                </a:rPr>
                <a:t>아이디</a:t>
              </a:r>
            </a:p>
          </p:txBody>
        </p:sp>
        <p:sp>
          <p:nvSpPr>
            <p:cNvPr id="104" name="MainTopic"/>
            <p:cNvSpPr/>
            <p:nvPr/>
          </p:nvSpPr>
          <p:spPr>
            <a:xfrm>
              <a:off y="3447811" x="4056032"/>
              <a:ext cy="200900" cx="583100"/>
            </a:xfrm>
            <a:custGeom>
              <a:avLst/>
              <a:gdLst>
                <a:gd fmla="*/ 87220 w 583100" name="rtl"/>
                <a:gd fmla="*/ 46060 h 200900" name="rtt"/>
                <a:gd fmla="*/ 498820 w 583100" name="rtr"/>
                <a:gd fmla="*/ 163660 h 200900" name="rtb"/>
              </a:gdLst>
              <a:ahLst/>
              <a:cxnLst/>
              <a:rect b="rtb" l="rtl" t="rtt" r="rtr"/>
              <a:pathLst>
                <a:path w="583100" h="200900">
                  <a:moveTo>
                    <a:pt y="0" x="19600"/>
                  </a:moveTo>
                  <a:lnTo>
                    <a:pt y="0" x="563500"/>
                  </a:lnTo>
                  <a:cubicBezTo>
                    <a:pt y="0" x="576671"/>
                    <a:pt y="6429" x="583100"/>
                    <a:pt y="19600" x="583100"/>
                  </a:cubicBezTo>
                  <a:lnTo>
                    <a:pt y="181300" x="583100"/>
                  </a:lnTo>
                  <a:cubicBezTo>
                    <a:pt y="194471" x="583100"/>
                    <a:pt y="200900" x="576671"/>
                    <a:pt y="200900" x="563500"/>
                  </a:cubicBezTo>
                  <a:lnTo>
                    <a:pt y="200900" x="19600"/>
                  </a:lnTo>
                  <a:cubicBezTo>
                    <a:pt y="200900" x="6429"/>
                    <a:pt y="194471" x="0"/>
                    <a:pt y="181300" x="0"/>
                  </a:cubicBezTo>
                  <a:lnTo>
                    <a:pt y="19600" x="0"/>
                  </a:lnTo>
                  <a:cubicBezTo>
                    <a:pt y="6429" x="0"/>
                    <a:pt y="0" x="6429"/>
                    <a:pt y="0" x="19600"/>
                  </a:cubicBezTo>
                  <a:close/>
                </a:path>
              </a:pathLst>
            </a:custGeom>
            <a:solidFill>
              <a:srgbClr val="FFFFFF"/>
            </a:solidFill>
            <a:ln cap="flat" w="98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784">
                  <a:solidFill>
                    <a:srgbClr val="303030"/>
                  </a:solidFill>
                  <a:latin typeface="나눔고딕"/>
                </a:rPr>
                <a:t>비밀번호</a:t>
              </a:r>
            </a:p>
          </p:txBody>
        </p:sp>
        <p:sp>
          <p:nvSpPr>
            <p:cNvPr id="106" name="MainTopic"/>
            <p:cNvSpPr/>
            <p:nvPr/>
          </p:nvSpPr>
          <p:spPr>
            <a:xfrm>
              <a:off y="3810411" x="4056032"/>
              <a:ext cy="200900" cx="485100"/>
            </a:xfrm>
            <a:custGeom>
              <a:avLst/>
              <a:gdLst>
                <a:gd fmla="*/ 87220 w 485100" name="rtl"/>
                <a:gd fmla="*/ 46060 h 200900" name="rtt"/>
                <a:gd fmla="*/ 400820 w 485100" name="rtr"/>
                <a:gd fmla="*/ 163660 h 200900" name="rtb"/>
              </a:gdLst>
              <a:ahLst/>
              <a:cxnLst/>
              <a:rect b="rtb" l="rtl" t="rtt" r="rtr"/>
              <a:pathLst>
                <a:path w="485100" h="200900">
                  <a:moveTo>
                    <a:pt y="0" x="19600"/>
                  </a:moveTo>
                  <a:lnTo>
                    <a:pt y="0" x="465500"/>
                  </a:lnTo>
                  <a:cubicBezTo>
                    <a:pt y="0" x="478671"/>
                    <a:pt y="6429" x="485100"/>
                    <a:pt y="19600" x="485100"/>
                  </a:cubicBezTo>
                  <a:lnTo>
                    <a:pt y="181300" x="485100"/>
                  </a:lnTo>
                  <a:cubicBezTo>
                    <a:pt y="194471" x="485100"/>
                    <a:pt y="200900" x="478671"/>
                    <a:pt y="200900" x="465500"/>
                  </a:cubicBezTo>
                  <a:lnTo>
                    <a:pt y="200900" x="19600"/>
                  </a:lnTo>
                  <a:cubicBezTo>
                    <a:pt y="200900" x="6429"/>
                    <a:pt y="194471" x="0"/>
                    <a:pt y="181300" x="0"/>
                  </a:cubicBezTo>
                  <a:lnTo>
                    <a:pt y="19600" x="0"/>
                  </a:lnTo>
                  <a:cubicBezTo>
                    <a:pt y="6429" x="0"/>
                    <a:pt y="0" x="6429"/>
                    <a:pt y="0" x="19600"/>
                  </a:cubicBezTo>
                  <a:close/>
                </a:path>
              </a:pathLst>
            </a:custGeom>
            <a:solidFill>
              <a:srgbClr val="FFFFFF"/>
            </a:solidFill>
            <a:ln cap="flat" w="98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784">
                  <a:solidFill>
                    <a:srgbClr val="303030"/>
                  </a:solidFill>
                  <a:latin typeface="나눔고딕"/>
                </a:rPr>
                <a:t>닉네임</a:t>
              </a:r>
            </a:p>
          </p:txBody>
        </p:sp>
        <p:sp>
          <p:nvSpPr>
            <p:cNvPr id="108" name="MainTopic"/>
            <p:cNvSpPr/>
            <p:nvPr/>
          </p:nvSpPr>
          <p:spPr>
            <a:xfrm>
              <a:off y="4173011" x="4056032"/>
              <a:ext cy="200900" cx="583100"/>
            </a:xfrm>
            <a:custGeom>
              <a:avLst/>
              <a:gdLst>
                <a:gd fmla="*/ 87220 w 583100" name="rtl"/>
                <a:gd fmla="*/ 46060 h 200900" name="rtt"/>
                <a:gd fmla="*/ 498820 w 583100" name="rtr"/>
                <a:gd fmla="*/ 163660 h 200900" name="rtb"/>
              </a:gdLst>
              <a:ahLst/>
              <a:cxnLst/>
              <a:rect b="rtb" l="rtl" t="rtt" r="rtr"/>
              <a:pathLst>
                <a:path w="583100" h="200900">
                  <a:moveTo>
                    <a:pt y="0" x="19600"/>
                  </a:moveTo>
                  <a:lnTo>
                    <a:pt y="0" x="563500"/>
                  </a:lnTo>
                  <a:cubicBezTo>
                    <a:pt y="0" x="576671"/>
                    <a:pt y="6429" x="583100"/>
                    <a:pt y="19600" x="583100"/>
                  </a:cubicBezTo>
                  <a:lnTo>
                    <a:pt y="181300" x="583100"/>
                  </a:lnTo>
                  <a:cubicBezTo>
                    <a:pt y="194471" x="583100"/>
                    <a:pt y="200900" x="576671"/>
                    <a:pt y="200900" x="563500"/>
                  </a:cubicBezTo>
                  <a:lnTo>
                    <a:pt y="200900" x="19600"/>
                  </a:lnTo>
                  <a:cubicBezTo>
                    <a:pt y="200900" x="6429"/>
                    <a:pt y="194471" x="0"/>
                    <a:pt y="181300" x="0"/>
                  </a:cubicBezTo>
                  <a:lnTo>
                    <a:pt y="19600" x="0"/>
                  </a:lnTo>
                  <a:cubicBezTo>
                    <a:pt y="6429" x="0"/>
                    <a:pt y="0" x="6429"/>
                    <a:pt y="0" x="19600"/>
                  </a:cubicBezTo>
                  <a:close/>
                </a:path>
              </a:pathLst>
            </a:custGeom>
            <a:solidFill>
              <a:srgbClr val="FFFFFF"/>
            </a:solidFill>
            <a:ln cap="flat" w="98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784">
                  <a:solidFill>
                    <a:srgbClr val="303030"/>
                  </a:solidFill>
                  <a:latin typeface="나눔고딕"/>
                </a:rPr>
                <a:t>생년월일</a:t>
              </a:r>
            </a:p>
          </p:txBody>
        </p:sp>
        <p:sp>
          <p:nvSpPr>
            <p:cNvPr id="110" name="MainTopic"/>
            <p:cNvSpPr/>
            <p:nvPr/>
          </p:nvSpPr>
          <p:spPr>
            <a:xfrm>
              <a:off y="4535611" x="4056032"/>
              <a:ext cy="200900" cx="779100"/>
            </a:xfrm>
            <a:custGeom>
              <a:avLst/>
              <a:gdLst>
                <a:gd fmla="*/ 87220 w 779100" name="rtl"/>
                <a:gd fmla="*/ 46060 h 200900" name="rtt"/>
                <a:gd fmla="*/ 694820 w 779100" name="rtr"/>
                <a:gd fmla="*/ 163660 h 200900" name="rtb"/>
              </a:gdLst>
              <a:ahLst/>
              <a:cxnLst/>
              <a:rect b="rtb" l="rtl" t="rtt" r="rtr"/>
              <a:pathLst>
                <a:path w="779100" h="200900">
                  <a:moveTo>
                    <a:pt y="0" x="19600"/>
                  </a:moveTo>
                  <a:lnTo>
                    <a:pt y="0" x="759500"/>
                  </a:lnTo>
                  <a:cubicBezTo>
                    <a:pt y="0" x="772671"/>
                    <a:pt y="6429" x="779100"/>
                    <a:pt y="19600" x="779100"/>
                  </a:cubicBezTo>
                  <a:lnTo>
                    <a:pt y="181300" x="779100"/>
                  </a:lnTo>
                  <a:cubicBezTo>
                    <a:pt y="194471" x="779100"/>
                    <a:pt y="200900" x="772671"/>
                    <a:pt y="200900" x="759500"/>
                  </a:cubicBezTo>
                  <a:lnTo>
                    <a:pt y="200900" x="19600"/>
                  </a:lnTo>
                  <a:cubicBezTo>
                    <a:pt y="200900" x="6429"/>
                    <a:pt y="194471" x="0"/>
                    <a:pt y="181300" x="0"/>
                  </a:cubicBezTo>
                  <a:lnTo>
                    <a:pt y="19600" x="0"/>
                  </a:lnTo>
                  <a:cubicBezTo>
                    <a:pt y="6429" x="0"/>
                    <a:pt y="0" x="6429"/>
                    <a:pt y="0" x="19600"/>
                  </a:cubicBezTo>
                  <a:close/>
                </a:path>
              </a:pathLst>
            </a:custGeom>
            <a:solidFill>
              <a:srgbClr val="FFFFFF"/>
            </a:solidFill>
            <a:ln cap="flat" w="98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784">
                  <a:solidFill>
                    <a:srgbClr val="303030"/>
                  </a:solidFill>
                  <a:latin typeface="나눔고딕"/>
                </a:rPr>
                <a:t>주민등록번호</a:t>
              </a:r>
            </a:p>
          </p:txBody>
        </p:sp>
        <p:sp>
          <p:nvSpPr>
            <p:cNvPr id="112" name="MainTopic"/>
            <p:cNvSpPr/>
            <p:nvPr/>
          </p:nvSpPr>
          <p:spPr>
            <a:xfrm>
              <a:off y="4898211" x="4056032"/>
              <a:ext cy="200900" cx="583100"/>
            </a:xfrm>
            <a:custGeom>
              <a:avLst/>
              <a:gdLst>
                <a:gd fmla="*/ 87220 w 583100" name="rtl"/>
                <a:gd fmla="*/ 46060 h 200900" name="rtt"/>
                <a:gd fmla="*/ 498820 w 583100" name="rtr"/>
                <a:gd fmla="*/ 163660 h 200900" name="rtb"/>
              </a:gdLst>
              <a:ahLst/>
              <a:cxnLst/>
              <a:rect b="rtb" l="rtl" t="rtt" r="rtr"/>
              <a:pathLst>
                <a:path w="583100" h="200900">
                  <a:moveTo>
                    <a:pt y="0" x="19600"/>
                  </a:moveTo>
                  <a:lnTo>
                    <a:pt y="0" x="563500"/>
                  </a:lnTo>
                  <a:cubicBezTo>
                    <a:pt y="0" x="576671"/>
                    <a:pt y="6429" x="583100"/>
                    <a:pt y="19600" x="583100"/>
                  </a:cubicBezTo>
                  <a:lnTo>
                    <a:pt y="181300" x="583100"/>
                  </a:lnTo>
                  <a:cubicBezTo>
                    <a:pt y="194471" x="583100"/>
                    <a:pt y="200900" x="576671"/>
                    <a:pt y="200900" x="563500"/>
                  </a:cubicBezTo>
                  <a:lnTo>
                    <a:pt y="200900" x="19600"/>
                  </a:lnTo>
                  <a:cubicBezTo>
                    <a:pt y="200900" x="6429"/>
                    <a:pt y="194471" x="0"/>
                    <a:pt y="181300" x="0"/>
                  </a:cubicBezTo>
                  <a:lnTo>
                    <a:pt y="19600" x="0"/>
                  </a:lnTo>
                  <a:cubicBezTo>
                    <a:pt y="6429" x="0"/>
                    <a:pt y="0" x="6429"/>
                    <a:pt y="0" x="19600"/>
                  </a:cubicBezTo>
                  <a:close/>
                </a:path>
              </a:pathLst>
            </a:custGeom>
            <a:solidFill>
              <a:srgbClr val="FFFFFF"/>
            </a:solidFill>
            <a:ln cap="flat" w="98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784">
                  <a:solidFill>
                    <a:srgbClr val="303030"/>
                  </a:solidFill>
                  <a:latin typeface="나눔고딕"/>
                </a:rPr>
                <a:t>회원상태</a:t>
              </a:r>
            </a:p>
          </p:txBody>
        </p:sp>
        <p:sp>
          <p:nvSpPr>
            <p:cNvPr id="114" name="MainTopic"/>
            <p:cNvSpPr/>
            <p:nvPr/>
          </p:nvSpPr>
          <p:spPr>
            <a:xfrm>
              <a:off y="6030111" x="4056032"/>
              <a:ext cy="200900" cx="779100"/>
            </a:xfrm>
            <a:custGeom>
              <a:avLst/>
              <a:gdLst>
                <a:gd fmla="*/ 87220 w 779100" name="rtl"/>
                <a:gd fmla="*/ 46060 h 200900" name="rtt"/>
                <a:gd fmla="*/ 694820 w 779100" name="rtr"/>
                <a:gd fmla="*/ 163660 h 200900" name="rtb"/>
              </a:gdLst>
              <a:ahLst/>
              <a:cxnLst/>
              <a:rect b="rtb" l="rtl" t="rtt" r="rtr"/>
              <a:pathLst>
                <a:path w="779100" h="200900">
                  <a:moveTo>
                    <a:pt y="0" x="19600"/>
                  </a:moveTo>
                  <a:lnTo>
                    <a:pt y="0" x="759500"/>
                  </a:lnTo>
                  <a:cubicBezTo>
                    <a:pt y="0" x="772671"/>
                    <a:pt y="6429" x="779100"/>
                    <a:pt y="19600" x="779100"/>
                  </a:cubicBezTo>
                  <a:lnTo>
                    <a:pt y="181300" x="779100"/>
                  </a:lnTo>
                  <a:cubicBezTo>
                    <a:pt y="194471" x="779100"/>
                    <a:pt y="200900" x="772671"/>
                    <a:pt y="200900" x="759500"/>
                  </a:cubicBezTo>
                  <a:lnTo>
                    <a:pt y="200900" x="19600"/>
                  </a:lnTo>
                  <a:cubicBezTo>
                    <a:pt y="200900" x="6429"/>
                    <a:pt y="194471" x="0"/>
                    <a:pt y="181300" x="0"/>
                  </a:cubicBezTo>
                  <a:lnTo>
                    <a:pt y="19600" x="0"/>
                  </a:lnTo>
                  <a:cubicBezTo>
                    <a:pt y="6429" x="0"/>
                    <a:pt y="0" x="6429"/>
                    <a:pt y="0" x="19600"/>
                  </a:cubicBezTo>
                  <a:close/>
                </a:path>
              </a:pathLst>
            </a:custGeom>
            <a:solidFill>
              <a:srgbClr val="FFFFFF"/>
            </a:solidFill>
            <a:ln cap="flat" w="98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784">
                  <a:solidFill>
                    <a:srgbClr val="303030"/>
                  </a:solidFill>
                  <a:latin typeface="나눔고딕"/>
                </a:rPr>
                <a:t>주민등록번호</a:t>
              </a:r>
            </a:p>
          </p:txBody>
        </p:sp>
        <p:sp>
          <p:nvSpPr>
            <p:cNvPr id="116" name="Floating"/>
            <p:cNvSpPr/>
            <p:nvPr/>
          </p:nvSpPr>
          <p:spPr>
            <a:xfrm>
              <a:off y="2026422" x="3650952"/>
              <a:ext cy="431088" cx="493779"/>
            </a:xfrm>
            <a:custGeom>
              <a:avLst/>
              <a:gdLst>
                <a:gd fmla="*/ 62160 w 493779" name="rtl"/>
                <a:gd fmla="*/ 148904 h 431088" name="rtt"/>
                <a:gd fmla="*/ 434560 w 493779" name="rtr"/>
                <a:gd fmla="*/ 291004 h 431088" name="rtb"/>
              </a:gdLst>
              <a:ahLst/>
              <a:cxnLst/>
              <a:rect b="rtb" l="rtl" t="rtt" r="rtr"/>
              <a:pathLst>
                <a:path w="493779" h="431088">
                  <a:moveTo>
                    <a:pt y="0" x="370335"/>
                  </a:moveTo>
                  <a:lnTo>
                    <a:pt y="215544" x="493779"/>
                  </a:lnTo>
                  <a:lnTo>
                    <a:pt y="431088" x="370335"/>
                  </a:lnTo>
                  <a:lnTo>
                    <a:pt y="431088" x="123445"/>
                  </a:lnTo>
                  <a:lnTo>
                    <a:pt y="215544" x="0"/>
                  </a:lnTo>
                  <a:lnTo>
                    <a:pt y="0" x="123445"/>
                  </a:lnTo>
                  <a:lnTo>
                    <a:pt y="0" x="370335"/>
                  </a:lnTo>
                  <a:close/>
                </a:path>
              </a:pathLst>
            </a:custGeom>
            <a:solidFill>
              <a:srgbClr val="B6C2FF"/>
            </a:solidFill>
            <a:ln cap="flat" w="9800">
              <a:solidFill>
                <a:srgbClr val="B6C2FF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931">
                  <a:solidFill>
                    <a:srgbClr val="FFFFFF"/>
                  </a:solidFill>
                  <a:latin typeface="나눔고딕"/>
                </a:rPr>
                <a:t>게시판</a:t>
              </a:r>
            </a:p>
          </p:txBody>
        </p:sp>
        <p:sp>
          <p:nvSpPr>
            <p:cNvPr id="118" name="SubTopic"/>
            <p:cNvSpPr/>
            <p:nvPr/>
          </p:nvSpPr>
          <p:spPr>
            <a:xfrm>
              <a:off y="5146886" x="4320142"/>
              <a:ext cy="144550" cx="583100"/>
            </a:xfrm>
            <a:custGeom>
              <a:avLst/>
              <a:gdLst>
                <a:gd fmla="*/ 34300 w 583100" name="rtl"/>
                <a:gd fmla="*/ 17395 h 144550" name="rtt"/>
                <a:gd fmla="*/ 548800 w 583100" name="rtr"/>
                <a:gd fmla="*/ 134995 h 144550" name="rtb"/>
              </a:gdLst>
              <a:ahLst/>
              <a:cxnLst/>
              <a:rect b="rtb" l="rtl" t="rtt" r="rtr"/>
              <a:pathLst>
                <a:path stroke="false" w="583100" h="144550">
                  <a:moveTo>
                    <a:pt y="0" x="0"/>
                  </a:moveTo>
                  <a:lnTo>
                    <a:pt y="0" x="583100"/>
                  </a:lnTo>
                  <a:lnTo>
                    <a:pt y="144550" x="583100"/>
                  </a:lnTo>
                  <a:lnTo>
                    <a:pt y="144550" x="0"/>
                  </a:lnTo>
                  <a:lnTo>
                    <a:pt y="0" x="0"/>
                  </a:lnTo>
                  <a:close/>
                </a:path>
                <a:path fill="none" w="583100" h="144550">
                  <a:moveTo>
                    <a:pt y="144550" x="0"/>
                  </a:moveTo>
                  <a:lnTo>
                    <a:pt y="144550" x="583100"/>
                  </a:lnTo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784">
                  <a:solidFill>
                    <a:srgbClr val="303030"/>
                  </a:solidFill>
                  <a:latin typeface="나눔고딕"/>
                </a:rPr>
                <a:t>0-일반회원</a:t>
              </a:r>
            </a:p>
          </p:txBody>
        </p:sp>
        <p:sp>
          <p:nvSpPr>
            <p:cNvPr id="122" name="SubTopic"/>
            <p:cNvSpPr/>
            <p:nvPr/>
          </p:nvSpPr>
          <p:spPr>
            <a:xfrm>
              <a:off y="5339211" x="4320142"/>
              <a:ext cy="144550" cx="583100"/>
            </a:xfrm>
            <a:custGeom>
              <a:avLst/>
              <a:gdLst>
                <a:gd fmla="*/ 34300 w 583100" name="rtl"/>
                <a:gd fmla="*/ 17395 h 144550" name="rtt"/>
                <a:gd fmla="*/ 548800 w 583100" name="rtr"/>
                <a:gd fmla="*/ 134995 h 144550" name="rtb"/>
              </a:gdLst>
              <a:ahLst/>
              <a:cxnLst/>
              <a:rect b="rtb" l="rtl" t="rtt" r="rtr"/>
              <a:pathLst>
                <a:path stroke="false" w="583100" h="144550">
                  <a:moveTo>
                    <a:pt y="0" x="0"/>
                  </a:moveTo>
                  <a:lnTo>
                    <a:pt y="0" x="583100"/>
                  </a:lnTo>
                  <a:lnTo>
                    <a:pt y="144550" x="583100"/>
                  </a:lnTo>
                  <a:lnTo>
                    <a:pt y="144550" x="0"/>
                  </a:lnTo>
                  <a:lnTo>
                    <a:pt y="0" x="0"/>
                  </a:lnTo>
                  <a:close/>
                </a:path>
                <a:path fill="none" w="583100" h="144550">
                  <a:moveTo>
                    <a:pt y="144550" x="0"/>
                  </a:moveTo>
                  <a:lnTo>
                    <a:pt y="144550" x="583100"/>
                  </a:lnTo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784">
                  <a:solidFill>
                    <a:srgbClr val="303030"/>
                  </a:solidFill>
                  <a:latin typeface="나눔고딕"/>
                </a:rPr>
                <a:t>1-정지회원</a:t>
              </a:r>
            </a:p>
          </p:txBody>
        </p:sp>
        <p:sp>
          <p:nvSpPr>
            <p:cNvPr id="124" name="SubTopic"/>
            <p:cNvSpPr/>
            <p:nvPr/>
          </p:nvSpPr>
          <p:spPr>
            <a:xfrm>
              <a:off y="5531536" x="4320142"/>
              <a:ext cy="144550" cx="583100"/>
            </a:xfrm>
            <a:custGeom>
              <a:avLst/>
              <a:gdLst>
                <a:gd fmla="*/ 34300 w 583100" name="rtl"/>
                <a:gd fmla="*/ 17395 h 144550" name="rtt"/>
                <a:gd fmla="*/ 548800 w 583100" name="rtr"/>
                <a:gd fmla="*/ 134995 h 144550" name="rtb"/>
              </a:gdLst>
              <a:ahLst/>
              <a:cxnLst/>
              <a:rect b="rtb" l="rtl" t="rtt" r="rtr"/>
              <a:pathLst>
                <a:path stroke="false" w="583100" h="144550">
                  <a:moveTo>
                    <a:pt y="0" x="0"/>
                  </a:moveTo>
                  <a:lnTo>
                    <a:pt y="0" x="583100"/>
                  </a:lnTo>
                  <a:lnTo>
                    <a:pt y="144550" x="583100"/>
                  </a:lnTo>
                  <a:lnTo>
                    <a:pt y="144550" x="0"/>
                  </a:lnTo>
                  <a:lnTo>
                    <a:pt y="0" x="0"/>
                  </a:lnTo>
                  <a:close/>
                </a:path>
                <a:path fill="none" w="583100" h="144550">
                  <a:moveTo>
                    <a:pt y="144550" x="0"/>
                  </a:moveTo>
                  <a:lnTo>
                    <a:pt y="144550" x="583100"/>
                  </a:lnTo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784">
                  <a:solidFill>
                    <a:srgbClr val="303030"/>
                  </a:solidFill>
                  <a:latin typeface="나눔고딕"/>
                </a:rPr>
                <a:t>2-탈퇴회원</a:t>
              </a:r>
            </a:p>
          </p:txBody>
        </p:sp>
        <p:sp>
          <p:nvSpPr>
            <p:cNvPr id="126" name="SubTopic"/>
            <p:cNvSpPr/>
            <p:nvPr/>
          </p:nvSpPr>
          <p:spPr>
            <a:xfrm>
              <a:off y="5723861" x="4320142"/>
              <a:ext cy="144550" cx="485100"/>
            </a:xfrm>
            <a:custGeom>
              <a:avLst/>
              <a:gdLst>
                <a:gd fmla="*/ 34300 w 485100" name="rtl"/>
                <a:gd fmla="*/ 17395 h 144550" name="rtt"/>
                <a:gd fmla="*/ 450800 w 485100" name="rtr"/>
                <a:gd fmla="*/ 134995 h 144550" name="rtb"/>
              </a:gdLst>
              <a:ahLst/>
              <a:cxnLst/>
              <a:rect b="rtb" l="rtl" t="rtt" r="rtr"/>
              <a:pathLst>
                <a:path stroke="false" w="485100" h="144550">
                  <a:moveTo>
                    <a:pt y="0" x="0"/>
                  </a:moveTo>
                  <a:lnTo>
                    <a:pt y="0" x="485100"/>
                  </a:lnTo>
                  <a:lnTo>
                    <a:pt y="144550" x="485100"/>
                  </a:lnTo>
                  <a:lnTo>
                    <a:pt y="144550" x="0"/>
                  </a:lnTo>
                  <a:lnTo>
                    <a:pt y="0" x="0"/>
                  </a:lnTo>
                  <a:close/>
                </a:path>
                <a:path fill="none" w="485100" h="144550">
                  <a:moveTo>
                    <a:pt y="144550" x="0"/>
                  </a:moveTo>
                  <a:lnTo>
                    <a:pt y="144550" x="485100"/>
                  </a:lnTo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784">
                  <a:solidFill>
                    <a:srgbClr val="303030"/>
                  </a:solidFill>
                  <a:latin typeface="나눔고딕"/>
                </a:rPr>
                <a:t>3-관리자</a:t>
              </a:r>
            </a:p>
          </p:txBody>
        </p:sp>
        <p:sp>
          <p:nvSpPr>
            <p:cNvPr id="128" name="Floating"/>
            <p:cNvSpPr/>
            <p:nvPr/>
          </p:nvSpPr>
          <p:spPr>
            <a:xfrm>
              <a:off y="2680261" x="5081336"/>
              <a:ext cy="220500" cx="579376"/>
            </a:xfrm>
            <a:custGeom>
              <a:avLst/>
              <a:gdLst>
                <a:gd fmla="*/ 112308 w 579376" name="rtl"/>
                <a:gd fmla="*/ 46060 h 220500" name="rtt"/>
                <a:gd fmla="*/ 470008 w 579376" name="rtr"/>
                <a:gd fmla="*/ 183260 h 220500" name="rtb"/>
              </a:gdLst>
              <a:ahLst/>
              <a:cxnLst/>
              <a:rect b="rtb" l="rtl" t="rtt" r="rtr"/>
              <a:pathLst>
                <a:path w="579376" h="220500">
                  <a:moveTo>
                    <a:pt y="0" x="110250"/>
                  </a:moveTo>
                  <a:lnTo>
                    <a:pt y="0" x="469126"/>
                  </a:lnTo>
                  <a:cubicBezTo>
                    <a:pt y="0" x="530017"/>
                    <a:pt y="49359" x="579376"/>
                    <a:pt y="110250" x="579376"/>
                  </a:cubicBezTo>
                  <a:cubicBezTo>
                    <a:pt y="171141" x="579376"/>
                    <a:pt y="220500" x="530017"/>
                    <a:pt y="220500" x="469126"/>
                  </a:cubicBezTo>
                  <a:lnTo>
                    <a:pt y="220500" x="110250"/>
                  </a:lnTo>
                  <a:cubicBezTo>
                    <a:pt y="220500" x="49359"/>
                    <a:pt y="171141" x="0"/>
                    <a:pt y="110250" x="0"/>
                  </a:cubicBezTo>
                  <a:cubicBezTo>
                    <a:pt y="49359" x="0"/>
                    <a:pt y="0" x="49359"/>
                    <a:pt y="0" x="110250"/>
                  </a:cubicBezTo>
                  <a:close/>
                </a:path>
              </a:pathLst>
            </a:custGeom>
            <a:solidFill>
              <a:srgbClr val="B6C2FF"/>
            </a:solidFill>
            <a:ln cap="flat" w="9800">
              <a:solidFill>
                <a:srgbClr val="B6C2FF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882">
                  <a:solidFill>
                    <a:srgbClr val="FFFFFF"/>
                  </a:solidFill>
                  <a:latin typeface="나눔고딕"/>
                </a:rPr>
                <a:t>게시글</a:t>
              </a:r>
            </a:p>
          </p:txBody>
        </p:sp>
        <p:sp>
          <p:nvSpPr>
            <p:cNvPr id="152" name="SubTopic"/>
            <p:cNvSpPr/>
            <p:nvPr/>
          </p:nvSpPr>
          <p:spPr>
            <a:xfrm>
              <a:off y="1675761" x="5793012"/>
              <a:ext cy="156800" cx="455700"/>
            </a:xfrm>
            <a:custGeom>
              <a:avLst/>
              <a:gdLst>
                <a:gd fmla="*/ 40670 w 455700" name="rtl"/>
                <a:gd fmla="*/ 19110 h 156800" name="rtt"/>
                <a:gd fmla="*/ 413070 w 455700" name="rtr"/>
                <a:gd fmla="*/ 146510 h 156800" name="rtb"/>
              </a:gdLst>
              <a:ahLst/>
              <a:cxnLst/>
              <a:rect b="rtb" l="rtl" t="rtt" r="rtr"/>
              <a:pathLst>
                <a:path w="455700" h="156800">
                  <a:moveTo>
                    <a:pt y="0" x="19600"/>
                  </a:moveTo>
                  <a:lnTo>
                    <a:pt y="0" x="436100"/>
                  </a:lnTo>
                  <a:cubicBezTo>
                    <a:pt y="0" x="449271"/>
                    <a:pt y="6429" x="455700"/>
                    <a:pt y="19600" x="455700"/>
                  </a:cubicBezTo>
                  <a:lnTo>
                    <a:pt y="137200" x="455700"/>
                  </a:lnTo>
                  <a:cubicBezTo>
                    <a:pt y="150371" x="455700"/>
                    <a:pt y="156800" x="449271"/>
                    <a:pt y="156800" x="436100"/>
                  </a:cubicBezTo>
                  <a:lnTo>
                    <a:pt y="156800" x="19600"/>
                  </a:lnTo>
                  <a:cubicBezTo>
                    <a:pt y="156800" x="6429"/>
                    <a:pt y="150371" x="0"/>
                    <a:pt y="137200" x="0"/>
                  </a:cubicBezTo>
                  <a:lnTo>
                    <a:pt y="19600" x="0"/>
                  </a:lnTo>
                  <a:cubicBezTo>
                    <a:pt y="6429" x="0"/>
                    <a:pt y="0" x="6429"/>
                    <a:pt y="0" x="19600"/>
                  </a:cubicBezTo>
                  <a:close/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833">
                  <a:solidFill>
                    <a:srgbClr val="303030"/>
                  </a:solidFill>
                  <a:latin typeface="나눔고딕"/>
                </a:rPr>
                <a:t>글 번호</a:t>
              </a:r>
            </a:p>
          </p:txBody>
        </p:sp>
        <p:sp>
          <p:nvSpPr>
            <p:cNvPr id="154" name="SubTopic"/>
            <p:cNvSpPr/>
            <p:nvPr/>
          </p:nvSpPr>
          <p:spPr>
            <a:xfrm>
              <a:off y="1864411" x="5793012"/>
              <a:ext cy="156800" cx="455700"/>
            </a:xfrm>
            <a:custGeom>
              <a:avLst/>
              <a:gdLst>
                <a:gd fmla="*/ 40670 w 455700" name="rtl"/>
                <a:gd fmla="*/ 19110 h 156800" name="rtt"/>
                <a:gd fmla="*/ 413070 w 455700" name="rtr"/>
                <a:gd fmla="*/ 146510 h 156800" name="rtb"/>
              </a:gdLst>
              <a:ahLst/>
              <a:cxnLst/>
              <a:rect b="rtb" l="rtl" t="rtt" r="rtr"/>
              <a:pathLst>
                <a:path w="455700" h="156800">
                  <a:moveTo>
                    <a:pt y="0" x="19600"/>
                  </a:moveTo>
                  <a:lnTo>
                    <a:pt y="0" x="436100"/>
                  </a:lnTo>
                  <a:cubicBezTo>
                    <a:pt y="0" x="449271"/>
                    <a:pt y="6429" x="455700"/>
                    <a:pt y="19600" x="455700"/>
                  </a:cubicBezTo>
                  <a:lnTo>
                    <a:pt y="137200" x="455700"/>
                  </a:lnTo>
                  <a:cubicBezTo>
                    <a:pt y="150371" x="455700"/>
                    <a:pt y="156800" x="449271"/>
                    <a:pt y="156800" x="436100"/>
                  </a:cubicBezTo>
                  <a:lnTo>
                    <a:pt y="156800" x="19600"/>
                  </a:lnTo>
                  <a:cubicBezTo>
                    <a:pt y="156800" x="6429"/>
                    <a:pt y="150371" x="0"/>
                    <a:pt y="137200" x="0"/>
                  </a:cubicBezTo>
                  <a:lnTo>
                    <a:pt y="19600" x="0"/>
                  </a:lnTo>
                  <a:cubicBezTo>
                    <a:pt y="6429" x="0"/>
                    <a:pt y="0" x="6429"/>
                    <a:pt y="0" x="19600"/>
                  </a:cubicBezTo>
                  <a:close/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833">
                  <a:solidFill>
                    <a:srgbClr val="303030"/>
                  </a:solidFill>
                  <a:latin typeface="나눔고딕"/>
                </a:rPr>
                <a:t>글 제목</a:t>
              </a:r>
            </a:p>
          </p:txBody>
        </p:sp>
        <p:sp>
          <p:nvSpPr>
            <p:cNvPr id="156" name="SubTopic"/>
            <p:cNvSpPr/>
            <p:nvPr/>
          </p:nvSpPr>
          <p:spPr>
            <a:xfrm>
              <a:off y="2053061" x="5793012"/>
              <a:ext cy="156800" cx="455700"/>
            </a:xfrm>
            <a:custGeom>
              <a:avLst/>
              <a:gdLst>
                <a:gd fmla="*/ 40670 w 455700" name="rtl"/>
                <a:gd fmla="*/ 19110 h 156800" name="rtt"/>
                <a:gd fmla="*/ 413070 w 455700" name="rtr"/>
                <a:gd fmla="*/ 146510 h 156800" name="rtb"/>
              </a:gdLst>
              <a:ahLst/>
              <a:cxnLst/>
              <a:rect b="rtb" l="rtl" t="rtt" r="rtr"/>
              <a:pathLst>
                <a:path w="455700" h="156800">
                  <a:moveTo>
                    <a:pt y="0" x="19600"/>
                  </a:moveTo>
                  <a:lnTo>
                    <a:pt y="0" x="436100"/>
                  </a:lnTo>
                  <a:cubicBezTo>
                    <a:pt y="0" x="449271"/>
                    <a:pt y="6429" x="455700"/>
                    <a:pt y="19600" x="455700"/>
                  </a:cubicBezTo>
                  <a:lnTo>
                    <a:pt y="137200" x="455700"/>
                  </a:lnTo>
                  <a:cubicBezTo>
                    <a:pt y="150371" x="455700"/>
                    <a:pt y="156800" x="449271"/>
                    <a:pt y="156800" x="436100"/>
                  </a:cubicBezTo>
                  <a:lnTo>
                    <a:pt y="156800" x="19600"/>
                  </a:lnTo>
                  <a:cubicBezTo>
                    <a:pt y="156800" x="6429"/>
                    <a:pt y="150371" x="0"/>
                    <a:pt y="137200" x="0"/>
                  </a:cubicBezTo>
                  <a:lnTo>
                    <a:pt y="19600" x="0"/>
                  </a:lnTo>
                  <a:cubicBezTo>
                    <a:pt y="6429" x="0"/>
                    <a:pt y="0" x="6429"/>
                    <a:pt y="0" x="19600"/>
                  </a:cubicBezTo>
                  <a:close/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833">
                  <a:solidFill>
                    <a:srgbClr val="303030"/>
                  </a:solidFill>
                  <a:latin typeface="나눔고딕"/>
                </a:rPr>
                <a:t>글 내용</a:t>
              </a:r>
            </a:p>
          </p:txBody>
        </p:sp>
        <p:sp>
          <p:nvSpPr>
            <p:cNvPr id="158" name="SubTopic"/>
            <p:cNvSpPr/>
            <p:nvPr/>
          </p:nvSpPr>
          <p:spPr>
            <a:xfrm>
              <a:off y="2241711" x="5793012"/>
              <a:ext cy="156800" cx="426300"/>
            </a:xfrm>
            <a:custGeom>
              <a:avLst/>
              <a:gdLst>
                <a:gd fmla="*/ 40670 w 426300" name="rtl"/>
                <a:gd fmla="*/ 19110 h 156800" name="rtt"/>
                <a:gd fmla="*/ 383670 w 426300" name="rtr"/>
                <a:gd fmla="*/ 146510 h 156800" name="rtb"/>
              </a:gdLst>
              <a:ahLst/>
              <a:cxnLst/>
              <a:rect b="rtb" l="rtl" t="rtt" r="rtr"/>
              <a:pathLst>
                <a:path w="426300" h="156800">
                  <a:moveTo>
                    <a:pt y="0" x="19600"/>
                  </a:moveTo>
                  <a:lnTo>
                    <a:pt y="0" x="406700"/>
                  </a:lnTo>
                  <a:cubicBezTo>
                    <a:pt y="0" x="419871"/>
                    <a:pt y="6429" x="426300"/>
                    <a:pt y="19600" x="426300"/>
                  </a:cubicBezTo>
                  <a:lnTo>
                    <a:pt y="137200" x="426300"/>
                  </a:lnTo>
                  <a:cubicBezTo>
                    <a:pt y="150371" x="426300"/>
                    <a:pt y="156800" x="419871"/>
                    <a:pt y="156800" x="406700"/>
                  </a:cubicBezTo>
                  <a:lnTo>
                    <a:pt y="156800" x="19600"/>
                  </a:lnTo>
                  <a:cubicBezTo>
                    <a:pt y="156800" x="6429"/>
                    <a:pt y="150371" x="0"/>
                    <a:pt y="137200" x="0"/>
                  </a:cubicBezTo>
                  <a:lnTo>
                    <a:pt y="19600" x="0"/>
                  </a:lnTo>
                  <a:cubicBezTo>
                    <a:pt y="6429" x="0"/>
                    <a:pt y="0" x="6429"/>
                    <a:pt y="0" x="19600"/>
                  </a:cubicBezTo>
                  <a:close/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833">
                  <a:solidFill>
                    <a:srgbClr val="303030"/>
                  </a:solidFill>
                  <a:latin typeface="나눔고딕"/>
                </a:rPr>
                <a:t>닉네임</a:t>
              </a:r>
            </a:p>
          </p:txBody>
        </p:sp>
        <p:sp>
          <p:nvSpPr>
            <p:cNvPr id="160" name="SubTopic"/>
            <p:cNvSpPr/>
            <p:nvPr/>
          </p:nvSpPr>
          <p:spPr>
            <a:xfrm>
              <a:off y="2430361" x="5793012"/>
              <a:ext cy="156800" cx="426300"/>
            </a:xfrm>
            <a:custGeom>
              <a:avLst/>
              <a:gdLst>
                <a:gd fmla="*/ 40670 w 426300" name="rtl"/>
                <a:gd fmla="*/ 19110 h 156800" name="rtt"/>
                <a:gd fmla="*/ 383670 w 426300" name="rtr"/>
                <a:gd fmla="*/ 146510 h 156800" name="rtb"/>
              </a:gdLst>
              <a:ahLst/>
              <a:cxnLst/>
              <a:rect b="rtb" l="rtl" t="rtt" r="rtr"/>
              <a:pathLst>
                <a:path w="426300" h="156800">
                  <a:moveTo>
                    <a:pt y="0" x="19600"/>
                  </a:moveTo>
                  <a:lnTo>
                    <a:pt y="0" x="406700"/>
                  </a:lnTo>
                  <a:cubicBezTo>
                    <a:pt y="0" x="419871"/>
                    <a:pt y="6429" x="426300"/>
                    <a:pt y="19600" x="426300"/>
                  </a:cubicBezTo>
                  <a:lnTo>
                    <a:pt y="137200" x="426300"/>
                  </a:lnTo>
                  <a:cubicBezTo>
                    <a:pt y="150371" x="426300"/>
                    <a:pt y="156800" x="419871"/>
                    <a:pt y="156800" x="406700"/>
                  </a:cubicBezTo>
                  <a:lnTo>
                    <a:pt y="156800" x="19600"/>
                  </a:lnTo>
                  <a:cubicBezTo>
                    <a:pt y="156800" x="6429"/>
                    <a:pt y="150371" x="0"/>
                    <a:pt y="137200" x="0"/>
                  </a:cubicBezTo>
                  <a:lnTo>
                    <a:pt y="19600" x="0"/>
                  </a:lnTo>
                  <a:cubicBezTo>
                    <a:pt y="6429" x="0"/>
                    <a:pt y="0" x="6429"/>
                    <a:pt y="0" x="19600"/>
                  </a:cubicBezTo>
                  <a:close/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833">
                  <a:solidFill>
                    <a:srgbClr val="303030"/>
                  </a:solidFill>
                  <a:latin typeface="나눔고딕"/>
                </a:rPr>
                <a:t>작성일</a:t>
              </a:r>
            </a:p>
          </p:txBody>
        </p:sp>
        <p:sp>
          <p:nvSpPr>
            <p:cNvPr id="162" name="SubTopic"/>
            <p:cNvSpPr/>
            <p:nvPr/>
          </p:nvSpPr>
          <p:spPr>
            <a:xfrm>
              <a:off y="2619011" x="5793012"/>
              <a:ext cy="156800" cx="426300"/>
            </a:xfrm>
            <a:custGeom>
              <a:avLst/>
              <a:gdLst>
                <a:gd fmla="*/ 40670 w 426300" name="rtl"/>
                <a:gd fmla="*/ 19110 h 156800" name="rtt"/>
                <a:gd fmla="*/ 383670 w 426300" name="rtr"/>
                <a:gd fmla="*/ 146510 h 156800" name="rtb"/>
              </a:gdLst>
              <a:ahLst/>
              <a:cxnLst/>
              <a:rect b="rtb" l="rtl" t="rtt" r="rtr"/>
              <a:pathLst>
                <a:path w="426300" h="156800">
                  <a:moveTo>
                    <a:pt y="0" x="19600"/>
                  </a:moveTo>
                  <a:lnTo>
                    <a:pt y="0" x="406700"/>
                  </a:lnTo>
                  <a:cubicBezTo>
                    <a:pt y="0" x="419871"/>
                    <a:pt y="6429" x="426300"/>
                    <a:pt y="19600" x="426300"/>
                  </a:cubicBezTo>
                  <a:lnTo>
                    <a:pt y="137200" x="426300"/>
                  </a:lnTo>
                  <a:cubicBezTo>
                    <a:pt y="150371" x="426300"/>
                    <a:pt y="156800" x="419871"/>
                    <a:pt y="156800" x="406700"/>
                  </a:cubicBezTo>
                  <a:lnTo>
                    <a:pt y="156800" x="19600"/>
                  </a:lnTo>
                  <a:cubicBezTo>
                    <a:pt y="156800" x="6429"/>
                    <a:pt y="150371" x="0"/>
                    <a:pt y="137200" x="0"/>
                  </a:cubicBezTo>
                  <a:lnTo>
                    <a:pt y="19600" x="0"/>
                  </a:lnTo>
                  <a:cubicBezTo>
                    <a:pt y="6429" x="0"/>
                    <a:pt y="0" x="6429"/>
                    <a:pt y="0" x="19600"/>
                  </a:cubicBezTo>
                  <a:close/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833">
                  <a:solidFill>
                    <a:srgbClr val="303030"/>
                  </a:solidFill>
                  <a:latin typeface="나눔고딕"/>
                </a:rPr>
                <a:t>수정일</a:t>
              </a:r>
            </a:p>
          </p:txBody>
        </p:sp>
        <p:sp>
          <p:nvSpPr>
            <p:cNvPr id="164" name="SubTopic"/>
            <p:cNvSpPr/>
            <p:nvPr/>
          </p:nvSpPr>
          <p:spPr>
            <a:xfrm>
              <a:off y="2859111" x="5793012"/>
              <a:ext cy="156800" cx="455700"/>
            </a:xfrm>
            <a:custGeom>
              <a:avLst/>
              <a:gdLst>
                <a:gd fmla="*/ 40670 w 455700" name="rtl"/>
                <a:gd fmla="*/ 19110 h 156800" name="rtt"/>
                <a:gd fmla="*/ 413070 w 455700" name="rtr"/>
                <a:gd fmla="*/ 146510 h 156800" name="rtb"/>
              </a:gdLst>
              <a:ahLst/>
              <a:cxnLst/>
              <a:rect b="rtb" l="rtl" t="rtt" r="rtr"/>
              <a:pathLst>
                <a:path w="455700" h="156800">
                  <a:moveTo>
                    <a:pt y="0" x="19600"/>
                  </a:moveTo>
                  <a:lnTo>
                    <a:pt y="0" x="436100"/>
                  </a:lnTo>
                  <a:cubicBezTo>
                    <a:pt y="0" x="449271"/>
                    <a:pt y="6429" x="455700"/>
                    <a:pt y="19600" x="455700"/>
                  </a:cubicBezTo>
                  <a:lnTo>
                    <a:pt y="137200" x="455700"/>
                  </a:lnTo>
                  <a:cubicBezTo>
                    <a:pt y="150371" x="455700"/>
                    <a:pt y="156800" x="449271"/>
                    <a:pt y="156800" x="436100"/>
                  </a:cubicBezTo>
                  <a:lnTo>
                    <a:pt y="156800" x="19600"/>
                  </a:lnTo>
                  <a:cubicBezTo>
                    <a:pt y="156800" x="6429"/>
                    <a:pt y="150371" x="0"/>
                    <a:pt y="137200" x="0"/>
                  </a:cubicBezTo>
                  <a:lnTo>
                    <a:pt y="19600" x="0"/>
                  </a:lnTo>
                  <a:cubicBezTo>
                    <a:pt y="6429" x="0"/>
                    <a:pt y="0" x="6429"/>
                    <a:pt y="0" x="19600"/>
                  </a:cubicBezTo>
                  <a:close/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833">
                  <a:solidFill>
                    <a:srgbClr val="303030"/>
                  </a:solidFill>
                  <a:latin typeface="나눔고딕"/>
                </a:rPr>
                <a:t>글 상태</a:t>
              </a:r>
            </a:p>
          </p:txBody>
        </p:sp>
        <p:sp>
          <p:nvSpPr>
            <p:cNvPr id="166" name="SubTopic"/>
            <p:cNvSpPr/>
            <p:nvPr/>
          </p:nvSpPr>
          <p:spPr>
            <a:xfrm>
              <a:off y="3180061" x="5793012"/>
              <a:ext cy="156800" cx="534100"/>
            </a:xfrm>
            <a:custGeom>
              <a:avLst/>
              <a:gdLst>
                <a:gd fmla="*/ 40670 w 534100" name="rtl"/>
                <a:gd fmla="*/ 19110 h 156800" name="rtt"/>
                <a:gd fmla="*/ 491470 w 534100" name="rtr"/>
                <a:gd fmla="*/ 146510 h 156800" name="rtb"/>
              </a:gdLst>
              <a:ahLst/>
              <a:cxnLst/>
              <a:rect b="rtb" l="rtl" t="rtt" r="rtr"/>
              <a:pathLst>
                <a:path w="534100" h="156800">
                  <a:moveTo>
                    <a:pt y="0" x="19600"/>
                  </a:moveTo>
                  <a:lnTo>
                    <a:pt y="0" x="514500"/>
                  </a:lnTo>
                  <a:cubicBezTo>
                    <a:pt y="0" x="527671"/>
                    <a:pt y="6429" x="534100"/>
                    <a:pt y="19600" x="534100"/>
                  </a:cubicBezTo>
                  <a:lnTo>
                    <a:pt y="137200" x="534100"/>
                  </a:lnTo>
                  <a:cubicBezTo>
                    <a:pt y="150371" x="534100"/>
                    <a:pt y="156800" x="527671"/>
                    <a:pt y="156800" x="514500"/>
                  </a:cubicBezTo>
                  <a:lnTo>
                    <a:pt y="156800" x="19600"/>
                  </a:lnTo>
                  <a:cubicBezTo>
                    <a:pt y="156800" x="6429"/>
                    <a:pt y="150371" x="0"/>
                    <a:pt y="137200" x="0"/>
                  </a:cubicBezTo>
                  <a:lnTo>
                    <a:pt y="19600" x="0"/>
                  </a:lnTo>
                  <a:cubicBezTo>
                    <a:pt y="6429" x="0"/>
                    <a:pt y="0" x="6429"/>
                    <a:pt y="0" x="19600"/>
                  </a:cubicBezTo>
                  <a:close/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833">
                  <a:solidFill>
                    <a:srgbClr val="303030"/>
                  </a:solidFill>
                  <a:latin typeface="나눔고딕"/>
                </a:rPr>
                <a:t>카테고리</a:t>
              </a:r>
            </a:p>
          </p:txBody>
        </p:sp>
        <p:sp>
          <p:nvSpPr>
            <p:cNvPr id="168" name="SubTopic"/>
            <p:cNvSpPr/>
            <p:nvPr/>
          </p:nvSpPr>
          <p:spPr>
            <a:xfrm>
              <a:off y="3371161" x="5793012"/>
              <a:ext cy="156800" cx="426300"/>
            </a:xfrm>
            <a:custGeom>
              <a:avLst/>
              <a:gdLst>
                <a:gd fmla="*/ 40670 w 426300" name="rtl"/>
                <a:gd fmla="*/ 19110 h 156800" name="rtt"/>
                <a:gd fmla="*/ 383670 w 426300" name="rtr"/>
                <a:gd fmla="*/ 146510 h 156800" name="rtb"/>
              </a:gdLst>
              <a:ahLst/>
              <a:cxnLst/>
              <a:rect b="rtb" l="rtl" t="rtt" r="rtr"/>
              <a:pathLst>
                <a:path w="426300" h="156800">
                  <a:moveTo>
                    <a:pt y="0" x="19600"/>
                  </a:moveTo>
                  <a:lnTo>
                    <a:pt y="0" x="406700"/>
                  </a:lnTo>
                  <a:cubicBezTo>
                    <a:pt y="0" x="419871"/>
                    <a:pt y="6429" x="426300"/>
                    <a:pt y="19600" x="426300"/>
                  </a:cubicBezTo>
                  <a:lnTo>
                    <a:pt y="137200" x="426300"/>
                  </a:lnTo>
                  <a:cubicBezTo>
                    <a:pt y="150371" x="426300"/>
                    <a:pt y="156800" x="419871"/>
                    <a:pt y="156800" x="406700"/>
                  </a:cubicBezTo>
                  <a:lnTo>
                    <a:pt y="156800" x="19600"/>
                  </a:lnTo>
                  <a:cubicBezTo>
                    <a:pt y="156800" x="6429"/>
                    <a:pt y="150371" x="0"/>
                    <a:pt y="137200" x="0"/>
                  </a:cubicBezTo>
                  <a:lnTo>
                    <a:pt y="19600" x="0"/>
                  </a:lnTo>
                  <a:cubicBezTo>
                    <a:pt y="6429" x="0"/>
                    <a:pt y="0" x="6429"/>
                    <a:pt y="0" x="19600"/>
                  </a:cubicBezTo>
                  <a:close/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833">
                  <a:solidFill>
                    <a:srgbClr val="303030"/>
                  </a:solidFill>
                  <a:latin typeface="나눔고딕"/>
                </a:rPr>
                <a:t>아이디</a:t>
              </a:r>
            </a:p>
          </p:txBody>
        </p:sp>
        <p:sp>
          <p:nvSpPr>
            <p:cNvPr id="170" name="SubTopic"/>
            <p:cNvSpPr/>
            <p:nvPr/>
          </p:nvSpPr>
          <p:spPr>
            <a:xfrm>
              <a:off y="3559811" x="5793012"/>
              <a:ext cy="156800" cx="426300"/>
            </a:xfrm>
            <a:custGeom>
              <a:avLst/>
              <a:gdLst>
                <a:gd fmla="*/ 40670 w 426300" name="rtl"/>
                <a:gd fmla="*/ 19110 h 156800" name="rtt"/>
                <a:gd fmla="*/ 383670 w 426300" name="rtr"/>
                <a:gd fmla="*/ 146510 h 156800" name="rtb"/>
              </a:gdLst>
              <a:ahLst/>
              <a:cxnLst/>
              <a:rect b="rtb" l="rtl" t="rtt" r="rtr"/>
              <a:pathLst>
                <a:path w="426300" h="156800">
                  <a:moveTo>
                    <a:pt y="0" x="19600"/>
                  </a:moveTo>
                  <a:lnTo>
                    <a:pt y="0" x="406700"/>
                  </a:lnTo>
                  <a:cubicBezTo>
                    <a:pt y="0" x="419871"/>
                    <a:pt y="6429" x="426300"/>
                    <a:pt y="19600" x="426300"/>
                  </a:cubicBezTo>
                  <a:lnTo>
                    <a:pt y="137200" x="426300"/>
                  </a:lnTo>
                  <a:cubicBezTo>
                    <a:pt y="150371" x="426300"/>
                    <a:pt y="156800" x="419871"/>
                    <a:pt y="156800" x="406700"/>
                  </a:cubicBezTo>
                  <a:lnTo>
                    <a:pt y="156800" x="19600"/>
                  </a:lnTo>
                  <a:cubicBezTo>
                    <a:pt y="156800" x="6429"/>
                    <a:pt y="150371" x="0"/>
                    <a:pt y="137200" x="0"/>
                  </a:cubicBezTo>
                  <a:lnTo>
                    <a:pt y="19600" x="0"/>
                  </a:lnTo>
                  <a:cubicBezTo>
                    <a:pt y="6429" x="0"/>
                    <a:pt y="0" x="6429"/>
                    <a:pt y="0" x="19600"/>
                  </a:cubicBezTo>
                  <a:close/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833">
                  <a:solidFill>
                    <a:srgbClr val="303030"/>
                  </a:solidFill>
                  <a:latin typeface="나눔고딕"/>
                </a:rPr>
                <a:t>조회수</a:t>
              </a:r>
            </a:p>
          </p:txBody>
        </p:sp>
        <p:sp>
          <p:nvSpPr>
            <p:cNvPr id="172" name="SubTopic"/>
            <p:cNvSpPr/>
            <p:nvPr/>
          </p:nvSpPr>
          <p:spPr>
            <a:xfrm>
              <a:off y="3748461" x="5793012"/>
              <a:ext cy="156800" cx="426300"/>
            </a:xfrm>
            <a:custGeom>
              <a:avLst/>
              <a:gdLst>
                <a:gd fmla="*/ 40670 w 426300" name="rtl"/>
                <a:gd fmla="*/ 19110 h 156800" name="rtt"/>
                <a:gd fmla="*/ 383670 w 426300" name="rtr"/>
                <a:gd fmla="*/ 146510 h 156800" name="rtb"/>
              </a:gdLst>
              <a:ahLst/>
              <a:cxnLst/>
              <a:rect b="rtb" l="rtl" t="rtt" r="rtr"/>
              <a:pathLst>
                <a:path w="426300" h="156800">
                  <a:moveTo>
                    <a:pt y="0" x="19600"/>
                  </a:moveTo>
                  <a:lnTo>
                    <a:pt y="0" x="406700"/>
                  </a:lnTo>
                  <a:cubicBezTo>
                    <a:pt y="0" x="419871"/>
                    <a:pt y="6429" x="426300"/>
                    <a:pt y="19600" x="426300"/>
                  </a:cubicBezTo>
                  <a:lnTo>
                    <a:pt y="137200" x="426300"/>
                  </a:lnTo>
                  <a:cubicBezTo>
                    <a:pt y="150371" x="426300"/>
                    <a:pt y="156800" x="419871"/>
                    <a:pt y="156800" x="406700"/>
                  </a:cubicBezTo>
                  <a:lnTo>
                    <a:pt y="156800" x="19600"/>
                  </a:lnTo>
                  <a:cubicBezTo>
                    <a:pt y="156800" x="6429"/>
                    <a:pt y="150371" x="0"/>
                    <a:pt y="137200" x="0"/>
                  </a:cubicBezTo>
                  <a:lnTo>
                    <a:pt y="19600" x="0"/>
                  </a:lnTo>
                  <a:cubicBezTo>
                    <a:pt y="6429" x="0"/>
                    <a:pt y="0" x="6429"/>
                    <a:pt y="0" x="19600"/>
                  </a:cubicBezTo>
                  <a:close/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833">
                  <a:solidFill>
                    <a:srgbClr val="303030"/>
                  </a:solidFill>
                  <a:latin typeface="나눔고딕"/>
                </a:rPr>
                <a:t>추천수</a:t>
              </a:r>
            </a:p>
          </p:txBody>
        </p:sp>
        <p:sp>
          <p:nvSpPr>
            <p:cNvPr id="175" name="SubTopic"/>
            <p:cNvSpPr/>
            <p:nvPr/>
          </p:nvSpPr>
          <p:spPr>
            <a:xfrm>
              <a:off y="2807661" x="6460392"/>
              <a:ext cy="129850" cx="534100"/>
            </a:xfrm>
            <a:custGeom>
              <a:avLst/>
              <a:gdLst>
                <a:gd fmla="*/ 34300 w 534100" name="rtl"/>
                <a:gd fmla="*/ 17395 h 129850" name="rtt"/>
                <a:gd fmla="*/ 499800 w 534100" name="rtr"/>
                <a:gd fmla="*/ 120295 h 129850" name="rtb"/>
              </a:gdLst>
              <a:ahLst/>
              <a:cxnLst/>
              <a:rect b="rtb" l="rtl" t="rtt" r="rtr"/>
              <a:pathLst>
                <a:path stroke="false" w="534100" h="129850">
                  <a:moveTo>
                    <a:pt y="0" x="0"/>
                  </a:moveTo>
                  <a:lnTo>
                    <a:pt y="0" x="534100"/>
                  </a:lnTo>
                  <a:lnTo>
                    <a:pt y="129850" x="534100"/>
                  </a:lnTo>
                  <a:lnTo>
                    <a:pt y="129850" x="0"/>
                  </a:lnTo>
                  <a:lnTo>
                    <a:pt y="0" x="0"/>
                  </a:lnTo>
                  <a:close/>
                </a:path>
                <a:path fill="none" w="534100" h="129850">
                  <a:moveTo>
                    <a:pt y="129850" x="0"/>
                  </a:moveTo>
                  <a:lnTo>
                    <a:pt y="129850" x="534100"/>
                  </a:lnTo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686">
                  <a:solidFill>
                    <a:srgbClr val="303030"/>
                  </a:solidFill>
                  <a:latin typeface="나눔고딕"/>
                </a:rPr>
                <a:t>0-조회가능</a:t>
              </a:r>
            </a:p>
          </p:txBody>
        </p:sp>
        <p:sp>
          <p:nvSpPr>
            <p:cNvPr id="177" name="SubTopic"/>
            <p:cNvSpPr/>
            <p:nvPr/>
          </p:nvSpPr>
          <p:spPr>
            <a:xfrm>
              <a:off y="2807661" x="7206172"/>
              <a:ext cy="129850" cx="534100"/>
            </a:xfrm>
            <a:custGeom>
              <a:avLst/>
              <a:gdLst>
                <a:gd fmla="*/ 34300 w 534100" name="rtl"/>
                <a:gd fmla="*/ 17395 h 129850" name="rtt"/>
                <a:gd fmla="*/ 499800 w 534100" name="rtr"/>
                <a:gd fmla="*/ 120295 h 129850" name="rtb"/>
              </a:gdLst>
              <a:ahLst/>
              <a:cxnLst/>
              <a:rect b="rtb" l="rtl" t="rtt" r="rtr"/>
              <a:pathLst>
                <a:path stroke="false" w="534100" h="129850">
                  <a:moveTo>
                    <a:pt y="0" x="0"/>
                  </a:moveTo>
                  <a:lnTo>
                    <a:pt y="0" x="534100"/>
                  </a:lnTo>
                  <a:lnTo>
                    <a:pt y="129850" x="534100"/>
                  </a:lnTo>
                  <a:lnTo>
                    <a:pt y="129850" x="0"/>
                  </a:lnTo>
                  <a:lnTo>
                    <a:pt y="0" x="0"/>
                  </a:lnTo>
                  <a:close/>
                </a:path>
                <a:path fill="none" w="534100" h="129850">
                  <a:moveTo>
                    <a:pt y="129850" x="0"/>
                  </a:moveTo>
                  <a:lnTo>
                    <a:pt y="129850" x="534100"/>
                  </a:lnTo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686">
                  <a:solidFill>
                    <a:srgbClr val="303030"/>
                  </a:solidFill>
                  <a:latin typeface="나눔고딕"/>
                </a:rPr>
                <a:t>1-블라인드</a:t>
              </a:r>
            </a:p>
          </p:txBody>
        </p:sp>
        <p:sp>
          <p:nvSpPr>
            <p:cNvPr id="179" name="SubTopic"/>
            <p:cNvSpPr/>
            <p:nvPr/>
          </p:nvSpPr>
          <p:spPr>
            <a:xfrm>
              <a:off y="2807661" x="7951952"/>
              <a:ext cy="129850" cx="357700"/>
            </a:xfrm>
            <a:custGeom>
              <a:avLst/>
              <a:gdLst>
                <a:gd fmla="*/ 34300 w 357700" name="rtl"/>
                <a:gd fmla="*/ 17395 h 129850" name="rtt"/>
                <a:gd fmla="*/ 323400 w 357700" name="rtr"/>
                <a:gd fmla="*/ 120295 h 129850" name="rtb"/>
              </a:gdLst>
              <a:ahLst/>
              <a:cxnLst/>
              <a:rect b="rtb" l="rtl" t="rtt" r="rtr"/>
              <a:pathLst>
                <a:path stroke="false" w="357700" h="129850">
                  <a:moveTo>
                    <a:pt y="0" x="0"/>
                  </a:moveTo>
                  <a:lnTo>
                    <a:pt y="0" x="357700"/>
                  </a:lnTo>
                  <a:lnTo>
                    <a:pt y="129850" x="357700"/>
                  </a:lnTo>
                  <a:lnTo>
                    <a:pt y="129850" x="0"/>
                  </a:lnTo>
                  <a:lnTo>
                    <a:pt y="0" x="0"/>
                  </a:lnTo>
                  <a:close/>
                </a:path>
                <a:path fill="none" w="357700" h="129850">
                  <a:moveTo>
                    <a:pt y="129850" x="0"/>
                  </a:moveTo>
                  <a:lnTo>
                    <a:pt y="129850" x="357700"/>
                  </a:lnTo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686">
                  <a:solidFill>
                    <a:srgbClr val="303030"/>
                  </a:solidFill>
                  <a:latin typeface="나눔고딕"/>
                </a:rPr>
                <a:t>3-삭제</a:t>
              </a:r>
            </a:p>
          </p:txBody>
        </p:sp>
        <p:sp>
          <p:nvSpPr>
            <p:cNvPr id="181" name="SubTopic"/>
            <p:cNvSpPr/>
            <p:nvPr/>
          </p:nvSpPr>
          <p:spPr>
            <a:xfrm>
              <a:off y="3047761" x="6538792"/>
              <a:ext cy="129850" cx="357700"/>
            </a:xfrm>
            <a:custGeom>
              <a:avLst/>
              <a:gdLst>
                <a:gd fmla="*/ 34300 w 357700" name="rtl"/>
                <a:gd fmla="*/ 17395 h 129850" name="rtt"/>
                <a:gd fmla="*/ 323400 w 357700" name="rtr"/>
                <a:gd fmla="*/ 120295 h 129850" name="rtb"/>
              </a:gdLst>
              <a:ahLst/>
              <a:cxnLst/>
              <a:rect b="rtb" l="rtl" t="rtt" r="rtr"/>
              <a:pathLst>
                <a:path stroke="false" w="357700" h="129850">
                  <a:moveTo>
                    <a:pt y="0" x="0"/>
                  </a:moveTo>
                  <a:lnTo>
                    <a:pt y="0" x="357700"/>
                  </a:lnTo>
                  <a:lnTo>
                    <a:pt y="129850" x="357700"/>
                  </a:lnTo>
                  <a:lnTo>
                    <a:pt y="129850" x="0"/>
                  </a:lnTo>
                  <a:lnTo>
                    <a:pt y="0" x="0"/>
                  </a:lnTo>
                  <a:close/>
                </a:path>
                <a:path fill="none" w="357700" h="129850">
                  <a:moveTo>
                    <a:pt y="129850" x="0"/>
                  </a:moveTo>
                  <a:lnTo>
                    <a:pt y="129850" x="357700"/>
                  </a:lnTo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686">
                  <a:solidFill>
                    <a:srgbClr val="303030"/>
                  </a:solidFill>
                  <a:latin typeface="나눔고딕"/>
                </a:rPr>
                <a:t>0-공지</a:t>
              </a:r>
            </a:p>
          </p:txBody>
        </p:sp>
        <p:sp>
          <p:nvSpPr>
            <p:cNvPr id="183" name="SubTopic"/>
            <p:cNvSpPr/>
            <p:nvPr/>
          </p:nvSpPr>
          <p:spPr>
            <a:xfrm>
              <a:off y="3047761" x="7108172"/>
              <a:ext cy="129850" cx="357700"/>
            </a:xfrm>
            <a:custGeom>
              <a:avLst/>
              <a:gdLst>
                <a:gd fmla="*/ 34300 w 357700" name="rtl"/>
                <a:gd fmla="*/ 17395 h 129850" name="rtt"/>
                <a:gd fmla="*/ 323400 w 357700" name="rtr"/>
                <a:gd fmla="*/ 120295 h 129850" name="rtb"/>
              </a:gdLst>
              <a:ahLst/>
              <a:cxnLst/>
              <a:rect b="rtb" l="rtl" t="rtt" r="rtr"/>
              <a:pathLst>
                <a:path stroke="false" w="357700" h="129850">
                  <a:moveTo>
                    <a:pt y="0" x="0"/>
                  </a:moveTo>
                  <a:lnTo>
                    <a:pt y="0" x="357700"/>
                  </a:lnTo>
                  <a:lnTo>
                    <a:pt y="129850" x="357700"/>
                  </a:lnTo>
                  <a:lnTo>
                    <a:pt y="129850" x="0"/>
                  </a:lnTo>
                  <a:lnTo>
                    <a:pt y="0" x="0"/>
                  </a:lnTo>
                  <a:close/>
                </a:path>
                <a:path fill="none" w="357700" h="129850">
                  <a:moveTo>
                    <a:pt y="129850" x="0"/>
                  </a:moveTo>
                  <a:lnTo>
                    <a:pt y="129850" x="357700"/>
                  </a:lnTo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686">
                  <a:solidFill>
                    <a:srgbClr val="303030"/>
                  </a:solidFill>
                  <a:latin typeface="나눔고딕"/>
                </a:rPr>
                <a:t>1-정보</a:t>
              </a:r>
            </a:p>
          </p:txBody>
        </p:sp>
        <p:sp>
          <p:nvSpPr>
            <p:cNvPr id="185" name="SubTopic"/>
            <p:cNvSpPr/>
            <p:nvPr/>
          </p:nvSpPr>
          <p:spPr>
            <a:xfrm>
              <a:off y="3047761" x="7677552"/>
              <a:ext cy="129850" cx="357700"/>
            </a:xfrm>
            <a:custGeom>
              <a:avLst/>
              <a:gdLst>
                <a:gd fmla="*/ 34300 w 357700" name="rtl"/>
                <a:gd fmla="*/ 17395 h 129850" name="rtt"/>
                <a:gd fmla="*/ 323400 w 357700" name="rtr"/>
                <a:gd fmla="*/ 120295 h 129850" name="rtb"/>
              </a:gdLst>
              <a:ahLst/>
              <a:cxnLst/>
              <a:rect b="rtb" l="rtl" t="rtt" r="rtr"/>
              <a:pathLst>
                <a:path stroke="false" w="357700" h="129850">
                  <a:moveTo>
                    <a:pt y="0" x="0"/>
                  </a:moveTo>
                  <a:lnTo>
                    <a:pt y="0" x="357700"/>
                  </a:lnTo>
                  <a:lnTo>
                    <a:pt y="129850" x="357700"/>
                  </a:lnTo>
                  <a:lnTo>
                    <a:pt y="129850" x="0"/>
                  </a:lnTo>
                  <a:lnTo>
                    <a:pt y="0" x="0"/>
                  </a:lnTo>
                  <a:close/>
                </a:path>
                <a:path fill="none" w="357700" h="129850">
                  <a:moveTo>
                    <a:pt y="129850" x="0"/>
                  </a:moveTo>
                  <a:lnTo>
                    <a:pt y="129850" x="357700"/>
                  </a:lnTo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686">
                  <a:solidFill>
                    <a:srgbClr val="303030"/>
                  </a:solidFill>
                  <a:latin typeface="나눔고딕"/>
                </a:rPr>
                <a:t>2-잡담</a:t>
              </a:r>
            </a:p>
          </p:txBody>
        </p:sp>
        <p:sp>
          <p:nvSpPr>
            <p:cNvPr id="187" name="SubTopic"/>
            <p:cNvSpPr/>
            <p:nvPr/>
          </p:nvSpPr>
          <p:spPr>
            <a:xfrm>
              <a:off y="3047761" x="8246932"/>
              <a:ext cy="129850" cx="357700"/>
            </a:xfrm>
            <a:custGeom>
              <a:avLst/>
              <a:gdLst>
                <a:gd fmla="*/ 34300 w 357700" name="rtl"/>
                <a:gd fmla="*/ 17395 h 129850" name="rtt"/>
                <a:gd fmla="*/ 323400 w 357700" name="rtr"/>
                <a:gd fmla="*/ 120295 h 129850" name="rtb"/>
              </a:gdLst>
              <a:ahLst/>
              <a:cxnLst/>
              <a:rect b="rtb" l="rtl" t="rtt" r="rtr"/>
              <a:pathLst>
                <a:path stroke="false" w="357700" h="129850">
                  <a:moveTo>
                    <a:pt y="0" x="0"/>
                  </a:moveTo>
                  <a:lnTo>
                    <a:pt y="0" x="357700"/>
                  </a:lnTo>
                  <a:lnTo>
                    <a:pt y="129850" x="357700"/>
                  </a:lnTo>
                  <a:lnTo>
                    <a:pt y="129850" x="0"/>
                  </a:lnTo>
                  <a:lnTo>
                    <a:pt y="0" x="0"/>
                  </a:lnTo>
                  <a:close/>
                </a:path>
                <a:path fill="none" w="357700" h="129850">
                  <a:moveTo>
                    <a:pt y="129850" x="0"/>
                  </a:moveTo>
                  <a:lnTo>
                    <a:pt y="129850" x="357700"/>
                  </a:lnTo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686">
                  <a:solidFill>
                    <a:srgbClr val="303030"/>
                  </a:solidFill>
                  <a:latin typeface="나눔고딕"/>
                </a:rPr>
                <a:t>3-주제</a:t>
              </a:r>
            </a:p>
          </p:txBody>
        </p:sp>
        <p:sp>
          <p:nvSpPr>
            <p:cNvPr id="189" name="SubTopic"/>
            <p:cNvSpPr/>
            <p:nvPr/>
          </p:nvSpPr>
          <p:spPr>
            <a:xfrm>
              <a:off y="3047761" x="8816312"/>
              <a:ext cy="129850" cx="264600"/>
            </a:xfrm>
            <a:custGeom>
              <a:avLst/>
              <a:gdLst>
                <a:gd fmla="*/ 34300 w 264600" name="rtl"/>
                <a:gd fmla="*/ 17395 h 129850" name="rtt"/>
                <a:gd fmla="*/ 230300 w 264600" name="rtr"/>
                <a:gd fmla="*/ 120295 h 129850" name="rtb"/>
              </a:gdLst>
              <a:ahLst/>
              <a:cxnLst/>
              <a:rect b="rtb" l="rtl" t="rtt" r="rtr"/>
              <a:pathLst>
                <a:path stroke="false" w="264600" h="129850">
                  <a:moveTo>
                    <a:pt y="0" x="0"/>
                  </a:moveTo>
                  <a:lnTo>
                    <a:pt y="0" x="264600"/>
                  </a:lnTo>
                  <a:lnTo>
                    <a:pt y="129850" x="264600"/>
                  </a:lnTo>
                  <a:lnTo>
                    <a:pt y="129850" x="0"/>
                  </a:lnTo>
                  <a:lnTo>
                    <a:pt y="0" x="0"/>
                  </a:lnTo>
                  <a:close/>
                </a:path>
                <a:path fill="none" w="264600" h="129850">
                  <a:moveTo>
                    <a:pt y="129850" x="0"/>
                  </a:moveTo>
                  <a:lnTo>
                    <a:pt y="129850" x="264600"/>
                  </a:lnTo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686">
                  <a:solidFill>
                    <a:srgbClr val="303030"/>
                  </a:solidFill>
                  <a:latin typeface="나눔고딕"/>
                </a:rPr>
                <a:t>4.팁</a:t>
              </a:r>
            </a:p>
          </p:txBody>
        </p:sp>
        <p:sp>
          <p:nvSpPr>
            <p:cNvPr id="193" name="SubTopic"/>
            <p:cNvSpPr/>
            <p:nvPr/>
          </p:nvSpPr>
          <p:spPr>
            <a:xfrm>
              <a:off y="3209461" x="6538792"/>
              <a:ext cy="129850" cx="352800"/>
            </a:xfrm>
            <a:custGeom>
              <a:avLst/>
              <a:gdLst>
                <a:gd fmla="*/ 34300 w 352800" name="rtl"/>
                <a:gd fmla="*/ 17395 h 129850" name="rtt"/>
                <a:gd fmla="*/ 318500 w 352800" name="rtr"/>
                <a:gd fmla="*/ 120295 h 129850" name="rtb"/>
              </a:gdLst>
              <a:ahLst/>
              <a:cxnLst/>
              <a:rect b="rtb" l="rtl" t="rtt" r="rtr"/>
              <a:pathLst>
                <a:path stroke="false" w="352800" h="129850">
                  <a:moveTo>
                    <a:pt y="0" x="0"/>
                  </a:moveTo>
                  <a:lnTo>
                    <a:pt y="0" x="352800"/>
                  </a:lnTo>
                  <a:lnTo>
                    <a:pt y="129850" x="352800"/>
                  </a:lnTo>
                  <a:lnTo>
                    <a:pt y="129850" x="0"/>
                  </a:lnTo>
                  <a:lnTo>
                    <a:pt y="0" x="0"/>
                  </a:lnTo>
                  <a:close/>
                </a:path>
                <a:path fill="none" w="352800" h="129850">
                  <a:moveTo>
                    <a:pt y="129850" x="0"/>
                  </a:moveTo>
                  <a:lnTo>
                    <a:pt y="129850" x="352800"/>
                  </a:lnTo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686">
                  <a:solidFill>
                    <a:srgbClr val="303030"/>
                  </a:solidFill>
                  <a:latin typeface="나눔고딕"/>
                </a:rPr>
                <a:t>5.이슈</a:t>
              </a:r>
            </a:p>
          </p:txBody>
        </p:sp>
        <p:sp>
          <p:nvSpPr>
            <p:cNvPr id="197" name="Floating"/>
            <p:cNvSpPr/>
            <p:nvPr/>
          </p:nvSpPr>
          <p:spPr>
            <a:xfrm>
              <a:off y="2680261" x="2515231"/>
              <a:ext cy="220500" cx="466676"/>
            </a:xfrm>
            <a:custGeom>
              <a:avLst/>
              <a:gdLst>
                <a:gd fmla="*/ 112308 w 466676" name="rtl"/>
                <a:gd fmla="*/ 46060 h 220500" name="rtt"/>
                <a:gd fmla="*/ 357308 w 466676" name="rtr"/>
                <a:gd fmla="*/ 183260 h 220500" name="rtb"/>
              </a:gdLst>
              <a:ahLst/>
              <a:cxnLst/>
              <a:rect b="rtb" l="rtl" t="rtt" r="rtr"/>
              <a:pathLst>
                <a:path w="466676" h="220500">
                  <a:moveTo>
                    <a:pt y="0" x="110250"/>
                  </a:moveTo>
                  <a:lnTo>
                    <a:pt y="0" x="356426"/>
                  </a:lnTo>
                  <a:cubicBezTo>
                    <a:pt y="0" x="417317"/>
                    <a:pt y="49359" x="466676"/>
                    <a:pt y="110250" x="466676"/>
                  </a:cubicBezTo>
                  <a:cubicBezTo>
                    <a:pt y="171141" x="466676"/>
                    <a:pt y="220500" x="417317"/>
                    <a:pt y="220500" x="356426"/>
                  </a:cubicBezTo>
                  <a:lnTo>
                    <a:pt y="220500" x="110250"/>
                  </a:lnTo>
                  <a:cubicBezTo>
                    <a:pt y="220500" x="49359"/>
                    <a:pt y="171141" x="0"/>
                    <a:pt y="110250" x="0"/>
                  </a:cubicBezTo>
                  <a:cubicBezTo>
                    <a:pt y="49359" x="0"/>
                    <a:pt y="0" x="49359"/>
                    <a:pt y="0" x="110250"/>
                  </a:cubicBezTo>
                  <a:close/>
                </a:path>
              </a:pathLst>
            </a:custGeom>
            <a:solidFill>
              <a:srgbClr val="B6C2FF"/>
            </a:solidFill>
            <a:ln cap="flat" w="9800">
              <a:solidFill>
                <a:srgbClr val="B6C2FF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882">
                  <a:solidFill>
                    <a:srgbClr val="FFFFFF"/>
                  </a:solidFill>
                  <a:latin typeface="나눔고딕"/>
                </a:rPr>
                <a:t>댓글</a:t>
              </a:r>
            </a:p>
          </p:txBody>
        </p:sp>
        <p:sp>
          <p:nvSpPr>
            <p:cNvPr id="198" name="SubTopic"/>
            <p:cNvSpPr/>
            <p:nvPr/>
          </p:nvSpPr>
          <p:spPr>
            <a:xfrm>
              <a:off y="2062861" x="1956631"/>
              <a:ext cy="147000" cx="426300"/>
            </a:xfrm>
            <a:custGeom>
              <a:avLst/>
              <a:gdLst>
                <a:gd fmla="*/ 40670 w 426300" name="rtl"/>
                <a:gd fmla="*/ 19110 h 147000" name="rtt"/>
                <a:gd fmla="*/ 383670 w 426300" name="rtr"/>
                <a:gd fmla="*/ 136710 h 147000" name="rtb"/>
              </a:gdLst>
              <a:ahLst/>
              <a:cxnLst/>
              <a:rect b="rtb" l="rtl" t="rtt" r="rtr"/>
              <a:pathLst>
                <a:path w="426300" h="147000">
                  <a:moveTo>
                    <a:pt y="0" x="19600"/>
                  </a:moveTo>
                  <a:lnTo>
                    <a:pt y="0" x="406700"/>
                  </a:lnTo>
                  <a:cubicBezTo>
                    <a:pt y="0" x="419871"/>
                    <a:pt y="6429" x="426300"/>
                    <a:pt y="19600" x="426300"/>
                  </a:cubicBezTo>
                  <a:lnTo>
                    <a:pt y="127400" x="426300"/>
                  </a:lnTo>
                  <a:cubicBezTo>
                    <a:pt y="140571" x="426300"/>
                    <a:pt y="147000" x="419871"/>
                    <a:pt y="147000" x="406700"/>
                  </a:cubicBezTo>
                  <a:lnTo>
                    <a:pt y="147000" x="19600"/>
                  </a:lnTo>
                  <a:cubicBezTo>
                    <a:pt y="147000" x="6429"/>
                    <a:pt y="140571" x="0"/>
                    <a:pt y="127400" x="0"/>
                  </a:cubicBezTo>
                  <a:lnTo>
                    <a:pt y="19600" x="0"/>
                  </a:lnTo>
                  <a:cubicBezTo>
                    <a:pt y="6429" x="0"/>
                    <a:pt y="0" x="6429"/>
                    <a:pt y="0" x="19600"/>
                  </a:cubicBezTo>
                  <a:close/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784">
                  <a:solidFill>
                    <a:srgbClr val="303030"/>
                  </a:solidFill>
                  <a:latin typeface="나눔고딕"/>
                </a:rPr>
                <a:t>글 번호</a:t>
              </a:r>
            </a:p>
          </p:txBody>
        </p:sp>
        <p:sp>
          <p:nvSpPr>
            <p:cNvPr id="200" name="SubTopic"/>
            <p:cNvSpPr/>
            <p:nvPr/>
          </p:nvSpPr>
          <p:spPr>
            <a:xfrm>
              <a:off y="2241711" x="1858631"/>
              <a:ext cy="147000" cx="524300"/>
            </a:xfrm>
            <a:custGeom>
              <a:avLst/>
              <a:gdLst>
                <a:gd fmla="*/ 40670 w 524300" name="rtl"/>
                <a:gd fmla="*/ 19110 h 147000" name="rtt"/>
                <a:gd fmla="*/ 481670 w 524300" name="rtr"/>
                <a:gd fmla="*/ 136710 h 147000" name="rtb"/>
              </a:gdLst>
              <a:ahLst/>
              <a:cxnLst/>
              <a:rect b="rtb" l="rtl" t="rtt" r="rtr"/>
              <a:pathLst>
                <a:path w="524300" h="147000">
                  <a:moveTo>
                    <a:pt y="0" x="19600"/>
                  </a:moveTo>
                  <a:lnTo>
                    <a:pt y="0" x="504700"/>
                  </a:lnTo>
                  <a:cubicBezTo>
                    <a:pt y="0" x="517871"/>
                    <a:pt y="6429" x="524300"/>
                    <a:pt y="19600" x="524300"/>
                  </a:cubicBezTo>
                  <a:lnTo>
                    <a:pt y="127400" x="524300"/>
                  </a:lnTo>
                  <a:cubicBezTo>
                    <a:pt y="140571" x="524300"/>
                    <a:pt y="147000" x="517871"/>
                    <a:pt y="147000" x="504700"/>
                  </a:cubicBezTo>
                  <a:lnTo>
                    <a:pt y="147000" x="19600"/>
                  </a:lnTo>
                  <a:cubicBezTo>
                    <a:pt y="147000" x="6429"/>
                    <a:pt y="140571" x="0"/>
                    <a:pt y="127400" x="0"/>
                  </a:cubicBezTo>
                  <a:lnTo>
                    <a:pt y="19600" x="0"/>
                  </a:lnTo>
                  <a:cubicBezTo>
                    <a:pt y="6429" x="0"/>
                    <a:pt y="0" x="6429"/>
                    <a:pt y="0" x="19600"/>
                  </a:cubicBezTo>
                  <a:close/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784">
                  <a:solidFill>
                    <a:srgbClr val="303030"/>
                  </a:solidFill>
                  <a:latin typeface="나눔고딕"/>
                </a:rPr>
                <a:t>댓글 번호</a:t>
              </a:r>
            </a:p>
          </p:txBody>
        </p:sp>
        <p:sp>
          <p:nvSpPr>
            <p:cNvPr id="202" name="SubTopic"/>
            <p:cNvSpPr/>
            <p:nvPr/>
          </p:nvSpPr>
          <p:spPr>
            <a:xfrm>
              <a:off y="2420561" x="1986031"/>
              <a:ext cy="147000" cx="396900"/>
            </a:xfrm>
            <a:custGeom>
              <a:avLst/>
              <a:gdLst>
                <a:gd fmla="*/ 40670 w 396900" name="rtl"/>
                <a:gd fmla="*/ 19110 h 147000" name="rtt"/>
                <a:gd fmla="*/ 354270 w 396900" name="rtr"/>
                <a:gd fmla="*/ 136710 h 147000" name="rtb"/>
              </a:gdLst>
              <a:ahLst/>
              <a:cxnLst/>
              <a:rect b="rtb" l="rtl" t="rtt" r="rtr"/>
              <a:pathLst>
                <a:path w="396900" h="147000">
                  <a:moveTo>
                    <a:pt y="0" x="19600"/>
                  </a:moveTo>
                  <a:lnTo>
                    <a:pt y="0" x="377300"/>
                  </a:lnTo>
                  <a:cubicBezTo>
                    <a:pt y="0" x="390471"/>
                    <a:pt y="6429" x="396900"/>
                    <a:pt y="19600" x="396900"/>
                  </a:cubicBezTo>
                  <a:lnTo>
                    <a:pt y="127400" x="396900"/>
                  </a:lnTo>
                  <a:cubicBezTo>
                    <a:pt y="140571" x="396900"/>
                    <a:pt y="147000" x="390471"/>
                    <a:pt y="147000" x="377300"/>
                  </a:cubicBezTo>
                  <a:lnTo>
                    <a:pt y="147000" x="19600"/>
                  </a:lnTo>
                  <a:cubicBezTo>
                    <a:pt y="147000" x="6429"/>
                    <a:pt y="140571" x="0"/>
                    <a:pt y="127400" x="0"/>
                  </a:cubicBezTo>
                  <a:lnTo>
                    <a:pt y="19600" x="0"/>
                  </a:lnTo>
                  <a:cubicBezTo>
                    <a:pt y="6429" x="0"/>
                    <a:pt y="0" x="6429"/>
                    <a:pt y="0" x="19600"/>
                  </a:cubicBezTo>
                  <a:close/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784">
                  <a:solidFill>
                    <a:srgbClr val="303030"/>
                  </a:solidFill>
                  <a:latin typeface="나눔고딕"/>
                </a:rPr>
                <a:t>아이디</a:t>
              </a:r>
            </a:p>
          </p:txBody>
        </p:sp>
        <p:sp>
          <p:nvSpPr>
            <p:cNvPr id="204" name="SubTopic"/>
            <p:cNvSpPr/>
            <p:nvPr/>
          </p:nvSpPr>
          <p:spPr>
            <a:xfrm>
              <a:off y="2599411" x="1986031"/>
              <a:ext cy="147000" cx="396900"/>
            </a:xfrm>
            <a:custGeom>
              <a:avLst/>
              <a:gdLst>
                <a:gd fmla="*/ 40670 w 396900" name="rtl"/>
                <a:gd fmla="*/ 19110 h 147000" name="rtt"/>
                <a:gd fmla="*/ 354270 w 396900" name="rtr"/>
                <a:gd fmla="*/ 136710 h 147000" name="rtb"/>
              </a:gdLst>
              <a:ahLst/>
              <a:cxnLst/>
              <a:rect b="rtb" l="rtl" t="rtt" r="rtr"/>
              <a:pathLst>
                <a:path w="396900" h="147000">
                  <a:moveTo>
                    <a:pt y="0" x="19600"/>
                  </a:moveTo>
                  <a:lnTo>
                    <a:pt y="0" x="377300"/>
                  </a:lnTo>
                  <a:cubicBezTo>
                    <a:pt y="0" x="390471"/>
                    <a:pt y="6429" x="396900"/>
                    <a:pt y="19600" x="396900"/>
                  </a:cubicBezTo>
                  <a:lnTo>
                    <a:pt y="127400" x="396900"/>
                  </a:lnTo>
                  <a:cubicBezTo>
                    <a:pt y="140571" x="396900"/>
                    <a:pt y="147000" x="390471"/>
                    <a:pt y="147000" x="377300"/>
                  </a:cubicBezTo>
                  <a:lnTo>
                    <a:pt y="147000" x="19600"/>
                  </a:lnTo>
                  <a:cubicBezTo>
                    <a:pt y="147000" x="6429"/>
                    <a:pt y="140571" x="0"/>
                    <a:pt y="127400" x="0"/>
                  </a:cubicBezTo>
                  <a:lnTo>
                    <a:pt y="19600" x="0"/>
                  </a:lnTo>
                  <a:cubicBezTo>
                    <a:pt y="6429" x="0"/>
                    <a:pt y="0" x="6429"/>
                    <a:pt y="0" x="19600"/>
                  </a:cubicBezTo>
                  <a:close/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784">
                  <a:solidFill>
                    <a:srgbClr val="303030"/>
                  </a:solidFill>
                  <a:latin typeface="나눔고딕"/>
                </a:rPr>
                <a:t>닉네임</a:t>
              </a:r>
            </a:p>
          </p:txBody>
        </p:sp>
        <p:sp>
          <p:nvSpPr>
            <p:cNvPr id="206" name="SubTopic"/>
            <p:cNvSpPr/>
            <p:nvPr/>
          </p:nvSpPr>
          <p:spPr>
            <a:xfrm>
              <a:off y="2778261" x="1956631"/>
              <a:ext cy="147000" cx="426300"/>
            </a:xfrm>
            <a:custGeom>
              <a:avLst/>
              <a:gdLst>
                <a:gd fmla="*/ 40670 w 426300" name="rtl"/>
                <a:gd fmla="*/ 19110 h 147000" name="rtt"/>
                <a:gd fmla="*/ 383670 w 426300" name="rtr"/>
                <a:gd fmla="*/ 136710 h 147000" name="rtb"/>
              </a:gdLst>
              <a:ahLst/>
              <a:cxnLst/>
              <a:rect b="rtb" l="rtl" t="rtt" r="rtr"/>
              <a:pathLst>
                <a:path w="426300" h="147000">
                  <a:moveTo>
                    <a:pt y="0" x="19600"/>
                  </a:moveTo>
                  <a:lnTo>
                    <a:pt y="0" x="406700"/>
                  </a:lnTo>
                  <a:cubicBezTo>
                    <a:pt y="0" x="419871"/>
                    <a:pt y="6429" x="426300"/>
                    <a:pt y="19600" x="426300"/>
                  </a:cubicBezTo>
                  <a:lnTo>
                    <a:pt y="127400" x="426300"/>
                  </a:lnTo>
                  <a:cubicBezTo>
                    <a:pt y="140571" x="426300"/>
                    <a:pt y="147000" x="419871"/>
                    <a:pt y="147000" x="406700"/>
                  </a:cubicBezTo>
                  <a:lnTo>
                    <a:pt y="147000" x="19600"/>
                  </a:lnTo>
                  <a:cubicBezTo>
                    <a:pt y="147000" x="6429"/>
                    <a:pt y="140571" x="0"/>
                    <a:pt y="127400" x="0"/>
                  </a:cubicBezTo>
                  <a:lnTo>
                    <a:pt y="19600" x="0"/>
                  </a:lnTo>
                  <a:cubicBezTo>
                    <a:pt y="6429" x="0"/>
                    <a:pt y="0" x="6429"/>
                    <a:pt y="0" x="19600"/>
                  </a:cubicBezTo>
                  <a:close/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784">
                  <a:solidFill>
                    <a:srgbClr val="303030"/>
                  </a:solidFill>
                  <a:latin typeface="나눔고딕"/>
                </a:rPr>
                <a:t>글 내용</a:t>
              </a:r>
            </a:p>
          </p:txBody>
        </p:sp>
        <p:sp>
          <p:nvSpPr>
            <p:cNvPr id="208" name="SubTopic"/>
            <p:cNvSpPr/>
            <p:nvPr/>
          </p:nvSpPr>
          <p:spPr>
            <a:xfrm>
              <a:off y="2957111" x="1986031"/>
              <a:ext cy="147000" cx="396900"/>
            </a:xfrm>
            <a:custGeom>
              <a:avLst/>
              <a:gdLst>
                <a:gd fmla="*/ 40670 w 396900" name="rtl"/>
                <a:gd fmla="*/ 19110 h 147000" name="rtt"/>
                <a:gd fmla="*/ 354270 w 396900" name="rtr"/>
                <a:gd fmla="*/ 136710 h 147000" name="rtb"/>
              </a:gdLst>
              <a:ahLst/>
              <a:cxnLst/>
              <a:rect b="rtb" l="rtl" t="rtt" r="rtr"/>
              <a:pathLst>
                <a:path w="396900" h="147000">
                  <a:moveTo>
                    <a:pt y="0" x="19600"/>
                  </a:moveTo>
                  <a:lnTo>
                    <a:pt y="0" x="377300"/>
                  </a:lnTo>
                  <a:cubicBezTo>
                    <a:pt y="0" x="390471"/>
                    <a:pt y="6429" x="396900"/>
                    <a:pt y="19600" x="396900"/>
                  </a:cubicBezTo>
                  <a:lnTo>
                    <a:pt y="127400" x="396900"/>
                  </a:lnTo>
                  <a:cubicBezTo>
                    <a:pt y="140571" x="396900"/>
                    <a:pt y="147000" x="390471"/>
                    <a:pt y="147000" x="377300"/>
                  </a:cubicBezTo>
                  <a:lnTo>
                    <a:pt y="147000" x="19600"/>
                  </a:lnTo>
                  <a:cubicBezTo>
                    <a:pt y="147000" x="6429"/>
                    <a:pt y="140571" x="0"/>
                    <a:pt y="127400" x="0"/>
                  </a:cubicBezTo>
                  <a:lnTo>
                    <a:pt y="19600" x="0"/>
                  </a:lnTo>
                  <a:cubicBezTo>
                    <a:pt y="6429" x="0"/>
                    <a:pt y="0" x="6429"/>
                    <a:pt y="0" x="19600"/>
                  </a:cubicBezTo>
                  <a:close/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784">
                  <a:solidFill>
                    <a:srgbClr val="303030"/>
                  </a:solidFill>
                  <a:latin typeface="나눔고딕"/>
                </a:rPr>
                <a:t>작성일</a:t>
              </a:r>
            </a:p>
          </p:txBody>
        </p:sp>
        <p:sp>
          <p:nvSpPr>
            <p:cNvPr id="210" name="SubTopic"/>
            <p:cNvSpPr/>
            <p:nvPr/>
          </p:nvSpPr>
          <p:spPr>
            <a:xfrm>
              <a:off y="3192311" x="2084031"/>
              <a:ext cy="147000" cx="298900"/>
            </a:xfrm>
            <a:custGeom>
              <a:avLst/>
              <a:gdLst>
                <a:gd fmla="*/ 40670 w 298900" name="rtl"/>
                <a:gd fmla="*/ 19110 h 147000" name="rtt"/>
                <a:gd fmla="*/ 256270 w 298900" name="rtr"/>
                <a:gd fmla="*/ 136710 h 147000" name="rtb"/>
              </a:gdLst>
              <a:ahLst/>
              <a:cxnLst/>
              <a:rect b="rtb" l="rtl" t="rtt" r="rtr"/>
              <a:pathLst>
                <a:path w="298900" h="147000">
                  <a:moveTo>
                    <a:pt y="0" x="19600"/>
                  </a:moveTo>
                  <a:lnTo>
                    <a:pt y="0" x="279300"/>
                  </a:lnTo>
                  <a:cubicBezTo>
                    <a:pt y="0" x="292471"/>
                    <a:pt y="6429" x="298900"/>
                    <a:pt y="19600" x="298900"/>
                  </a:cubicBezTo>
                  <a:lnTo>
                    <a:pt y="127400" x="298900"/>
                  </a:lnTo>
                  <a:cubicBezTo>
                    <a:pt y="140571" x="298900"/>
                    <a:pt y="147000" x="292471"/>
                    <a:pt y="147000" x="279300"/>
                  </a:cubicBezTo>
                  <a:lnTo>
                    <a:pt y="147000" x="19600"/>
                  </a:lnTo>
                  <a:cubicBezTo>
                    <a:pt y="147000" x="6429"/>
                    <a:pt y="140571" x="0"/>
                    <a:pt y="127400" x="0"/>
                  </a:cubicBezTo>
                  <a:lnTo>
                    <a:pt y="19600" x="0"/>
                  </a:lnTo>
                  <a:cubicBezTo>
                    <a:pt y="6429" x="0"/>
                    <a:pt y="0" x="6429"/>
                    <a:pt y="0" x="19600"/>
                  </a:cubicBezTo>
                  <a:close/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784">
                  <a:solidFill>
                    <a:srgbClr val="303030"/>
                  </a:solidFill>
                  <a:latin typeface="나눔고딕"/>
                </a:rPr>
                <a:t>상태</a:t>
              </a:r>
            </a:p>
          </p:txBody>
        </p:sp>
        <p:sp>
          <p:nvSpPr>
            <p:cNvPr id="212" name="SubTopic"/>
            <p:cNvSpPr/>
            <p:nvPr/>
          </p:nvSpPr>
          <p:spPr>
            <a:xfrm>
              <a:off y="3371161" x="1986031"/>
              <a:ext cy="147000" cx="396900"/>
            </a:xfrm>
            <a:custGeom>
              <a:avLst/>
              <a:gdLst>
                <a:gd fmla="*/ 40670 w 396900" name="rtl"/>
                <a:gd fmla="*/ 19110 h 147000" name="rtt"/>
                <a:gd fmla="*/ 354270 w 396900" name="rtr"/>
                <a:gd fmla="*/ 136710 h 147000" name="rtb"/>
              </a:gdLst>
              <a:ahLst/>
              <a:cxnLst/>
              <a:rect b="rtb" l="rtl" t="rtt" r="rtr"/>
              <a:pathLst>
                <a:path w="396900" h="147000">
                  <a:moveTo>
                    <a:pt y="0" x="19600"/>
                  </a:moveTo>
                  <a:lnTo>
                    <a:pt y="0" x="377300"/>
                  </a:lnTo>
                  <a:cubicBezTo>
                    <a:pt y="0" x="390471"/>
                    <a:pt y="6429" x="396900"/>
                    <a:pt y="19600" x="396900"/>
                  </a:cubicBezTo>
                  <a:lnTo>
                    <a:pt y="127400" x="396900"/>
                  </a:lnTo>
                  <a:cubicBezTo>
                    <a:pt y="140571" x="396900"/>
                    <a:pt y="147000" x="390471"/>
                    <a:pt y="147000" x="377300"/>
                  </a:cubicBezTo>
                  <a:lnTo>
                    <a:pt y="147000" x="19600"/>
                  </a:lnTo>
                  <a:cubicBezTo>
                    <a:pt y="147000" x="6429"/>
                    <a:pt y="140571" x="0"/>
                    <a:pt y="127400" x="0"/>
                  </a:cubicBezTo>
                  <a:lnTo>
                    <a:pt y="19600" x="0"/>
                  </a:lnTo>
                  <a:cubicBezTo>
                    <a:pt y="6429" x="0"/>
                    <a:pt y="0" x="6429"/>
                    <a:pt y="0" x="19600"/>
                  </a:cubicBezTo>
                  <a:close/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784">
                  <a:solidFill>
                    <a:srgbClr val="303030"/>
                  </a:solidFill>
                  <a:latin typeface="나눔고딕"/>
                </a:rPr>
                <a:t>답댓글</a:t>
              </a:r>
            </a:p>
          </p:txBody>
        </p:sp>
        <p:sp>
          <p:nvSpPr>
            <p:cNvPr id="215" name="SubTopic"/>
            <p:cNvSpPr/>
            <p:nvPr/>
          </p:nvSpPr>
          <p:spPr>
            <a:xfrm>
              <a:off y="3135961" x="1417631"/>
              <a:ext cy="129850" cx="534100"/>
            </a:xfrm>
            <a:custGeom>
              <a:avLst/>
              <a:gdLst>
                <a:gd fmla="*/ 34300 w 534100" name="rtl"/>
                <a:gd fmla="*/ 17395 h 129850" name="rtt"/>
                <a:gd fmla="*/ 499800 w 534100" name="rtr"/>
                <a:gd fmla="*/ 120295 h 129850" name="rtb"/>
              </a:gdLst>
              <a:ahLst/>
              <a:cxnLst/>
              <a:rect b="rtb" l="rtl" t="rtt" r="rtr"/>
              <a:pathLst>
                <a:path stroke="false" w="534100" h="129850">
                  <a:moveTo>
                    <a:pt y="0" x="0"/>
                  </a:moveTo>
                  <a:lnTo>
                    <a:pt y="0" x="534100"/>
                  </a:lnTo>
                  <a:lnTo>
                    <a:pt y="129850" x="534100"/>
                  </a:lnTo>
                  <a:lnTo>
                    <a:pt y="129850" x="0"/>
                  </a:lnTo>
                  <a:lnTo>
                    <a:pt y="0" x="0"/>
                  </a:lnTo>
                  <a:close/>
                </a:path>
                <a:path fill="none" w="534100" h="129850">
                  <a:moveTo>
                    <a:pt y="129850" x="0"/>
                  </a:moveTo>
                  <a:lnTo>
                    <a:pt y="129850" x="534100"/>
                  </a:lnTo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686">
                  <a:solidFill>
                    <a:srgbClr val="303030"/>
                  </a:solidFill>
                  <a:latin typeface="나눔고딕"/>
                </a:rPr>
                <a:t>2-블라인드</a:t>
              </a:r>
            </a:p>
          </p:txBody>
        </p:sp>
        <p:sp>
          <p:nvSpPr>
            <p:cNvPr id="217" name="SubTopic"/>
            <p:cNvSpPr/>
            <p:nvPr/>
          </p:nvSpPr>
          <p:spPr>
            <a:xfrm>
              <a:off y="3135961" x="848251"/>
              <a:ext cy="129850" cx="357700"/>
            </a:xfrm>
            <a:custGeom>
              <a:avLst/>
              <a:gdLst>
                <a:gd fmla="*/ 34300 w 357700" name="rtl"/>
                <a:gd fmla="*/ 17395 h 129850" name="rtt"/>
                <a:gd fmla="*/ 323400 w 357700" name="rtr"/>
                <a:gd fmla="*/ 120295 h 129850" name="rtb"/>
              </a:gdLst>
              <a:ahLst/>
              <a:cxnLst/>
              <a:rect b="rtb" l="rtl" t="rtt" r="rtr"/>
              <a:pathLst>
                <a:path stroke="false" w="357700" h="129850">
                  <a:moveTo>
                    <a:pt y="0" x="0"/>
                  </a:moveTo>
                  <a:lnTo>
                    <a:pt y="0" x="357700"/>
                  </a:lnTo>
                  <a:lnTo>
                    <a:pt y="129850" x="357700"/>
                  </a:lnTo>
                  <a:lnTo>
                    <a:pt y="129850" x="0"/>
                  </a:lnTo>
                  <a:lnTo>
                    <a:pt y="0" x="0"/>
                  </a:lnTo>
                  <a:close/>
                </a:path>
                <a:path fill="none" w="357700" h="129850">
                  <a:moveTo>
                    <a:pt y="129850" x="0"/>
                  </a:moveTo>
                  <a:lnTo>
                    <a:pt y="129850" x="357700"/>
                  </a:lnTo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686">
                  <a:solidFill>
                    <a:srgbClr val="303030"/>
                  </a:solidFill>
                  <a:latin typeface="나눔고딕"/>
                </a:rPr>
                <a:t>1-삭제</a:t>
              </a:r>
            </a:p>
          </p:txBody>
        </p:sp>
        <p:sp>
          <p:nvSpPr>
            <p:cNvPr id="219" name="SubTopic"/>
            <p:cNvSpPr/>
            <p:nvPr/>
          </p:nvSpPr>
          <p:spPr>
            <a:xfrm>
              <a:off y="3135961" x="102471"/>
              <a:ext cy="129850" cx="534100"/>
            </a:xfrm>
            <a:custGeom>
              <a:avLst/>
              <a:gdLst>
                <a:gd fmla="*/ 34300 w 534100" name="rtl"/>
                <a:gd fmla="*/ 17395 h 129850" name="rtt"/>
                <a:gd fmla="*/ 499800 w 534100" name="rtr"/>
                <a:gd fmla="*/ 120295 h 129850" name="rtb"/>
              </a:gdLst>
              <a:ahLst/>
              <a:cxnLst/>
              <a:rect b="rtb" l="rtl" t="rtt" r="rtr"/>
              <a:pathLst>
                <a:path stroke="false" w="534100" h="129850">
                  <a:moveTo>
                    <a:pt y="0" x="0"/>
                  </a:moveTo>
                  <a:lnTo>
                    <a:pt y="0" x="534100"/>
                  </a:lnTo>
                  <a:lnTo>
                    <a:pt y="129850" x="534100"/>
                  </a:lnTo>
                  <a:lnTo>
                    <a:pt y="129850" x="0"/>
                  </a:lnTo>
                  <a:lnTo>
                    <a:pt y="0" x="0"/>
                  </a:lnTo>
                  <a:close/>
                </a:path>
                <a:path fill="none" w="534100" h="129850">
                  <a:moveTo>
                    <a:pt y="129850" x="0"/>
                  </a:moveTo>
                  <a:lnTo>
                    <a:pt y="129850" x="534100"/>
                  </a:lnTo>
                </a:path>
              </a:pathLst>
            </a:custGeom>
            <a:solidFill>
              <a:srgbClr val="FFFFFF"/>
            </a:solidFill>
            <a:ln cap="flat" w="4900">
              <a:solidFill>
                <a:srgbClr val="454545"/>
              </a:solidFill>
              <a:round/>
            </a:ln>
          </p:spPr>
          <p:txBody>
            <a:bodyPr lIns="0" wrap="none" rtlCol="0" tIns="0" bIns="11000" anchor="ctr" rIns="0"/>
            <a:lstStyle/>
            <a:p>
              <a:pPr algn="ctr">
                <a:lnSpc>
                  <a:spcPct val="100000"/>
                </a:lnSpc>
              </a:pPr>
              <a:r>
                <a:rPr b="1" sz="686">
                  <a:solidFill>
                    <a:srgbClr val="303030"/>
                  </a:solidFill>
                  <a:latin typeface="나눔고딕"/>
                </a:rPr>
                <a:t>0-조회가능</a:t>
              </a:r>
            </a:p>
          </p:txBody>
        </p:sp>
        <p:sp>
          <p:nvSpPr>
            <p:cNvPr id="242" name="shape242"/>
            <p:cNvSpPr/>
            <p:nvPr/>
          </p:nvSpPr>
          <p:spPr>
            <a:xfrm>
              <a:off y="1715087" x="6586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43" name="shape243"/>
            <p:cNvSpPr/>
            <p:nvPr/>
          </p:nvSpPr>
          <p:spPr>
            <a:xfrm>
              <a:off y="1715087" x="6586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44" name="shape244"/>
            <p:cNvSpPr/>
            <p:nvPr/>
          </p:nvSpPr>
          <p:spPr>
            <a:xfrm>
              <a:off y="1715087" x="6586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45" name="shape245"/>
            <p:cNvSpPr/>
            <p:nvPr/>
          </p:nvSpPr>
          <p:spPr>
            <a:xfrm>
              <a:off y="1715087" x="29028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46" name="shape246"/>
            <p:cNvSpPr/>
            <p:nvPr/>
          </p:nvSpPr>
          <p:spPr>
            <a:xfrm>
              <a:off y="1715087" x="29028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47" name="shape247"/>
            <p:cNvSpPr/>
            <p:nvPr/>
          </p:nvSpPr>
          <p:spPr>
            <a:xfrm>
              <a:off y="1715087" x="29028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48" name="shape248"/>
            <p:cNvSpPr/>
            <p:nvPr/>
          </p:nvSpPr>
          <p:spPr>
            <a:xfrm>
              <a:off y="1715087" x="51470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49" name="shape249"/>
            <p:cNvSpPr/>
            <p:nvPr/>
          </p:nvSpPr>
          <p:spPr>
            <a:xfrm>
              <a:off y="1715087" x="51470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50" name="shape250"/>
            <p:cNvSpPr/>
            <p:nvPr/>
          </p:nvSpPr>
          <p:spPr>
            <a:xfrm>
              <a:off y="1715087" x="51470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51" name="shape251"/>
            <p:cNvSpPr/>
            <p:nvPr/>
          </p:nvSpPr>
          <p:spPr>
            <a:xfrm>
              <a:off y="1715087" x="73912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52" name="shape252"/>
            <p:cNvSpPr/>
            <p:nvPr/>
          </p:nvSpPr>
          <p:spPr>
            <a:xfrm>
              <a:off y="1715087" x="73912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53" name="shape253"/>
            <p:cNvSpPr/>
            <p:nvPr/>
          </p:nvSpPr>
          <p:spPr>
            <a:xfrm>
              <a:off y="1715087" x="73912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54" name="shape254"/>
            <p:cNvSpPr/>
            <p:nvPr/>
          </p:nvSpPr>
          <p:spPr>
            <a:xfrm>
              <a:off y="3959287" x="6586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55" name="shape255"/>
            <p:cNvSpPr/>
            <p:nvPr/>
          </p:nvSpPr>
          <p:spPr>
            <a:xfrm>
              <a:off y="3959287" x="6586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56" name="shape256"/>
            <p:cNvSpPr/>
            <p:nvPr/>
          </p:nvSpPr>
          <p:spPr>
            <a:xfrm>
              <a:off y="3959287" x="6586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57" name="shape257"/>
            <p:cNvSpPr/>
            <p:nvPr/>
          </p:nvSpPr>
          <p:spPr>
            <a:xfrm>
              <a:off y="3959287" x="29028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58" name="shape258"/>
            <p:cNvSpPr/>
            <p:nvPr/>
          </p:nvSpPr>
          <p:spPr>
            <a:xfrm>
              <a:off y="3959287" x="29028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59" name="shape259"/>
            <p:cNvSpPr/>
            <p:nvPr/>
          </p:nvSpPr>
          <p:spPr>
            <a:xfrm>
              <a:off y="3959287" x="29028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60" name="shape260"/>
            <p:cNvSpPr/>
            <p:nvPr/>
          </p:nvSpPr>
          <p:spPr>
            <a:xfrm>
              <a:off y="3959287" x="51470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61" name="shape261"/>
            <p:cNvSpPr/>
            <p:nvPr/>
          </p:nvSpPr>
          <p:spPr>
            <a:xfrm>
              <a:off y="3959287" x="51470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62" name="shape262"/>
            <p:cNvSpPr/>
            <p:nvPr/>
          </p:nvSpPr>
          <p:spPr>
            <a:xfrm>
              <a:off y="3959287" x="51470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63" name="shape263"/>
            <p:cNvSpPr/>
            <p:nvPr/>
          </p:nvSpPr>
          <p:spPr>
            <a:xfrm>
              <a:off y="3959287" x="73912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64" name="shape264"/>
            <p:cNvSpPr/>
            <p:nvPr/>
          </p:nvSpPr>
          <p:spPr>
            <a:xfrm>
              <a:off y="3959287" x="73912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65" name="shape265"/>
            <p:cNvSpPr/>
            <p:nvPr/>
          </p:nvSpPr>
          <p:spPr>
            <a:xfrm>
              <a:off y="3959287" x="73912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66" name="shape266"/>
            <p:cNvSpPr/>
            <p:nvPr/>
          </p:nvSpPr>
          <p:spPr>
            <a:xfrm>
              <a:off y="0" x="7346429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0" x="177921"/>
                  </a:moveTo>
                  <a:lnTo>
                    <a:pt y="0" x="2014528"/>
                  </a:lnTo>
                  <a:lnTo>
                    <a:pt y="524745" x="2014528"/>
                  </a:lnTo>
                  <a:lnTo>
                    <a:pt y="524745" x="346889"/>
                  </a:lnTo>
                  <a:cubicBezTo>
                    <a:pt y="524745" x="287122"/>
                    <a:pt y="524745" x="257238"/>
                    <a:pt y="512929" x="234492"/>
                  </a:cubicBezTo>
                  <a:cubicBezTo>
                    <a:pt y="502972" x="215323"/>
                    <a:pt y="487343" x="199694"/>
                    <a:pt y="468175" x="189737"/>
                  </a:cubicBezTo>
                  <a:cubicBezTo>
                    <a:pt y="445428" x="177921"/>
                    <a:pt y="415544" x="177921"/>
                    <a:pt y="355777" x="177921"/>
                  </a:cubicBezTo>
                  <a:lnTo>
                    <a:pt y="0" x="177921"/>
                  </a:lnTo>
                </a:path>
              </a:pathLst>
            </a:custGeom>
            <a:solidFill>
              <a:srgbClr val="14AF78"/>
            </a:solidFill>
          </p:spPr>
        </p:sp>
        <p:sp>
          <p:nvSpPr>
            <p:cNvPr id="267" name="shape267"/>
            <p:cNvSpPr/>
            <p:nvPr/>
          </p:nvSpPr>
          <p:spPr>
            <a:xfrm>
              <a:off y="0" x="7346429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154685" x="668640"/>
                  </a:moveTo>
                  <a:cubicBezTo>
                    <a:pt y="119972" x="668640"/>
                    <a:pt y="91830" x="696781"/>
                    <a:pt y="91830" x="731495"/>
                  </a:cubicBezTo>
                  <a:lnTo>
                    <a:pt y="91830" x="881276"/>
                  </a:lnTo>
                  <a:cubicBezTo>
                    <a:pt y="91830" x="915990"/>
                    <a:pt y="119972" x="944131"/>
                    <a:pt y="154685" x="944131"/>
                  </a:cubicBezTo>
                  <a:lnTo>
                    <a:pt y="304466" x="944131"/>
                  </a:lnTo>
                  <a:cubicBezTo>
                    <a:pt y="339180" x="944131"/>
                    <a:pt y="367321" x="915990"/>
                    <a:pt y="367321" x="881276"/>
                  </a:cubicBezTo>
                  <a:lnTo>
                    <a:pt y="367321" x="731495"/>
                  </a:lnTo>
                  <a:cubicBezTo>
                    <a:pt y="367321" x="696781"/>
                    <a:pt y="339180" x="668640"/>
                    <a:pt y="304466" x="668640"/>
                  </a:cubicBezTo>
                  <a:lnTo>
                    <a:pt y="154685" x="668640"/>
                  </a:lnTo>
                </a:path>
              </a:pathLst>
            </a:custGeom>
            <a:gradFill>
              <a:gsLst>
                <a:gs pos="0">
                  <a:srgbClr val="008899"/>
                </a:gs>
                <a:gs pos="100000">
                  <a:srgbClr val="66FF66"/>
                </a:gs>
              </a:gsLst>
              <a:lin scaled="0" ang="13500000"/>
            </a:gradFill>
          </p:spPr>
        </p:sp>
        <p:sp>
          <p:nvSpPr>
            <p:cNvPr id="268" name="shape268"/>
            <p:cNvSpPr/>
            <p:nvPr/>
          </p:nvSpPr>
          <p:spPr>
            <a:xfrm>
              <a:off y="0" x="7346429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177806" x="852243"/>
                  </a:moveTo>
                  <a:cubicBezTo>
                    <a:pt y="183504" x="857942"/>
                    <a:pt y="192744" x="857942"/>
                    <a:pt y="198443" x="852242"/>
                  </a:cubicBezTo>
                  <a:lnTo>
                    <a:pt y="271406" x="779279"/>
                  </a:lnTo>
                  <a:cubicBezTo>
                    <a:pt y="277105" x="773580"/>
                    <a:pt y="277105" x="764341"/>
                    <a:pt y="271406" x="758642"/>
                  </a:cubicBezTo>
                  <a:cubicBezTo>
                    <a:pt y="265708" x="752944"/>
                    <a:pt y="256468" x="752944"/>
                    <a:pt y="250770" x="758642"/>
                  </a:cubicBezTo>
                  <a:lnTo>
                    <a:pt y="177806" x="831606"/>
                  </a:lnTo>
                  <a:cubicBezTo>
                    <a:pt y="172107" x="837305"/>
                    <a:pt y="172107" x="846544"/>
                    <a:pt y="177806" x="852243"/>
                  </a:cubicBezTo>
                </a:path>
              </a:pathLst>
            </a:custGeom>
            <a:solidFill>
              <a:srgbClr val="F3F8F9"/>
            </a:solidFill>
          </p:spPr>
        </p:sp>
        <p:sp>
          <p:nvSpPr>
            <p:cNvPr id="269" name="shape269"/>
            <p:cNvSpPr/>
            <p:nvPr/>
          </p:nvSpPr>
          <p:spPr>
            <a:xfrm>
              <a:off y="0" x="7346429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186871" x="747073"/>
                  </a:moveTo>
                  <a:lnTo>
                    <a:pt y="262339" x="747073"/>
                  </a:lnTo>
                  <a:lnTo>
                    <a:pt y="250769" x="758643"/>
                  </a:lnTo>
                  <a:cubicBezTo>
                    <a:pt y="245070" x="764342"/>
                    <a:pt y="245070" x="773581"/>
                    <a:pt y="250769" x="779280"/>
                  </a:cubicBezTo>
                  <a:cubicBezTo>
                    <a:pt y="256468" x="784978"/>
                    <a:pt y="265707" x="784978"/>
                    <a:pt y="271406" x="779280"/>
                  </a:cubicBezTo>
                  <a:lnTo>
                    <a:pt y="295432" x="755254"/>
                  </a:lnTo>
                  <a:cubicBezTo>
                    <a:pt y="309221" x="741465"/>
                    <a:pt y="299455" x="717887"/>
                    <a:pt y="279954" x="717887"/>
                  </a:cubicBezTo>
                  <a:lnTo>
                    <a:pt y="169257" x="717887"/>
                  </a:lnTo>
                  <a:cubicBezTo>
                    <a:pt y="149756" x="717887"/>
                    <a:pt y="139990" x="741465"/>
                    <a:pt y="153779" x="755254"/>
                  </a:cubicBezTo>
                  <a:lnTo>
                    <a:pt y="262339" x="863814"/>
                  </a:lnTo>
                  <a:lnTo>
                    <a:pt y="186871" x="863814"/>
                  </a:lnTo>
                  <a:lnTo>
                    <a:pt y="198442" x="852244"/>
                  </a:lnTo>
                  <a:cubicBezTo>
                    <a:pt y="204141" x="846544"/>
                    <a:pt y="204141" x="837305"/>
                    <a:pt y="198442" x="831606"/>
                  </a:cubicBezTo>
                  <a:cubicBezTo>
                    <a:pt y="192744" x="825908"/>
                    <a:pt y="183504" x="825908"/>
                    <a:pt y="177805" x="831607"/>
                  </a:cubicBezTo>
                  <a:lnTo>
                    <a:pt y="153779" x="855632"/>
                  </a:lnTo>
                  <a:cubicBezTo>
                    <a:pt y="139990" x="869422"/>
                    <a:pt y="149755" x="893000"/>
                    <a:pt y="169257" x="892999"/>
                  </a:cubicBezTo>
                  <a:lnTo>
                    <a:pt y="279954" x="892999"/>
                  </a:lnTo>
                  <a:cubicBezTo>
                    <a:pt y="299455" x="893000"/>
                    <a:pt y="309221" x="869422"/>
                    <a:pt y="295432" x="855633"/>
                  </a:cubicBezTo>
                  <a:lnTo>
                    <a:pt y="186871" x="747073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270" name="shape270"/>
            <p:cNvSpPr/>
            <p:nvPr/>
          </p:nvSpPr>
          <p:spPr>
            <a:xfrm>
              <a:off y="0" x="7346429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132006" x="1107933"/>
                  </a:moveTo>
                  <a:lnTo>
                    <a:pt y="132006" x="1092666"/>
                  </a:lnTo>
                  <a:lnTo>
                    <a:pt y="189400" x="1078548"/>
                  </a:lnTo>
                  <a:lnTo>
                    <a:pt y="132006" x="1061215"/>
                  </a:lnTo>
                  <a:lnTo>
                    <a:pt y="132006" x="1046522"/>
                  </a:lnTo>
                  <a:lnTo>
                    <a:pt y="189285" x="1029189"/>
                  </a:lnTo>
                  <a:lnTo>
                    <a:pt y="132006" x="1015070"/>
                  </a:lnTo>
                  <a:lnTo>
                    <a:pt y="132006" x="999229"/>
                  </a:lnTo>
                  <a:lnTo>
                    <a:pt y="212358" x="1021154"/>
                  </a:lnTo>
                  <a:lnTo>
                    <a:pt y="212358" x="1035961"/>
                  </a:lnTo>
                  <a:lnTo>
                    <a:pt y="153701" x="1053639"/>
                  </a:lnTo>
                  <a:lnTo>
                    <a:pt y="212358" x="1071316"/>
                  </a:lnTo>
                  <a:lnTo>
                    <a:pt y="212358" x="1086009"/>
                  </a:lnTo>
                  <a:lnTo>
                    <a:pt y="132006" x="1107933"/>
                  </a:lnTo>
                  <a:moveTo>
                    <a:pt y="152209" x="1136607"/>
                  </a:moveTo>
                  <a:cubicBezTo>
                    <a:pt y="152209" x="1119389"/>
                    <a:pt y="163688" x="1107336"/>
                    <a:pt y="182857" x="1107336"/>
                  </a:cubicBezTo>
                  <a:cubicBezTo>
                    <a:pt y="202142" x="1107336"/>
                    <a:pt y="213620" x="1119389"/>
                    <a:pt y="213620" x="1136607"/>
                  </a:cubicBezTo>
                  <a:cubicBezTo>
                    <a:pt y="213620" x="1153940"/>
                    <a:pt y="202142" x="1165993"/>
                    <a:pt y="182857" x="1165993"/>
                  </a:cubicBezTo>
                  <a:cubicBezTo>
                    <a:pt y="163688" x="1165993"/>
                    <a:pt y="152209" x="1153940"/>
                    <a:pt y="152209" x="1136607"/>
                  </a:cubicBezTo>
                  <a:moveTo>
                    <a:pt y="165409" x="1136493"/>
                  </a:moveTo>
                  <a:cubicBezTo>
                    <a:pt y="165409" x="1145102"/>
                    <a:pt y="171034" x="1151415"/>
                    <a:pt y="182857" x="1151415"/>
                  </a:cubicBezTo>
                  <a:cubicBezTo>
                    <a:pt y="193992" x="1151415"/>
                    <a:pt y="200420" x="1146020"/>
                    <a:pt y="200420" x="1136837"/>
                  </a:cubicBezTo>
                  <a:cubicBezTo>
                    <a:pt y="200420" x="1128228"/>
                    <a:pt y="194795" x="1121914"/>
                    <a:pt y="182857" x="1121914"/>
                  </a:cubicBezTo>
                  <a:cubicBezTo>
                    <a:pt y="171838" x="1121914"/>
                    <a:pt y="165409" x="1127309"/>
                    <a:pt y="165409" x="1136493"/>
                  </a:cubicBezTo>
                  <a:moveTo>
                    <a:pt y="152209" x="1207845"/>
                  </a:moveTo>
                  <a:cubicBezTo>
                    <a:pt y="152209" x="1197973"/>
                    <a:pt y="156341" x="1193152"/>
                    <a:pt y="161851" x="1189823"/>
                  </a:cubicBezTo>
                  <a:lnTo>
                    <a:pt y="153242" x="1189823"/>
                  </a:lnTo>
                  <a:lnTo>
                    <a:pt y="153242" x="1175704"/>
                  </a:lnTo>
                  <a:lnTo>
                    <a:pt y="212358" x="1175704"/>
                  </a:lnTo>
                  <a:lnTo>
                    <a:pt y="212358" x="1189938"/>
                  </a:lnTo>
                  <a:lnTo>
                    <a:pt y="180447" x="1189938"/>
                  </a:lnTo>
                  <a:cubicBezTo>
                    <a:pt y="170804" x="1189938"/>
                    <a:pt y="164950" x="1194415"/>
                    <a:pt y="164950" x="1202909"/>
                  </a:cubicBezTo>
                  <a:cubicBezTo>
                    <a:pt y="164950" x="1209911"/>
                    <a:pt y="168853" x="1213928"/>
                    <a:pt y="175511" x="1213928"/>
                  </a:cubicBezTo>
                  <a:lnTo>
                    <a:pt y="212358" x="1213928"/>
                  </a:lnTo>
                  <a:lnTo>
                    <a:pt y="212358" x="1228162"/>
                  </a:lnTo>
                  <a:lnTo>
                    <a:pt y="174248" x="1228162"/>
                  </a:lnTo>
                  <a:cubicBezTo>
                    <a:pt y="160129" x="1228162"/>
                    <a:pt y="152209" x="1221275"/>
                    <a:pt y="152209" x="1207845"/>
                  </a:cubicBezTo>
                  <a:moveTo>
                    <a:pt y="130743" x="1296610"/>
                  </a:moveTo>
                  <a:lnTo>
                    <a:pt y="130743" x="1282377"/>
                  </a:lnTo>
                  <a:lnTo>
                    <a:pt y="161047" x="1282377"/>
                  </a:lnTo>
                  <a:cubicBezTo>
                    <a:pt y="155308" x="1278818"/>
                    <a:pt y="152209" x="1271586"/>
                    <a:pt y="152209" x="1263896"/>
                  </a:cubicBezTo>
                  <a:cubicBezTo>
                    <a:pt y="152209" x="1249432"/>
                    <a:pt y="162310" x="1237380"/>
                    <a:pt y="182742" x="1237380"/>
                  </a:cubicBezTo>
                  <a:cubicBezTo>
                    <a:pt y="203519" x="1237380"/>
                    <a:pt y="213620" x="1249432"/>
                    <a:pt y="213620" x="1263896"/>
                  </a:cubicBezTo>
                  <a:cubicBezTo>
                    <a:pt y="213620" x="1272046"/>
                    <a:pt y="210062" x="1279392"/>
                    <a:pt y="203289" x="1282606"/>
                  </a:cubicBezTo>
                  <a:lnTo>
                    <a:pt y="212358" x="1282606"/>
                  </a:lnTo>
                  <a:lnTo>
                    <a:pt y="212358" x="1296610"/>
                  </a:lnTo>
                  <a:lnTo>
                    <a:pt y="130743" x="1296610"/>
                  </a:lnTo>
                  <a:moveTo>
                    <a:pt y="200535" x="1267224"/>
                  </a:moveTo>
                  <a:cubicBezTo>
                    <a:pt y="200535" x="1258960"/>
                    <a:pt y="194680" x="1251843"/>
                    <a:pt y="182742" x="1251843"/>
                  </a:cubicBezTo>
                  <a:cubicBezTo>
                    <a:pt y="170690" x="1251843"/>
                    <a:pt y="164835" x="1258960"/>
                    <a:pt y="164835" x="1267224"/>
                  </a:cubicBezTo>
                  <a:cubicBezTo>
                    <a:pt y="164835" x="1274915"/>
                    <a:pt y="170575" x="1282721"/>
                    <a:pt y="182742" x="1282721"/>
                  </a:cubicBezTo>
                  <a:cubicBezTo>
                    <a:pt y="194795" x="1282721"/>
                    <a:pt y="200535" x="1274915"/>
                    <a:pt y="200535" x="1267224"/>
                  </a:cubicBezTo>
                  <a:moveTo>
                    <a:pt y="187104" x="1361305"/>
                  </a:moveTo>
                  <a:lnTo>
                    <a:pt y="181250" x="1361305"/>
                  </a:lnTo>
                  <a:cubicBezTo>
                    <a:pt y="161736" x="1361305"/>
                    <a:pt y="152209" x="1349137"/>
                    <a:pt y="152209" x="1334789"/>
                  </a:cubicBezTo>
                  <a:cubicBezTo>
                    <a:pt y="152209" x="1319751"/>
                    <a:pt y="162540" x="1306321"/>
                    <a:pt y="183202" x="1306321"/>
                  </a:cubicBezTo>
                  <a:cubicBezTo>
                    <a:pt y="203749" x="1306321"/>
                    <a:pt y="213620" x="1319522"/>
                    <a:pt y="213620" x="1334444"/>
                  </a:cubicBezTo>
                  <a:cubicBezTo>
                    <a:pt y="213620" x="1346497"/>
                    <a:pt y="207077" x="1357861"/>
                    <a:pt y="194566" x="1360846"/>
                  </a:cubicBezTo>
                  <a:lnTo>
                    <a:pt y="194566" x="1347530"/>
                  </a:lnTo>
                  <a:cubicBezTo>
                    <a:pt y="199272" x="1345464"/>
                    <a:pt y="201338" x="1340643"/>
                    <a:pt y="201338" x="1335018"/>
                  </a:cubicBezTo>
                  <a:cubicBezTo>
                    <a:pt y="201338" x="1326524"/>
                    <a:pt y="196747" x="1320440"/>
                    <a:pt y="187104" x="1320096"/>
                  </a:cubicBezTo>
                  <a:lnTo>
                    <a:pt y="187104" x="1361305"/>
                  </a:lnTo>
                  <a:moveTo>
                    <a:pt y="164491" x="1334674"/>
                  </a:moveTo>
                  <a:cubicBezTo>
                    <a:pt y="164491" x="1342365"/>
                    <a:pt y="168853" x="1347301"/>
                    <a:pt y="176659" x="1347301"/>
                  </a:cubicBezTo>
                  <a:lnTo>
                    <a:pt y="176659" x="1320440"/>
                  </a:lnTo>
                  <a:cubicBezTo>
                    <a:pt y="168050" x="1321703"/>
                    <a:pt y="164491" x="1327901"/>
                    <a:pt y="164491" x="1334674"/>
                  </a:cubicBezTo>
                  <a:moveTo>
                    <a:pt y="152553" x="1404505"/>
                  </a:moveTo>
                  <a:lnTo>
                    <a:pt y="152553" x="1400602"/>
                  </a:lnTo>
                  <a:cubicBezTo>
                    <a:pt y="152553" x="1393715"/>
                    <a:pt y="155538" x="1388205"/>
                    <a:pt y="161966" x="1385221"/>
                  </a:cubicBezTo>
                  <a:lnTo>
                    <a:pt y="153242" x="1385221"/>
                  </a:lnTo>
                  <a:lnTo>
                    <a:pt y="153242" x="1371102"/>
                  </a:lnTo>
                  <a:lnTo>
                    <a:pt y="212358" x="1371102"/>
                  </a:lnTo>
                  <a:lnTo>
                    <a:pt y="212358" x="1385336"/>
                  </a:lnTo>
                  <a:lnTo>
                    <a:pt y="183431" x="1385336"/>
                  </a:lnTo>
                  <a:cubicBezTo>
                    <a:pt y="171838" x="1385336"/>
                    <a:pt y="166443" x="1390731"/>
                    <a:pt y="166443" x="1400717"/>
                  </a:cubicBezTo>
                  <a:lnTo>
                    <a:pt y="166443" x="1404505"/>
                  </a:lnTo>
                  <a:lnTo>
                    <a:pt y="152553" x="1404505"/>
                  </a:lnTo>
                  <a:moveTo>
                    <a:pt y="177118" x="1435555"/>
                  </a:moveTo>
                  <a:cubicBezTo>
                    <a:pt y="176085" x="1428324"/>
                    <a:pt y="175166" x="1423158"/>
                    <a:pt y="170575" x="1423158"/>
                  </a:cubicBezTo>
                  <a:cubicBezTo>
                    <a:pt y="167131" x="1423158"/>
                    <a:pt y="164032" x="1425913"/>
                    <a:pt y="164032" x="1432915"/>
                  </a:cubicBezTo>
                  <a:cubicBezTo>
                    <a:pt y="164032" x="1438999"/>
                    <a:pt y="166328" x="1443131"/>
                    <a:pt y="172182" x="1443705"/>
                  </a:cubicBezTo>
                  <a:lnTo>
                    <a:pt y="172182" x="1457595"/>
                  </a:lnTo>
                  <a:cubicBezTo>
                    <a:pt y="158981" x="1456791"/>
                    <a:pt y="152209" x="1446575"/>
                    <a:pt y="152209" x="1432800"/>
                  </a:cubicBezTo>
                  <a:cubicBezTo>
                    <a:pt y="152209" x="1420518"/>
                    <a:pt y="157604" x="1409269"/>
                    <a:pt y="171034" x="1409269"/>
                  </a:cubicBezTo>
                  <a:cubicBezTo>
                    <a:pt y="185612" x="1409269"/>
                    <a:pt y="187564" x="1422469"/>
                    <a:pt y="189515" x="1434063"/>
                  </a:cubicBezTo>
                  <a:cubicBezTo>
                    <a:pt y="190892" x="1442213"/>
                    <a:pt y="191811" x="1444968"/>
                    <a:pt y="195484" x="1444968"/>
                  </a:cubicBezTo>
                  <a:cubicBezTo>
                    <a:pt y="199961" x="1444968"/>
                    <a:pt y="201912" x="1440721"/>
                    <a:pt y="201912" x="1434637"/>
                  </a:cubicBezTo>
                  <a:cubicBezTo>
                    <a:pt y="201912" x="1427979"/>
                    <a:pt y="199387" x="1422814"/>
                    <a:pt y="193418" x="1421781"/>
                  </a:cubicBezTo>
                  <a:lnTo>
                    <a:pt y="193418" x="1407432"/>
                  </a:lnTo>
                  <a:cubicBezTo>
                    <a:pt y="208340" x="1408465"/>
                    <a:pt y="213620" x="1421666"/>
                    <a:pt y="213620" x="1433948"/>
                  </a:cubicBezTo>
                  <a:cubicBezTo>
                    <a:pt y="213620" x="1447149"/>
                    <a:pt y="207307" x="1458972"/>
                    <a:pt y="193992" x="1458972"/>
                  </a:cubicBezTo>
                  <a:cubicBezTo>
                    <a:pt y="180217" x="1458972"/>
                    <a:pt y="178725" x="1446116"/>
                    <a:pt y="177118" x="1435555"/>
                  </a:cubicBezTo>
                  <a:moveTo>
                    <a:pt y="152209" x="1500330"/>
                  </a:moveTo>
                  <a:cubicBezTo>
                    <a:pt y="152209" x="1490344"/>
                    <a:pt y="156341" x="1485752"/>
                    <a:pt y="161966" x="1482423"/>
                  </a:cubicBezTo>
                  <a:lnTo>
                    <a:pt y="130743" x="1482423"/>
                  </a:lnTo>
                  <a:lnTo>
                    <a:pt y="130743" x="1468189"/>
                  </a:lnTo>
                  <a:lnTo>
                    <a:pt y="212358" x="1468189"/>
                  </a:lnTo>
                  <a:lnTo>
                    <a:pt y="212358" x="1482423"/>
                  </a:lnTo>
                  <a:lnTo>
                    <a:pt y="180447" x="1482423"/>
                  </a:lnTo>
                  <a:cubicBezTo>
                    <a:pt y="170804" x="1482423"/>
                    <a:pt y="164950" x="1486900"/>
                    <a:pt y="164950" x="1495394"/>
                  </a:cubicBezTo>
                  <a:cubicBezTo>
                    <a:pt y="164950" x="1502396"/>
                    <a:pt y="168853" x="1506414"/>
                    <a:pt y="175511" x="1506414"/>
                  </a:cubicBezTo>
                  <a:lnTo>
                    <a:pt y="212358" x="1506414"/>
                  </a:lnTo>
                  <a:lnTo>
                    <a:pt y="212358" x="1520648"/>
                  </a:lnTo>
                  <a:lnTo>
                    <a:pt y="174248" x="1520648"/>
                  </a:lnTo>
                  <a:cubicBezTo>
                    <a:pt y="160129" x="1520648"/>
                    <a:pt y="152209" x="1513760"/>
                    <a:pt y="152209" x="1500330"/>
                  </a:cubicBezTo>
                  <a:moveTo>
                    <a:pt y="152209" x="1559021"/>
                  </a:moveTo>
                  <a:cubicBezTo>
                    <a:pt y="152209" x="1544328"/>
                    <a:pt y="158867" x="1533883"/>
                    <a:pt y="172641" x="1531587"/>
                  </a:cubicBezTo>
                  <a:lnTo>
                    <a:pt y="172641" x="1545132"/>
                  </a:lnTo>
                  <a:cubicBezTo>
                    <a:pt y="168164" x="1546395"/>
                    <a:pt y="163917" x="1548920"/>
                    <a:pt y="163917" x="1557759"/>
                  </a:cubicBezTo>
                  <a:cubicBezTo>
                    <a:pt y="163917" x="1562809"/>
                    <a:pt y="165524" x="1567516"/>
                    <a:pt y="170001" x="1567516"/>
                  </a:cubicBezTo>
                  <a:cubicBezTo>
                    <a:pt y="174937" x="1567516"/>
                    <a:pt y="175855" x="1562924"/>
                    <a:pt y="176199" x="1560628"/>
                  </a:cubicBezTo>
                  <a:lnTo>
                    <a:pt y="177921" x="1548690"/>
                  </a:lnTo>
                  <a:cubicBezTo>
                    <a:pt y="178725" x="1543295"/>
                    <a:pt y="181250" x="1529865"/>
                    <a:pt y="196058" x="1529865"/>
                  </a:cubicBezTo>
                  <a:cubicBezTo>
                    <a:pt y="208570" x="1529865"/>
                    <a:pt y="213620" x="1539507"/>
                    <a:pt y="213620" x="1548920"/>
                  </a:cubicBezTo>
                  <a:cubicBezTo>
                    <a:pt y="213620" x="1555233"/>
                    <a:pt y="211325" x="1562924"/>
                    <a:pt y="203749" x="1567516"/>
                  </a:cubicBezTo>
                  <a:lnTo>
                    <a:pt y="212358" x="1567516"/>
                  </a:lnTo>
                  <a:lnTo>
                    <a:pt y="212358" x="1581405"/>
                  </a:lnTo>
                  <a:lnTo>
                    <a:pt y="171378" x="1581405"/>
                  </a:lnTo>
                  <a:cubicBezTo>
                    <a:pt y="157489" x="1581405"/>
                    <a:pt y="152209" x="1571992"/>
                    <a:pt y="152209" x="1559021"/>
                  </a:cubicBezTo>
                  <a:moveTo>
                    <a:pt y="201797" x="1552593"/>
                  </a:moveTo>
                  <a:cubicBezTo>
                    <a:pt y="201797" x="1547542"/>
                    <a:pt y="199616" x="1544099"/>
                    <a:pt y="194910" x="1544099"/>
                  </a:cubicBezTo>
                  <a:cubicBezTo>
                    <a:pt y="188367" x="1544099"/>
                    <a:pt y="187334" x="1551101"/>
                    <a:pt y="186990" x="1553626"/>
                  </a:cubicBezTo>
                  <a:lnTo>
                    <a:pt y="186071" x="1559595"/>
                  </a:lnTo>
                  <a:cubicBezTo>
                    <a:pt y="185612" x="1562580"/>
                    <a:pt y="185268" x="1564990"/>
                    <a:pt y="184349" x="1567171"/>
                  </a:cubicBezTo>
                  <a:lnTo>
                    <a:pt y="187564" x="1567171"/>
                  </a:lnTo>
                  <a:cubicBezTo>
                    <a:pt y="195484" x="1567171"/>
                    <a:pt y="201797" x="1561202"/>
                    <a:pt y="201797" x="1552593"/>
                  </a:cubicBezTo>
                  <a:moveTo>
                    <a:pt y="152553" x="1628043"/>
                  </a:moveTo>
                  <a:lnTo>
                    <a:pt y="152553" x="1624140"/>
                  </a:lnTo>
                  <a:cubicBezTo>
                    <a:pt y="152553" x="1617253"/>
                    <a:pt y="155538" x="1611743"/>
                    <a:pt y="161966" x="1608759"/>
                  </a:cubicBezTo>
                  <a:lnTo>
                    <a:pt y="153242" x="1608759"/>
                  </a:lnTo>
                  <a:lnTo>
                    <a:pt y="153242" x="1594640"/>
                  </a:lnTo>
                  <a:lnTo>
                    <a:pt y="212358" x="1594640"/>
                  </a:lnTo>
                  <a:lnTo>
                    <a:pt y="212358" x="1608874"/>
                  </a:lnTo>
                  <a:lnTo>
                    <a:pt y="183431" x="1608874"/>
                  </a:lnTo>
                  <a:cubicBezTo>
                    <a:pt y="171838" x="1608874"/>
                    <a:pt y="166443" x="1614269"/>
                    <a:pt y="166443" x="1624255"/>
                  </a:cubicBezTo>
                  <a:lnTo>
                    <a:pt y="166443" x="1628043"/>
                  </a:lnTo>
                  <a:lnTo>
                    <a:pt y="152553" x="1628043"/>
                  </a:lnTo>
                  <a:moveTo>
                    <a:pt y="187104" x="1685408"/>
                  </a:moveTo>
                  <a:lnTo>
                    <a:pt y="181250" x="1685408"/>
                  </a:lnTo>
                  <a:cubicBezTo>
                    <a:pt y="161736" x="1685408"/>
                    <a:pt y="152209" x="1673241"/>
                    <a:pt y="152209" x="1658892"/>
                  </a:cubicBezTo>
                  <a:cubicBezTo>
                    <a:pt y="152209" x="1643855"/>
                    <a:pt y="162540" x="1630425"/>
                    <a:pt y="183202" x="1630425"/>
                  </a:cubicBezTo>
                  <a:cubicBezTo>
                    <a:pt y="203749" x="1630425"/>
                    <a:pt y="213620" x="1643626"/>
                    <a:pt y="213620" x="1658548"/>
                  </a:cubicBezTo>
                  <a:cubicBezTo>
                    <a:pt y="213620" x="1670601"/>
                    <a:pt y="207077" x="1681965"/>
                    <a:pt y="194566" x="1684949"/>
                  </a:cubicBezTo>
                  <a:lnTo>
                    <a:pt y="194566" x="1671634"/>
                  </a:lnTo>
                  <a:cubicBezTo>
                    <a:pt y="199272" x="1669568"/>
                    <a:pt y="201338" x="1664747"/>
                    <a:pt y="201338" x="1659122"/>
                  </a:cubicBezTo>
                  <a:cubicBezTo>
                    <a:pt y="201338" x="1650628"/>
                    <a:pt y="196747" x="1644544"/>
                    <a:pt y="187104" x="1644200"/>
                  </a:cubicBezTo>
                  <a:lnTo>
                    <a:pt y="187104" x="1685408"/>
                  </a:lnTo>
                  <a:moveTo>
                    <a:pt y="164491" x="1658778"/>
                  </a:moveTo>
                  <a:cubicBezTo>
                    <a:pt y="164491" x="1666468"/>
                    <a:pt y="168853" x="1671404"/>
                    <a:pt y="176659" x="1671404"/>
                  </a:cubicBezTo>
                  <a:lnTo>
                    <a:pt y="176659" x="1644544"/>
                  </a:lnTo>
                  <a:cubicBezTo>
                    <a:pt y="168050" x="1645807"/>
                    <a:pt y="164491" x="1652005"/>
                    <a:pt y="164491" x="1658778"/>
                  </a:cubicBezTo>
                  <a:moveTo>
                    <a:pt y="327146" x="1062248"/>
                  </a:moveTo>
                  <a:lnTo>
                    <a:pt y="313142" x="1062248"/>
                  </a:lnTo>
                  <a:lnTo>
                    <a:pt y="313142" x="1021039"/>
                  </a:lnTo>
                  <a:lnTo>
                    <a:pt y="293513" x="1021039"/>
                  </a:lnTo>
                  <a:lnTo>
                    <a:pt y="293513" x="1056967"/>
                  </a:lnTo>
                  <a:lnTo>
                    <a:pt y="279509" x="1056967"/>
                  </a:lnTo>
                  <a:lnTo>
                    <a:pt y="279509" x="1021039"/>
                  </a:lnTo>
                  <a:lnTo>
                    <a:pt y="260798" x="1021039"/>
                  </a:lnTo>
                  <a:lnTo>
                    <a:pt y="260798" x="1060067"/>
                  </a:lnTo>
                  <a:lnTo>
                    <a:pt y="246794" x="1060067"/>
                  </a:lnTo>
                  <a:lnTo>
                    <a:pt y="246794" x="1006116"/>
                  </a:lnTo>
                  <a:lnTo>
                    <a:pt y="327146" x="1006116"/>
                  </a:lnTo>
                  <a:lnTo>
                    <a:pt y="327146" x="1062248"/>
                  </a:lnTo>
                  <a:moveTo>
                    <a:pt y="245531" x="1127218"/>
                  </a:moveTo>
                  <a:lnTo>
                    <a:pt y="245531" x="1112984"/>
                  </a:lnTo>
                  <a:lnTo>
                    <a:pt y="275835" x="1112984"/>
                  </a:lnTo>
                  <a:cubicBezTo>
                    <a:pt y="270096" x="1109426"/>
                    <a:pt y="266997" x="1102194"/>
                    <a:pt y="266997" x="1094503"/>
                  </a:cubicBezTo>
                  <a:cubicBezTo>
                    <a:pt y="266997" x="1080040"/>
                    <a:pt y="277098" x="1067987"/>
                    <a:pt y="297530" x="1067987"/>
                  </a:cubicBezTo>
                  <a:cubicBezTo>
                    <a:pt y="318307" x="1067987"/>
                    <a:pt y="328408" x="1080040"/>
                    <a:pt y="328408" x="1094503"/>
                  </a:cubicBezTo>
                  <a:cubicBezTo>
                    <a:pt y="328408" x="1102653"/>
                    <a:pt y="324850" x="1109999"/>
                    <a:pt y="318077" x="1113214"/>
                  </a:cubicBezTo>
                  <a:lnTo>
                    <a:pt y="327146" x="1113214"/>
                  </a:lnTo>
                  <a:lnTo>
                    <a:pt y="327146" x="1127218"/>
                  </a:lnTo>
                  <a:lnTo>
                    <a:pt y="245531" x="1127218"/>
                  </a:lnTo>
                  <a:moveTo>
                    <a:pt y="315322" x="1097832"/>
                  </a:moveTo>
                  <a:cubicBezTo>
                    <a:pt y="315322" x="1089567"/>
                    <a:pt y="309468" x="1082450"/>
                    <a:pt y="297530" x="1082450"/>
                  </a:cubicBezTo>
                  <a:cubicBezTo>
                    <a:pt y="285478" x="1082450"/>
                    <a:pt y="279623" x="1089567"/>
                    <a:pt y="279623" x="1097832"/>
                  </a:cubicBezTo>
                  <a:cubicBezTo>
                    <a:pt y="279623" x="1105523"/>
                    <a:pt y="285363" x="1113328"/>
                    <a:pt y="297530" x="1113328"/>
                  </a:cubicBezTo>
                  <a:cubicBezTo>
                    <a:pt y="309583" x="1113328"/>
                    <a:pt y="315322" x="1105523"/>
                    <a:pt y="315322" x="1097832"/>
                  </a:cubicBezTo>
                  <a:moveTo>
                    <a:pt y="267341" x="1174355"/>
                  </a:moveTo>
                  <a:lnTo>
                    <a:pt y="267341" x="1170453"/>
                  </a:lnTo>
                  <a:cubicBezTo>
                    <a:pt y="267341" x="1163565"/>
                    <a:pt y="270326" x="1158055"/>
                    <a:pt y="276754" x="1155071"/>
                  </a:cubicBezTo>
                  <a:lnTo>
                    <a:pt y="268030" x="1155071"/>
                  </a:lnTo>
                  <a:lnTo>
                    <a:pt y="268030" x="1140952"/>
                  </a:lnTo>
                  <a:lnTo>
                    <a:pt y="327146" x="1140952"/>
                  </a:lnTo>
                  <a:lnTo>
                    <a:pt y="327146" x="1155186"/>
                  </a:lnTo>
                  <a:lnTo>
                    <a:pt y="298219" x="1155186"/>
                  </a:lnTo>
                  <a:cubicBezTo>
                    <a:pt y="286626" x="1155186"/>
                    <a:pt y="281230" x="1160581"/>
                    <a:pt y="281230" x="1170567"/>
                  </a:cubicBezTo>
                  <a:lnTo>
                    <a:pt y="281230" x="1174355"/>
                  </a:lnTo>
                  <a:lnTo>
                    <a:pt y="267341" x="1174355"/>
                  </a:lnTo>
                  <a:moveTo>
                    <a:pt y="266997" x="1205888"/>
                  </a:moveTo>
                  <a:cubicBezTo>
                    <a:pt y="266997" x="1191195"/>
                    <a:pt y="273654" x="1180749"/>
                    <a:pt y="287429" x="1178453"/>
                  </a:cubicBezTo>
                  <a:lnTo>
                    <a:pt y="287429" x="1191998"/>
                  </a:lnTo>
                  <a:cubicBezTo>
                    <a:pt y="282952" x="1193261"/>
                    <a:pt y="278705" x="1195786"/>
                    <a:pt y="278705" x="1204625"/>
                  </a:cubicBezTo>
                  <a:cubicBezTo>
                    <a:pt y="278705" x="1209676"/>
                    <a:pt y="280312" x="1214382"/>
                    <a:pt y="284789" x="1214382"/>
                  </a:cubicBezTo>
                  <a:cubicBezTo>
                    <a:pt y="289725" x="1214382"/>
                    <a:pt y="290643" x="1209790"/>
                    <a:pt y="290987" x="1207495"/>
                  </a:cubicBezTo>
                  <a:lnTo>
                    <a:pt y="292709" x="1195557"/>
                  </a:lnTo>
                  <a:cubicBezTo>
                    <a:pt y="293513" x="1190162"/>
                    <a:pt y="296038" x="1176731"/>
                    <a:pt y="310846" x="1176731"/>
                  </a:cubicBezTo>
                  <a:cubicBezTo>
                    <a:pt y="323358" x="1176731"/>
                    <a:pt y="328408" x="1186374"/>
                    <a:pt y="328408" x="1195786"/>
                  </a:cubicBezTo>
                  <a:cubicBezTo>
                    <a:pt y="328408" x="1202100"/>
                    <a:pt y="326113" x="1209790"/>
                    <a:pt y="318537" x="1214382"/>
                  </a:cubicBezTo>
                  <a:lnTo>
                    <a:pt y="327146" x="1214382"/>
                  </a:lnTo>
                  <a:lnTo>
                    <a:pt y="327146" x="1228271"/>
                  </a:lnTo>
                  <a:lnTo>
                    <a:pt y="286166" x="1228271"/>
                  </a:lnTo>
                  <a:cubicBezTo>
                    <a:pt y="272277" x="1228271"/>
                    <a:pt y="266997" x="1218859"/>
                    <a:pt y="266997" x="1205888"/>
                  </a:cubicBezTo>
                  <a:moveTo>
                    <a:pt y="316585" x="1199459"/>
                  </a:moveTo>
                  <a:cubicBezTo>
                    <a:pt y="316585" x="1194409"/>
                    <a:pt y="314404" x="1190965"/>
                    <a:pt y="309698" x="1190965"/>
                  </a:cubicBezTo>
                  <a:cubicBezTo>
                    <a:pt y="303155" x="1190965"/>
                    <a:pt y="302122" x="1197967"/>
                    <a:pt y="301778" x="1200493"/>
                  </a:cubicBezTo>
                  <a:lnTo>
                    <a:pt y="300859" x="1206461"/>
                  </a:lnTo>
                  <a:cubicBezTo>
                    <a:pt y="300400" x="1209446"/>
                    <a:pt y="300056" x="1211857"/>
                    <a:pt y="299137" x="1214038"/>
                  </a:cubicBezTo>
                  <a:lnTo>
                    <a:pt y="302351" x="1214038"/>
                  </a:lnTo>
                  <a:cubicBezTo>
                    <a:pt y="310272" x="1214038"/>
                    <a:pt y="316585" x="1208069"/>
                    <a:pt y="316585" x="1199459"/>
                  </a:cubicBezTo>
                  <a:moveTo>
                    <a:pt y="268030" x="1328636"/>
                  </a:moveTo>
                  <a:lnTo>
                    <a:pt y="268030" x="1313943"/>
                  </a:lnTo>
                  <a:lnTo>
                    <a:pt y="308091" x="1301546"/>
                  </a:lnTo>
                  <a:lnTo>
                    <a:pt y="268030" x="1288805"/>
                  </a:lnTo>
                  <a:lnTo>
                    <a:pt y="268030" x="1274915"/>
                  </a:lnTo>
                  <a:lnTo>
                    <a:pt y="308091" x="1262289"/>
                  </a:lnTo>
                  <a:lnTo>
                    <a:pt y="268030" x="1249777"/>
                  </a:lnTo>
                  <a:lnTo>
                    <a:pt y="268030" x="1234625"/>
                  </a:lnTo>
                  <a:lnTo>
                    <a:pt y="327146" x="1255057"/>
                  </a:lnTo>
                  <a:lnTo>
                    <a:pt y="327146" x="1268832"/>
                  </a:lnTo>
                  <a:lnTo>
                    <a:pt y="288806" x="1281573"/>
                  </a:lnTo>
                  <a:lnTo>
                    <a:pt y="327146" x="1294429"/>
                  </a:lnTo>
                  <a:lnTo>
                    <a:pt y="327146" x="1308089"/>
                  </a:lnTo>
                  <a:lnTo>
                    <a:pt y="268030" x="1328636"/>
                  </a:lnTo>
                  <a:moveTo>
                    <a:pt y="246794" x="1419135"/>
                  </a:moveTo>
                  <a:lnTo>
                    <a:pt y="246794" x="1400195"/>
                  </a:lnTo>
                  <a:lnTo>
                    <a:pt y="308206" x="1377926"/>
                  </a:lnTo>
                  <a:lnTo>
                    <a:pt y="246794" x="1355657"/>
                  </a:lnTo>
                  <a:lnTo>
                    <a:pt y="246794" x="1336717"/>
                  </a:lnTo>
                  <a:lnTo>
                    <a:pt y="327146" x="1336717"/>
                  </a:lnTo>
                  <a:lnTo>
                    <a:pt y="327146" x="1350377"/>
                  </a:lnTo>
                  <a:lnTo>
                    <a:pt y="270555" x="1350377"/>
                  </a:lnTo>
                  <a:lnTo>
                    <a:pt y="327146" x="1371039"/>
                  </a:lnTo>
                  <a:lnTo>
                    <a:pt y="327146" x="1384469"/>
                  </a:lnTo>
                  <a:lnTo>
                    <a:pt y="270555" x="1405131"/>
                  </a:lnTo>
                  <a:lnTo>
                    <a:pt y="327146" x="1405131"/>
                  </a:lnTo>
                  <a:lnTo>
                    <a:pt y="327146" x="1419135"/>
                  </a:lnTo>
                  <a:lnTo>
                    <a:pt y="246794" x="1419135"/>
                  </a:lnTo>
                  <a:moveTo>
                    <a:pt y="260224" x="1433300"/>
                  </a:moveTo>
                  <a:lnTo>
                    <a:pt y="260224" x="1448452"/>
                  </a:lnTo>
                  <a:lnTo>
                    <a:pt y="244039" x="1448452"/>
                  </a:lnTo>
                  <a:lnTo>
                    <a:pt y="244039" x="1433300"/>
                  </a:lnTo>
                  <a:lnTo>
                    <a:pt y="260224" x="1433300"/>
                  </a:lnTo>
                  <a:moveTo>
                    <a:pt y="327146" x="1433759"/>
                  </a:moveTo>
                  <a:lnTo>
                    <a:pt y="327146" x="1447993"/>
                  </a:lnTo>
                  <a:lnTo>
                    <a:pt y="268030" x="1447993"/>
                  </a:lnTo>
                  <a:lnTo>
                    <a:pt y="268030" x="1433759"/>
                  </a:lnTo>
                  <a:lnTo>
                    <a:pt y="327146" x="1433759"/>
                  </a:lnTo>
                  <a:moveTo>
                    <a:pt y="266997" x="1493604"/>
                  </a:moveTo>
                  <a:cubicBezTo>
                    <a:pt y="266997" x="1483732"/>
                    <a:pt y="271129" x="1478911"/>
                    <a:pt y="276639" x="1475582"/>
                  </a:cubicBezTo>
                  <a:lnTo>
                    <a:pt y="268030" x="1475582"/>
                  </a:lnTo>
                  <a:lnTo>
                    <a:pt y="268030" x="1461463"/>
                  </a:lnTo>
                  <a:lnTo>
                    <a:pt y="327146" x="1461463"/>
                  </a:lnTo>
                  <a:lnTo>
                    <a:pt y="327146" x="1475697"/>
                  </a:lnTo>
                  <a:lnTo>
                    <a:pt y="295235" x="1475697"/>
                  </a:lnTo>
                  <a:cubicBezTo>
                    <a:pt y="285592" x="1475697"/>
                    <a:pt y="279738" x="1480173"/>
                    <a:pt y="279738" x="1488668"/>
                  </a:cubicBezTo>
                  <a:cubicBezTo>
                    <a:pt y="279738" x="1495670"/>
                    <a:pt y="283641" x="1499687"/>
                    <a:pt y="290299" x="1499687"/>
                  </a:cubicBezTo>
                  <a:lnTo>
                    <a:pt y="327146" x="1499687"/>
                  </a:lnTo>
                  <a:lnTo>
                    <a:pt y="327146" x="1513921"/>
                  </a:lnTo>
                  <a:lnTo>
                    <a:pt y="289036" x="1513921"/>
                  </a:lnTo>
                  <a:cubicBezTo>
                    <a:pt y="274917" x="1513921"/>
                    <a:pt y="266997" x="1507034"/>
                    <a:pt y="266997" x="1493604"/>
                  </a:cubicBezTo>
                  <a:moveTo>
                    <a:pt y="245531" x="1582369"/>
                  </a:moveTo>
                  <a:lnTo>
                    <a:pt y="245531" x="1568135"/>
                  </a:lnTo>
                  <a:lnTo>
                    <a:pt y="275835" x="1568135"/>
                  </a:lnTo>
                  <a:cubicBezTo>
                    <a:pt y="270096" x="1564577"/>
                    <a:pt y="266997" x="1557345"/>
                    <a:pt y="266997" x="1549655"/>
                  </a:cubicBezTo>
                  <a:cubicBezTo>
                    <a:pt y="266997" x="1535191"/>
                    <a:pt y="277098" x="1523138"/>
                    <a:pt y="297530" x="1523138"/>
                  </a:cubicBezTo>
                  <a:cubicBezTo>
                    <a:pt y="318307" x="1523138"/>
                    <a:pt y="328408" x="1535191"/>
                    <a:pt y="328408" x="1549655"/>
                  </a:cubicBezTo>
                  <a:cubicBezTo>
                    <a:pt y="328408" x="1557804"/>
                    <a:pt y="324850" x="1565151"/>
                    <a:pt y="318077" x="1568365"/>
                  </a:cubicBezTo>
                  <a:lnTo>
                    <a:pt y="327146" x="1568365"/>
                  </a:lnTo>
                  <a:lnTo>
                    <a:pt y="327146" x="1582369"/>
                  </a:lnTo>
                  <a:lnTo>
                    <a:pt y="245531" x="1582369"/>
                  </a:lnTo>
                  <a:moveTo>
                    <a:pt y="315322" x="1552983"/>
                  </a:moveTo>
                  <a:cubicBezTo>
                    <a:pt y="315322" x="1544719"/>
                    <a:pt y="309468" x="1537602"/>
                    <a:pt y="297530" x="1537602"/>
                  </a:cubicBezTo>
                  <a:cubicBezTo>
                    <a:pt y="285478" x="1537602"/>
                    <a:pt y="279623" x="1544719"/>
                    <a:pt y="279623" x="1552983"/>
                  </a:cubicBezTo>
                  <a:cubicBezTo>
                    <a:pt y="279623" x="1560674"/>
                    <a:pt y="285363" x="1568480"/>
                    <a:pt y="297530" x="1568480"/>
                  </a:cubicBezTo>
                  <a:cubicBezTo>
                    <a:pt y="309583" x="1568480"/>
                    <a:pt y="315322" x="1560674"/>
                    <a:pt y="315322" x="1552983"/>
                  </a:cubicBezTo>
                </a:path>
              </a:pathLst>
            </a:custGeom>
            <a:solidFill>
              <a:srgbClr val="FFFFFF"/>
            </a:solidFill>
          </p:spPr>
        </p:sp>
        <p:sp>
          <p:nvSpPr>
            <p:cNvPr id="271" name="shape271"/>
            <p:cNvSpPr/>
            <p:nvPr/>
          </p:nvSpPr>
          <p:spPr>
            <a:xfrm>
              <a:off y="1715087" x="6586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72" name="shape272"/>
            <p:cNvSpPr/>
            <p:nvPr/>
          </p:nvSpPr>
          <p:spPr>
            <a:xfrm>
              <a:off y="1715087" x="6586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73" name="shape273"/>
            <p:cNvSpPr/>
            <p:nvPr/>
          </p:nvSpPr>
          <p:spPr>
            <a:xfrm>
              <a:off y="1715087" x="6586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74" name="shape274"/>
            <p:cNvSpPr/>
            <p:nvPr/>
          </p:nvSpPr>
          <p:spPr>
            <a:xfrm>
              <a:off y="1715087" x="29028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75" name="shape275"/>
            <p:cNvSpPr/>
            <p:nvPr/>
          </p:nvSpPr>
          <p:spPr>
            <a:xfrm>
              <a:off y="1715087" x="29028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76" name="shape276"/>
            <p:cNvSpPr/>
            <p:nvPr/>
          </p:nvSpPr>
          <p:spPr>
            <a:xfrm>
              <a:off y="1715087" x="29028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77" name="shape277"/>
            <p:cNvSpPr/>
            <p:nvPr/>
          </p:nvSpPr>
          <p:spPr>
            <a:xfrm>
              <a:off y="1715087" x="51470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78" name="shape278"/>
            <p:cNvSpPr/>
            <p:nvPr/>
          </p:nvSpPr>
          <p:spPr>
            <a:xfrm>
              <a:off y="1715087" x="51470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79" name="shape279"/>
            <p:cNvSpPr/>
            <p:nvPr/>
          </p:nvSpPr>
          <p:spPr>
            <a:xfrm>
              <a:off y="1715087" x="51470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80" name="shape280"/>
            <p:cNvSpPr/>
            <p:nvPr/>
          </p:nvSpPr>
          <p:spPr>
            <a:xfrm>
              <a:off y="1715087" x="73912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81" name="shape281"/>
            <p:cNvSpPr/>
            <p:nvPr/>
          </p:nvSpPr>
          <p:spPr>
            <a:xfrm>
              <a:off y="1715087" x="73912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82" name="shape282"/>
            <p:cNvSpPr/>
            <p:nvPr/>
          </p:nvSpPr>
          <p:spPr>
            <a:xfrm>
              <a:off y="1715087" x="73912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83" name="shape283"/>
            <p:cNvSpPr/>
            <p:nvPr/>
          </p:nvSpPr>
          <p:spPr>
            <a:xfrm>
              <a:off y="3959287" x="6586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84" name="shape284"/>
            <p:cNvSpPr/>
            <p:nvPr/>
          </p:nvSpPr>
          <p:spPr>
            <a:xfrm>
              <a:off y="3959287" x="6586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85" name="shape285"/>
            <p:cNvSpPr/>
            <p:nvPr/>
          </p:nvSpPr>
          <p:spPr>
            <a:xfrm>
              <a:off y="3959287" x="6586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86" name="shape286"/>
            <p:cNvSpPr/>
            <p:nvPr/>
          </p:nvSpPr>
          <p:spPr>
            <a:xfrm>
              <a:off y="3959287" x="29028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87" name="shape287"/>
            <p:cNvSpPr/>
            <p:nvPr/>
          </p:nvSpPr>
          <p:spPr>
            <a:xfrm>
              <a:off y="3959287" x="29028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88" name="shape288"/>
            <p:cNvSpPr/>
            <p:nvPr/>
          </p:nvSpPr>
          <p:spPr>
            <a:xfrm>
              <a:off y="3959287" x="29028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89" name="shape289"/>
            <p:cNvSpPr/>
            <p:nvPr/>
          </p:nvSpPr>
          <p:spPr>
            <a:xfrm>
              <a:off y="3959287" x="51470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90" name="shape290"/>
            <p:cNvSpPr/>
            <p:nvPr/>
          </p:nvSpPr>
          <p:spPr>
            <a:xfrm>
              <a:off y="3959287" x="51470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91" name="shape291"/>
            <p:cNvSpPr/>
            <p:nvPr/>
          </p:nvSpPr>
          <p:spPr>
            <a:xfrm>
              <a:off y="3959287" x="51470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92" name="shape292"/>
            <p:cNvSpPr/>
            <p:nvPr/>
          </p:nvSpPr>
          <p:spPr>
            <a:xfrm>
              <a:off y="3959287" x="73912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93" name="shape293"/>
            <p:cNvSpPr/>
            <p:nvPr/>
          </p:nvSpPr>
          <p:spPr>
            <a:xfrm>
              <a:off y="3959287" x="73912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94" name="shape294"/>
            <p:cNvSpPr/>
            <p:nvPr/>
          </p:nvSpPr>
          <p:spPr>
            <a:xfrm>
              <a:off y="3959287" x="73912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295" name="shape295"/>
            <p:cNvSpPr/>
            <p:nvPr/>
          </p:nvSpPr>
          <p:spPr>
            <a:xfrm>
              <a:off y="0" x="7346429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0" x="177921"/>
                  </a:moveTo>
                  <a:lnTo>
                    <a:pt y="0" x="2014528"/>
                  </a:lnTo>
                  <a:lnTo>
                    <a:pt y="524745" x="2014528"/>
                  </a:lnTo>
                  <a:lnTo>
                    <a:pt y="524745" x="346889"/>
                  </a:lnTo>
                  <a:cubicBezTo>
                    <a:pt y="524745" x="287122"/>
                    <a:pt y="524745" x="257238"/>
                    <a:pt y="512929" x="234492"/>
                  </a:cubicBezTo>
                  <a:cubicBezTo>
                    <a:pt y="502972" x="215323"/>
                    <a:pt y="487343" x="199694"/>
                    <a:pt y="468175" x="189737"/>
                  </a:cubicBezTo>
                  <a:cubicBezTo>
                    <a:pt y="445428" x="177921"/>
                    <a:pt y="415544" x="177921"/>
                    <a:pt y="355777" x="177921"/>
                  </a:cubicBezTo>
                  <a:lnTo>
                    <a:pt y="0" x="177921"/>
                  </a:lnTo>
                </a:path>
              </a:pathLst>
            </a:custGeom>
            <a:solidFill>
              <a:srgbClr val="14AF78"/>
            </a:solidFill>
          </p:spPr>
        </p:sp>
        <p:sp>
          <p:nvSpPr>
            <p:cNvPr id="296" name="shape296"/>
            <p:cNvSpPr/>
            <p:nvPr/>
          </p:nvSpPr>
          <p:spPr>
            <a:xfrm>
              <a:off y="0" x="7346429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154685" x="668640"/>
                  </a:moveTo>
                  <a:cubicBezTo>
                    <a:pt y="119972" x="668640"/>
                    <a:pt y="91830" x="696781"/>
                    <a:pt y="91830" x="731495"/>
                  </a:cubicBezTo>
                  <a:lnTo>
                    <a:pt y="91830" x="881276"/>
                  </a:lnTo>
                  <a:cubicBezTo>
                    <a:pt y="91830" x="915990"/>
                    <a:pt y="119972" x="944131"/>
                    <a:pt y="154685" x="944131"/>
                  </a:cubicBezTo>
                  <a:lnTo>
                    <a:pt y="304466" x="944131"/>
                  </a:lnTo>
                  <a:cubicBezTo>
                    <a:pt y="339180" x="944131"/>
                    <a:pt y="367321" x="915990"/>
                    <a:pt y="367321" x="881276"/>
                  </a:cubicBezTo>
                  <a:lnTo>
                    <a:pt y="367321" x="731495"/>
                  </a:lnTo>
                  <a:cubicBezTo>
                    <a:pt y="367321" x="696781"/>
                    <a:pt y="339180" x="668640"/>
                    <a:pt y="304466" x="668640"/>
                  </a:cubicBezTo>
                  <a:lnTo>
                    <a:pt y="154685" x="668640"/>
                  </a:lnTo>
                </a:path>
              </a:pathLst>
            </a:custGeom>
            <a:gradFill>
              <a:gsLst>
                <a:gs pos="0">
                  <a:srgbClr val="008899"/>
                </a:gs>
                <a:gs pos="100000">
                  <a:srgbClr val="66FF66"/>
                </a:gs>
              </a:gsLst>
              <a:lin scaled="0" ang="13500000"/>
            </a:gradFill>
          </p:spPr>
        </p:sp>
        <p:sp>
          <p:nvSpPr>
            <p:cNvPr id="297" name="shape297"/>
            <p:cNvSpPr/>
            <p:nvPr/>
          </p:nvSpPr>
          <p:spPr>
            <a:xfrm>
              <a:off y="0" x="7346429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177806" x="852243"/>
                  </a:moveTo>
                  <a:cubicBezTo>
                    <a:pt y="183504" x="857942"/>
                    <a:pt y="192744" x="857942"/>
                    <a:pt y="198443" x="852242"/>
                  </a:cubicBezTo>
                  <a:lnTo>
                    <a:pt y="271406" x="779279"/>
                  </a:lnTo>
                  <a:cubicBezTo>
                    <a:pt y="277105" x="773580"/>
                    <a:pt y="277105" x="764341"/>
                    <a:pt y="271406" x="758642"/>
                  </a:cubicBezTo>
                  <a:cubicBezTo>
                    <a:pt y="265708" x="752944"/>
                    <a:pt y="256468" x="752944"/>
                    <a:pt y="250770" x="758642"/>
                  </a:cubicBezTo>
                  <a:lnTo>
                    <a:pt y="177806" x="831606"/>
                  </a:lnTo>
                  <a:cubicBezTo>
                    <a:pt y="172107" x="837305"/>
                    <a:pt y="172107" x="846544"/>
                    <a:pt y="177806" x="852243"/>
                  </a:cubicBezTo>
                </a:path>
              </a:pathLst>
            </a:custGeom>
            <a:solidFill>
              <a:srgbClr val="F3F8F9"/>
            </a:solidFill>
          </p:spPr>
        </p:sp>
        <p:sp>
          <p:nvSpPr>
            <p:cNvPr id="298" name="shape298"/>
            <p:cNvSpPr/>
            <p:nvPr/>
          </p:nvSpPr>
          <p:spPr>
            <a:xfrm>
              <a:off y="0" x="7346429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186871" x="747073"/>
                  </a:moveTo>
                  <a:lnTo>
                    <a:pt y="262339" x="747073"/>
                  </a:lnTo>
                  <a:lnTo>
                    <a:pt y="250769" x="758643"/>
                  </a:lnTo>
                  <a:cubicBezTo>
                    <a:pt y="245070" x="764342"/>
                    <a:pt y="245070" x="773581"/>
                    <a:pt y="250769" x="779280"/>
                  </a:cubicBezTo>
                  <a:cubicBezTo>
                    <a:pt y="256468" x="784978"/>
                    <a:pt y="265707" x="784978"/>
                    <a:pt y="271406" x="779280"/>
                  </a:cubicBezTo>
                  <a:lnTo>
                    <a:pt y="295432" x="755254"/>
                  </a:lnTo>
                  <a:cubicBezTo>
                    <a:pt y="309221" x="741465"/>
                    <a:pt y="299455" x="717887"/>
                    <a:pt y="279954" x="717887"/>
                  </a:cubicBezTo>
                  <a:lnTo>
                    <a:pt y="169257" x="717887"/>
                  </a:lnTo>
                  <a:cubicBezTo>
                    <a:pt y="149756" x="717887"/>
                    <a:pt y="139990" x="741465"/>
                    <a:pt y="153779" x="755254"/>
                  </a:cubicBezTo>
                  <a:lnTo>
                    <a:pt y="262339" x="863814"/>
                  </a:lnTo>
                  <a:lnTo>
                    <a:pt y="186871" x="863814"/>
                  </a:lnTo>
                  <a:lnTo>
                    <a:pt y="198442" x="852244"/>
                  </a:lnTo>
                  <a:cubicBezTo>
                    <a:pt y="204141" x="846544"/>
                    <a:pt y="204141" x="837305"/>
                    <a:pt y="198442" x="831606"/>
                  </a:cubicBezTo>
                  <a:cubicBezTo>
                    <a:pt y="192744" x="825908"/>
                    <a:pt y="183504" x="825908"/>
                    <a:pt y="177805" x="831607"/>
                  </a:cubicBezTo>
                  <a:lnTo>
                    <a:pt y="153779" x="855632"/>
                  </a:lnTo>
                  <a:cubicBezTo>
                    <a:pt y="139990" x="869422"/>
                    <a:pt y="149755" x="893000"/>
                    <a:pt y="169257" x="892999"/>
                  </a:cubicBezTo>
                  <a:lnTo>
                    <a:pt y="279954" x="892999"/>
                  </a:lnTo>
                  <a:cubicBezTo>
                    <a:pt y="299455" x="893000"/>
                    <a:pt y="309221" x="869422"/>
                    <a:pt y="295432" x="855633"/>
                  </a:cubicBezTo>
                  <a:lnTo>
                    <a:pt y="186871" x="747073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299" name="shape299"/>
            <p:cNvSpPr/>
            <p:nvPr/>
          </p:nvSpPr>
          <p:spPr>
            <a:xfrm>
              <a:off y="0" x="7346429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132006" x="1107933"/>
                  </a:moveTo>
                  <a:lnTo>
                    <a:pt y="132006" x="1092666"/>
                  </a:lnTo>
                  <a:lnTo>
                    <a:pt y="189400" x="1078548"/>
                  </a:lnTo>
                  <a:lnTo>
                    <a:pt y="132006" x="1061215"/>
                  </a:lnTo>
                  <a:lnTo>
                    <a:pt y="132006" x="1046522"/>
                  </a:lnTo>
                  <a:lnTo>
                    <a:pt y="189285" x="1029189"/>
                  </a:lnTo>
                  <a:lnTo>
                    <a:pt y="132006" x="1015070"/>
                  </a:lnTo>
                  <a:lnTo>
                    <a:pt y="132006" x="999229"/>
                  </a:lnTo>
                  <a:lnTo>
                    <a:pt y="212358" x="1021154"/>
                  </a:lnTo>
                  <a:lnTo>
                    <a:pt y="212358" x="1035961"/>
                  </a:lnTo>
                  <a:lnTo>
                    <a:pt y="153701" x="1053639"/>
                  </a:lnTo>
                  <a:lnTo>
                    <a:pt y="212358" x="1071316"/>
                  </a:lnTo>
                  <a:lnTo>
                    <a:pt y="212358" x="1086009"/>
                  </a:lnTo>
                  <a:lnTo>
                    <a:pt y="132006" x="1107933"/>
                  </a:lnTo>
                  <a:moveTo>
                    <a:pt y="152209" x="1136607"/>
                  </a:moveTo>
                  <a:cubicBezTo>
                    <a:pt y="152209" x="1119389"/>
                    <a:pt y="163688" x="1107336"/>
                    <a:pt y="182857" x="1107336"/>
                  </a:cubicBezTo>
                  <a:cubicBezTo>
                    <a:pt y="202142" x="1107336"/>
                    <a:pt y="213620" x="1119389"/>
                    <a:pt y="213620" x="1136607"/>
                  </a:cubicBezTo>
                  <a:cubicBezTo>
                    <a:pt y="213620" x="1153940"/>
                    <a:pt y="202142" x="1165993"/>
                    <a:pt y="182857" x="1165993"/>
                  </a:cubicBezTo>
                  <a:cubicBezTo>
                    <a:pt y="163688" x="1165993"/>
                    <a:pt y="152209" x="1153940"/>
                    <a:pt y="152209" x="1136607"/>
                  </a:cubicBezTo>
                  <a:moveTo>
                    <a:pt y="165409" x="1136493"/>
                  </a:moveTo>
                  <a:cubicBezTo>
                    <a:pt y="165409" x="1145102"/>
                    <a:pt y="171034" x="1151415"/>
                    <a:pt y="182857" x="1151415"/>
                  </a:cubicBezTo>
                  <a:cubicBezTo>
                    <a:pt y="193992" x="1151415"/>
                    <a:pt y="200420" x="1146020"/>
                    <a:pt y="200420" x="1136837"/>
                  </a:cubicBezTo>
                  <a:cubicBezTo>
                    <a:pt y="200420" x="1128228"/>
                    <a:pt y="194795" x="1121914"/>
                    <a:pt y="182857" x="1121914"/>
                  </a:cubicBezTo>
                  <a:cubicBezTo>
                    <a:pt y="171838" x="1121914"/>
                    <a:pt y="165409" x="1127309"/>
                    <a:pt y="165409" x="1136493"/>
                  </a:cubicBezTo>
                  <a:moveTo>
                    <a:pt y="152209" x="1207845"/>
                  </a:moveTo>
                  <a:cubicBezTo>
                    <a:pt y="152209" x="1197973"/>
                    <a:pt y="156341" x="1193152"/>
                    <a:pt y="161851" x="1189823"/>
                  </a:cubicBezTo>
                  <a:lnTo>
                    <a:pt y="153242" x="1189823"/>
                  </a:lnTo>
                  <a:lnTo>
                    <a:pt y="153242" x="1175704"/>
                  </a:lnTo>
                  <a:lnTo>
                    <a:pt y="212358" x="1175704"/>
                  </a:lnTo>
                  <a:lnTo>
                    <a:pt y="212358" x="1189938"/>
                  </a:lnTo>
                  <a:lnTo>
                    <a:pt y="180447" x="1189938"/>
                  </a:lnTo>
                  <a:cubicBezTo>
                    <a:pt y="170804" x="1189938"/>
                    <a:pt y="164950" x="1194415"/>
                    <a:pt y="164950" x="1202909"/>
                  </a:cubicBezTo>
                  <a:cubicBezTo>
                    <a:pt y="164950" x="1209911"/>
                    <a:pt y="168853" x="1213928"/>
                    <a:pt y="175511" x="1213928"/>
                  </a:cubicBezTo>
                  <a:lnTo>
                    <a:pt y="212358" x="1213928"/>
                  </a:lnTo>
                  <a:lnTo>
                    <a:pt y="212358" x="1228162"/>
                  </a:lnTo>
                  <a:lnTo>
                    <a:pt y="174248" x="1228162"/>
                  </a:lnTo>
                  <a:cubicBezTo>
                    <a:pt y="160129" x="1228162"/>
                    <a:pt y="152209" x="1221275"/>
                    <a:pt y="152209" x="1207845"/>
                  </a:cubicBezTo>
                  <a:moveTo>
                    <a:pt y="130743" x="1296610"/>
                  </a:moveTo>
                  <a:lnTo>
                    <a:pt y="130743" x="1282377"/>
                  </a:lnTo>
                  <a:lnTo>
                    <a:pt y="161047" x="1282377"/>
                  </a:lnTo>
                  <a:cubicBezTo>
                    <a:pt y="155308" x="1278818"/>
                    <a:pt y="152209" x="1271586"/>
                    <a:pt y="152209" x="1263896"/>
                  </a:cubicBezTo>
                  <a:cubicBezTo>
                    <a:pt y="152209" x="1249432"/>
                    <a:pt y="162310" x="1237380"/>
                    <a:pt y="182742" x="1237380"/>
                  </a:cubicBezTo>
                  <a:cubicBezTo>
                    <a:pt y="203519" x="1237380"/>
                    <a:pt y="213620" x="1249432"/>
                    <a:pt y="213620" x="1263896"/>
                  </a:cubicBezTo>
                  <a:cubicBezTo>
                    <a:pt y="213620" x="1272046"/>
                    <a:pt y="210062" x="1279392"/>
                    <a:pt y="203289" x="1282606"/>
                  </a:cubicBezTo>
                  <a:lnTo>
                    <a:pt y="212358" x="1282606"/>
                  </a:lnTo>
                  <a:lnTo>
                    <a:pt y="212358" x="1296610"/>
                  </a:lnTo>
                  <a:lnTo>
                    <a:pt y="130743" x="1296610"/>
                  </a:lnTo>
                  <a:moveTo>
                    <a:pt y="200535" x="1267224"/>
                  </a:moveTo>
                  <a:cubicBezTo>
                    <a:pt y="200535" x="1258960"/>
                    <a:pt y="194680" x="1251843"/>
                    <a:pt y="182742" x="1251843"/>
                  </a:cubicBezTo>
                  <a:cubicBezTo>
                    <a:pt y="170690" x="1251843"/>
                    <a:pt y="164835" x="1258960"/>
                    <a:pt y="164835" x="1267224"/>
                  </a:cubicBezTo>
                  <a:cubicBezTo>
                    <a:pt y="164835" x="1274915"/>
                    <a:pt y="170575" x="1282721"/>
                    <a:pt y="182742" x="1282721"/>
                  </a:cubicBezTo>
                  <a:cubicBezTo>
                    <a:pt y="194795" x="1282721"/>
                    <a:pt y="200535" x="1274915"/>
                    <a:pt y="200535" x="1267224"/>
                  </a:cubicBezTo>
                  <a:moveTo>
                    <a:pt y="187104" x="1361305"/>
                  </a:moveTo>
                  <a:lnTo>
                    <a:pt y="181250" x="1361305"/>
                  </a:lnTo>
                  <a:cubicBezTo>
                    <a:pt y="161736" x="1361305"/>
                    <a:pt y="152209" x="1349137"/>
                    <a:pt y="152209" x="1334789"/>
                  </a:cubicBezTo>
                  <a:cubicBezTo>
                    <a:pt y="152209" x="1319751"/>
                    <a:pt y="162540" x="1306321"/>
                    <a:pt y="183202" x="1306321"/>
                  </a:cubicBezTo>
                  <a:cubicBezTo>
                    <a:pt y="203749" x="1306321"/>
                    <a:pt y="213620" x="1319522"/>
                    <a:pt y="213620" x="1334444"/>
                  </a:cubicBezTo>
                  <a:cubicBezTo>
                    <a:pt y="213620" x="1346497"/>
                    <a:pt y="207077" x="1357861"/>
                    <a:pt y="194566" x="1360846"/>
                  </a:cubicBezTo>
                  <a:lnTo>
                    <a:pt y="194566" x="1347530"/>
                  </a:lnTo>
                  <a:cubicBezTo>
                    <a:pt y="199272" x="1345464"/>
                    <a:pt y="201338" x="1340643"/>
                    <a:pt y="201338" x="1335018"/>
                  </a:cubicBezTo>
                  <a:cubicBezTo>
                    <a:pt y="201338" x="1326524"/>
                    <a:pt y="196747" x="1320440"/>
                    <a:pt y="187104" x="1320096"/>
                  </a:cubicBezTo>
                  <a:lnTo>
                    <a:pt y="187104" x="1361305"/>
                  </a:lnTo>
                  <a:moveTo>
                    <a:pt y="164491" x="1334674"/>
                  </a:moveTo>
                  <a:cubicBezTo>
                    <a:pt y="164491" x="1342365"/>
                    <a:pt y="168853" x="1347301"/>
                    <a:pt y="176659" x="1347301"/>
                  </a:cubicBezTo>
                  <a:lnTo>
                    <a:pt y="176659" x="1320440"/>
                  </a:lnTo>
                  <a:cubicBezTo>
                    <a:pt y="168050" x="1321703"/>
                    <a:pt y="164491" x="1327901"/>
                    <a:pt y="164491" x="1334674"/>
                  </a:cubicBezTo>
                  <a:moveTo>
                    <a:pt y="152553" x="1404505"/>
                  </a:moveTo>
                  <a:lnTo>
                    <a:pt y="152553" x="1400602"/>
                  </a:lnTo>
                  <a:cubicBezTo>
                    <a:pt y="152553" x="1393715"/>
                    <a:pt y="155538" x="1388205"/>
                    <a:pt y="161966" x="1385221"/>
                  </a:cubicBezTo>
                  <a:lnTo>
                    <a:pt y="153242" x="1385221"/>
                  </a:lnTo>
                  <a:lnTo>
                    <a:pt y="153242" x="1371102"/>
                  </a:lnTo>
                  <a:lnTo>
                    <a:pt y="212358" x="1371102"/>
                  </a:lnTo>
                  <a:lnTo>
                    <a:pt y="212358" x="1385336"/>
                  </a:lnTo>
                  <a:lnTo>
                    <a:pt y="183431" x="1385336"/>
                  </a:lnTo>
                  <a:cubicBezTo>
                    <a:pt y="171838" x="1385336"/>
                    <a:pt y="166443" x="1390731"/>
                    <a:pt y="166443" x="1400717"/>
                  </a:cubicBezTo>
                  <a:lnTo>
                    <a:pt y="166443" x="1404505"/>
                  </a:lnTo>
                  <a:lnTo>
                    <a:pt y="152553" x="1404505"/>
                  </a:lnTo>
                  <a:moveTo>
                    <a:pt y="177118" x="1435555"/>
                  </a:moveTo>
                  <a:cubicBezTo>
                    <a:pt y="176085" x="1428324"/>
                    <a:pt y="175166" x="1423158"/>
                    <a:pt y="170575" x="1423158"/>
                  </a:cubicBezTo>
                  <a:cubicBezTo>
                    <a:pt y="167131" x="1423158"/>
                    <a:pt y="164032" x="1425913"/>
                    <a:pt y="164032" x="1432915"/>
                  </a:cubicBezTo>
                  <a:cubicBezTo>
                    <a:pt y="164032" x="1438999"/>
                    <a:pt y="166328" x="1443131"/>
                    <a:pt y="172182" x="1443705"/>
                  </a:cubicBezTo>
                  <a:lnTo>
                    <a:pt y="172182" x="1457595"/>
                  </a:lnTo>
                  <a:cubicBezTo>
                    <a:pt y="158981" x="1456791"/>
                    <a:pt y="152209" x="1446575"/>
                    <a:pt y="152209" x="1432800"/>
                  </a:cubicBezTo>
                  <a:cubicBezTo>
                    <a:pt y="152209" x="1420518"/>
                    <a:pt y="157604" x="1409269"/>
                    <a:pt y="171034" x="1409269"/>
                  </a:cubicBezTo>
                  <a:cubicBezTo>
                    <a:pt y="185612" x="1409269"/>
                    <a:pt y="187564" x="1422469"/>
                    <a:pt y="189515" x="1434063"/>
                  </a:cubicBezTo>
                  <a:cubicBezTo>
                    <a:pt y="190892" x="1442213"/>
                    <a:pt y="191811" x="1444968"/>
                    <a:pt y="195484" x="1444968"/>
                  </a:cubicBezTo>
                  <a:cubicBezTo>
                    <a:pt y="199961" x="1444968"/>
                    <a:pt y="201912" x="1440721"/>
                    <a:pt y="201912" x="1434637"/>
                  </a:cubicBezTo>
                  <a:cubicBezTo>
                    <a:pt y="201912" x="1427979"/>
                    <a:pt y="199387" x="1422814"/>
                    <a:pt y="193418" x="1421781"/>
                  </a:cubicBezTo>
                  <a:lnTo>
                    <a:pt y="193418" x="1407432"/>
                  </a:lnTo>
                  <a:cubicBezTo>
                    <a:pt y="208340" x="1408465"/>
                    <a:pt y="213620" x="1421666"/>
                    <a:pt y="213620" x="1433948"/>
                  </a:cubicBezTo>
                  <a:cubicBezTo>
                    <a:pt y="213620" x="1447149"/>
                    <a:pt y="207307" x="1458972"/>
                    <a:pt y="193992" x="1458972"/>
                  </a:cubicBezTo>
                  <a:cubicBezTo>
                    <a:pt y="180217" x="1458972"/>
                    <a:pt y="178725" x="1446116"/>
                    <a:pt y="177118" x="1435555"/>
                  </a:cubicBezTo>
                  <a:moveTo>
                    <a:pt y="152209" x="1500330"/>
                  </a:moveTo>
                  <a:cubicBezTo>
                    <a:pt y="152209" x="1490344"/>
                    <a:pt y="156341" x="1485752"/>
                    <a:pt y="161966" x="1482423"/>
                  </a:cubicBezTo>
                  <a:lnTo>
                    <a:pt y="130743" x="1482423"/>
                  </a:lnTo>
                  <a:lnTo>
                    <a:pt y="130743" x="1468189"/>
                  </a:lnTo>
                  <a:lnTo>
                    <a:pt y="212358" x="1468189"/>
                  </a:lnTo>
                  <a:lnTo>
                    <a:pt y="212358" x="1482423"/>
                  </a:lnTo>
                  <a:lnTo>
                    <a:pt y="180447" x="1482423"/>
                  </a:lnTo>
                  <a:cubicBezTo>
                    <a:pt y="170804" x="1482423"/>
                    <a:pt y="164950" x="1486900"/>
                    <a:pt y="164950" x="1495394"/>
                  </a:cubicBezTo>
                  <a:cubicBezTo>
                    <a:pt y="164950" x="1502396"/>
                    <a:pt y="168853" x="1506414"/>
                    <a:pt y="175511" x="1506414"/>
                  </a:cubicBezTo>
                  <a:lnTo>
                    <a:pt y="212358" x="1506414"/>
                  </a:lnTo>
                  <a:lnTo>
                    <a:pt y="212358" x="1520648"/>
                  </a:lnTo>
                  <a:lnTo>
                    <a:pt y="174248" x="1520648"/>
                  </a:lnTo>
                  <a:cubicBezTo>
                    <a:pt y="160129" x="1520648"/>
                    <a:pt y="152209" x="1513760"/>
                    <a:pt y="152209" x="1500330"/>
                  </a:cubicBezTo>
                  <a:moveTo>
                    <a:pt y="152209" x="1559021"/>
                  </a:moveTo>
                  <a:cubicBezTo>
                    <a:pt y="152209" x="1544328"/>
                    <a:pt y="158867" x="1533883"/>
                    <a:pt y="172641" x="1531587"/>
                  </a:cubicBezTo>
                  <a:lnTo>
                    <a:pt y="172641" x="1545132"/>
                  </a:lnTo>
                  <a:cubicBezTo>
                    <a:pt y="168164" x="1546395"/>
                    <a:pt y="163917" x="1548920"/>
                    <a:pt y="163917" x="1557759"/>
                  </a:cubicBezTo>
                  <a:cubicBezTo>
                    <a:pt y="163917" x="1562809"/>
                    <a:pt y="165524" x="1567516"/>
                    <a:pt y="170001" x="1567516"/>
                  </a:cubicBezTo>
                  <a:cubicBezTo>
                    <a:pt y="174937" x="1567516"/>
                    <a:pt y="175855" x="1562924"/>
                    <a:pt y="176199" x="1560628"/>
                  </a:cubicBezTo>
                  <a:lnTo>
                    <a:pt y="177921" x="1548690"/>
                  </a:lnTo>
                  <a:cubicBezTo>
                    <a:pt y="178725" x="1543295"/>
                    <a:pt y="181250" x="1529865"/>
                    <a:pt y="196058" x="1529865"/>
                  </a:cubicBezTo>
                  <a:cubicBezTo>
                    <a:pt y="208570" x="1529865"/>
                    <a:pt y="213620" x="1539507"/>
                    <a:pt y="213620" x="1548920"/>
                  </a:cubicBezTo>
                  <a:cubicBezTo>
                    <a:pt y="213620" x="1555233"/>
                    <a:pt y="211325" x="1562924"/>
                    <a:pt y="203749" x="1567516"/>
                  </a:cubicBezTo>
                  <a:lnTo>
                    <a:pt y="212358" x="1567516"/>
                  </a:lnTo>
                  <a:lnTo>
                    <a:pt y="212358" x="1581405"/>
                  </a:lnTo>
                  <a:lnTo>
                    <a:pt y="171378" x="1581405"/>
                  </a:lnTo>
                  <a:cubicBezTo>
                    <a:pt y="157489" x="1581405"/>
                    <a:pt y="152209" x="1571992"/>
                    <a:pt y="152209" x="1559021"/>
                  </a:cubicBezTo>
                  <a:moveTo>
                    <a:pt y="201797" x="1552593"/>
                  </a:moveTo>
                  <a:cubicBezTo>
                    <a:pt y="201797" x="1547542"/>
                    <a:pt y="199616" x="1544099"/>
                    <a:pt y="194910" x="1544099"/>
                  </a:cubicBezTo>
                  <a:cubicBezTo>
                    <a:pt y="188367" x="1544099"/>
                    <a:pt y="187334" x="1551101"/>
                    <a:pt y="186990" x="1553626"/>
                  </a:cubicBezTo>
                  <a:lnTo>
                    <a:pt y="186071" x="1559595"/>
                  </a:lnTo>
                  <a:cubicBezTo>
                    <a:pt y="185612" x="1562580"/>
                    <a:pt y="185268" x="1564990"/>
                    <a:pt y="184349" x="1567171"/>
                  </a:cubicBezTo>
                  <a:lnTo>
                    <a:pt y="187564" x="1567171"/>
                  </a:lnTo>
                  <a:cubicBezTo>
                    <a:pt y="195484" x="1567171"/>
                    <a:pt y="201797" x="1561202"/>
                    <a:pt y="201797" x="1552593"/>
                  </a:cubicBezTo>
                  <a:moveTo>
                    <a:pt y="152553" x="1628043"/>
                  </a:moveTo>
                  <a:lnTo>
                    <a:pt y="152553" x="1624140"/>
                  </a:lnTo>
                  <a:cubicBezTo>
                    <a:pt y="152553" x="1617253"/>
                    <a:pt y="155538" x="1611743"/>
                    <a:pt y="161966" x="1608759"/>
                  </a:cubicBezTo>
                  <a:lnTo>
                    <a:pt y="153242" x="1608759"/>
                  </a:lnTo>
                  <a:lnTo>
                    <a:pt y="153242" x="1594640"/>
                  </a:lnTo>
                  <a:lnTo>
                    <a:pt y="212358" x="1594640"/>
                  </a:lnTo>
                  <a:lnTo>
                    <a:pt y="212358" x="1608874"/>
                  </a:lnTo>
                  <a:lnTo>
                    <a:pt y="183431" x="1608874"/>
                  </a:lnTo>
                  <a:cubicBezTo>
                    <a:pt y="171838" x="1608874"/>
                    <a:pt y="166443" x="1614269"/>
                    <a:pt y="166443" x="1624255"/>
                  </a:cubicBezTo>
                  <a:lnTo>
                    <a:pt y="166443" x="1628043"/>
                  </a:lnTo>
                  <a:lnTo>
                    <a:pt y="152553" x="1628043"/>
                  </a:lnTo>
                  <a:moveTo>
                    <a:pt y="187104" x="1685408"/>
                  </a:moveTo>
                  <a:lnTo>
                    <a:pt y="181250" x="1685408"/>
                  </a:lnTo>
                  <a:cubicBezTo>
                    <a:pt y="161736" x="1685408"/>
                    <a:pt y="152209" x="1673241"/>
                    <a:pt y="152209" x="1658892"/>
                  </a:cubicBezTo>
                  <a:cubicBezTo>
                    <a:pt y="152209" x="1643855"/>
                    <a:pt y="162540" x="1630425"/>
                    <a:pt y="183202" x="1630425"/>
                  </a:cubicBezTo>
                  <a:cubicBezTo>
                    <a:pt y="203749" x="1630425"/>
                    <a:pt y="213620" x="1643626"/>
                    <a:pt y="213620" x="1658548"/>
                  </a:cubicBezTo>
                  <a:cubicBezTo>
                    <a:pt y="213620" x="1670601"/>
                    <a:pt y="207077" x="1681965"/>
                    <a:pt y="194566" x="1684949"/>
                  </a:cubicBezTo>
                  <a:lnTo>
                    <a:pt y="194566" x="1671634"/>
                  </a:lnTo>
                  <a:cubicBezTo>
                    <a:pt y="199272" x="1669568"/>
                    <a:pt y="201338" x="1664747"/>
                    <a:pt y="201338" x="1659122"/>
                  </a:cubicBezTo>
                  <a:cubicBezTo>
                    <a:pt y="201338" x="1650628"/>
                    <a:pt y="196747" x="1644544"/>
                    <a:pt y="187104" x="1644200"/>
                  </a:cubicBezTo>
                  <a:lnTo>
                    <a:pt y="187104" x="1685408"/>
                  </a:lnTo>
                  <a:moveTo>
                    <a:pt y="164491" x="1658778"/>
                  </a:moveTo>
                  <a:cubicBezTo>
                    <a:pt y="164491" x="1666468"/>
                    <a:pt y="168853" x="1671404"/>
                    <a:pt y="176659" x="1671404"/>
                  </a:cubicBezTo>
                  <a:lnTo>
                    <a:pt y="176659" x="1644544"/>
                  </a:lnTo>
                  <a:cubicBezTo>
                    <a:pt y="168050" x="1645807"/>
                    <a:pt y="164491" x="1652005"/>
                    <a:pt y="164491" x="1658778"/>
                  </a:cubicBezTo>
                  <a:moveTo>
                    <a:pt y="327146" x="1062248"/>
                  </a:moveTo>
                  <a:lnTo>
                    <a:pt y="313142" x="1062248"/>
                  </a:lnTo>
                  <a:lnTo>
                    <a:pt y="313142" x="1021039"/>
                  </a:lnTo>
                  <a:lnTo>
                    <a:pt y="293513" x="1021039"/>
                  </a:lnTo>
                  <a:lnTo>
                    <a:pt y="293513" x="1056967"/>
                  </a:lnTo>
                  <a:lnTo>
                    <a:pt y="279509" x="1056967"/>
                  </a:lnTo>
                  <a:lnTo>
                    <a:pt y="279509" x="1021039"/>
                  </a:lnTo>
                  <a:lnTo>
                    <a:pt y="260798" x="1021039"/>
                  </a:lnTo>
                  <a:lnTo>
                    <a:pt y="260798" x="1060067"/>
                  </a:lnTo>
                  <a:lnTo>
                    <a:pt y="246794" x="1060067"/>
                  </a:lnTo>
                  <a:lnTo>
                    <a:pt y="246794" x="1006116"/>
                  </a:lnTo>
                  <a:lnTo>
                    <a:pt y="327146" x="1006116"/>
                  </a:lnTo>
                  <a:lnTo>
                    <a:pt y="327146" x="1062248"/>
                  </a:lnTo>
                  <a:moveTo>
                    <a:pt y="245531" x="1127218"/>
                  </a:moveTo>
                  <a:lnTo>
                    <a:pt y="245531" x="1112984"/>
                  </a:lnTo>
                  <a:lnTo>
                    <a:pt y="275835" x="1112984"/>
                  </a:lnTo>
                  <a:cubicBezTo>
                    <a:pt y="270096" x="1109426"/>
                    <a:pt y="266997" x="1102194"/>
                    <a:pt y="266997" x="1094503"/>
                  </a:cubicBezTo>
                  <a:cubicBezTo>
                    <a:pt y="266997" x="1080040"/>
                    <a:pt y="277098" x="1067987"/>
                    <a:pt y="297530" x="1067987"/>
                  </a:cubicBezTo>
                  <a:cubicBezTo>
                    <a:pt y="318307" x="1067987"/>
                    <a:pt y="328408" x="1080040"/>
                    <a:pt y="328408" x="1094503"/>
                  </a:cubicBezTo>
                  <a:cubicBezTo>
                    <a:pt y="328408" x="1102653"/>
                    <a:pt y="324850" x="1109999"/>
                    <a:pt y="318077" x="1113214"/>
                  </a:cubicBezTo>
                  <a:lnTo>
                    <a:pt y="327146" x="1113214"/>
                  </a:lnTo>
                  <a:lnTo>
                    <a:pt y="327146" x="1127218"/>
                  </a:lnTo>
                  <a:lnTo>
                    <a:pt y="245531" x="1127218"/>
                  </a:lnTo>
                  <a:moveTo>
                    <a:pt y="315322" x="1097832"/>
                  </a:moveTo>
                  <a:cubicBezTo>
                    <a:pt y="315322" x="1089567"/>
                    <a:pt y="309468" x="1082450"/>
                    <a:pt y="297530" x="1082450"/>
                  </a:cubicBezTo>
                  <a:cubicBezTo>
                    <a:pt y="285478" x="1082450"/>
                    <a:pt y="279623" x="1089567"/>
                    <a:pt y="279623" x="1097832"/>
                  </a:cubicBezTo>
                  <a:cubicBezTo>
                    <a:pt y="279623" x="1105523"/>
                    <a:pt y="285363" x="1113328"/>
                    <a:pt y="297530" x="1113328"/>
                  </a:cubicBezTo>
                  <a:cubicBezTo>
                    <a:pt y="309583" x="1113328"/>
                    <a:pt y="315322" x="1105523"/>
                    <a:pt y="315322" x="1097832"/>
                  </a:cubicBezTo>
                  <a:moveTo>
                    <a:pt y="267341" x="1174355"/>
                  </a:moveTo>
                  <a:lnTo>
                    <a:pt y="267341" x="1170453"/>
                  </a:lnTo>
                  <a:cubicBezTo>
                    <a:pt y="267341" x="1163565"/>
                    <a:pt y="270326" x="1158055"/>
                    <a:pt y="276754" x="1155071"/>
                  </a:cubicBezTo>
                  <a:lnTo>
                    <a:pt y="268030" x="1155071"/>
                  </a:lnTo>
                  <a:lnTo>
                    <a:pt y="268030" x="1140952"/>
                  </a:lnTo>
                  <a:lnTo>
                    <a:pt y="327146" x="1140952"/>
                  </a:lnTo>
                  <a:lnTo>
                    <a:pt y="327146" x="1155186"/>
                  </a:lnTo>
                  <a:lnTo>
                    <a:pt y="298219" x="1155186"/>
                  </a:lnTo>
                  <a:cubicBezTo>
                    <a:pt y="286626" x="1155186"/>
                    <a:pt y="281230" x="1160581"/>
                    <a:pt y="281230" x="1170567"/>
                  </a:cubicBezTo>
                  <a:lnTo>
                    <a:pt y="281230" x="1174355"/>
                  </a:lnTo>
                  <a:lnTo>
                    <a:pt y="267341" x="1174355"/>
                  </a:lnTo>
                  <a:moveTo>
                    <a:pt y="266997" x="1205888"/>
                  </a:moveTo>
                  <a:cubicBezTo>
                    <a:pt y="266997" x="1191195"/>
                    <a:pt y="273654" x="1180749"/>
                    <a:pt y="287429" x="1178453"/>
                  </a:cubicBezTo>
                  <a:lnTo>
                    <a:pt y="287429" x="1191998"/>
                  </a:lnTo>
                  <a:cubicBezTo>
                    <a:pt y="282952" x="1193261"/>
                    <a:pt y="278705" x="1195786"/>
                    <a:pt y="278705" x="1204625"/>
                  </a:cubicBezTo>
                  <a:cubicBezTo>
                    <a:pt y="278705" x="1209676"/>
                    <a:pt y="280312" x="1214382"/>
                    <a:pt y="284789" x="1214382"/>
                  </a:cubicBezTo>
                  <a:cubicBezTo>
                    <a:pt y="289725" x="1214382"/>
                    <a:pt y="290643" x="1209790"/>
                    <a:pt y="290987" x="1207495"/>
                  </a:cubicBezTo>
                  <a:lnTo>
                    <a:pt y="292709" x="1195557"/>
                  </a:lnTo>
                  <a:cubicBezTo>
                    <a:pt y="293513" x="1190162"/>
                    <a:pt y="296038" x="1176731"/>
                    <a:pt y="310846" x="1176731"/>
                  </a:cubicBezTo>
                  <a:cubicBezTo>
                    <a:pt y="323358" x="1176731"/>
                    <a:pt y="328408" x="1186374"/>
                    <a:pt y="328408" x="1195786"/>
                  </a:cubicBezTo>
                  <a:cubicBezTo>
                    <a:pt y="328408" x="1202100"/>
                    <a:pt y="326113" x="1209790"/>
                    <a:pt y="318537" x="1214382"/>
                  </a:cubicBezTo>
                  <a:lnTo>
                    <a:pt y="327146" x="1214382"/>
                  </a:lnTo>
                  <a:lnTo>
                    <a:pt y="327146" x="1228271"/>
                  </a:lnTo>
                  <a:lnTo>
                    <a:pt y="286166" x="1228271"/>
                  </a:lnTo>
                  <a:cubicBezTo>
                    <a:pt y="272277" x="1228271"/>
                    <a:pt y="266997" x="1218859"/>
                    <a:pt y="266997" x="1205888"/>
                  </a:cubicBezTo>
                  <a:moveTo>
                    <a:pt y="316585" x="1199459"/>
                  </a:moveTo>
                  <a:cubicBezTo>
                    <a:pt y="316585" x="1194409"/>
                    <a:pt y="314404" x="1190965"/>
                    <a:pt y="309698" x="1190965"/>
                  </a:cubicBezTo>
                  <a:cubicBezTo>
                    <a:pt y="303155" x="1190965"/>
                    <a:pt y="302122" x="1197967"/>
                    <a:pt y="301778" x="1200493"/>
                  </a:cubicBezTo>
                  <a:lnTo>
                    <a:pt y="300859" x="1206461"/>
                  </a:lnTo>
                  <a:cubicBezTo>
                    <a:pt y="300400" x="1209446"/>
                    <a:pt y="300056" x="1211857"/>
                    <a:pt y="299137" x="1214038"/>
                  </a:cubicBezTo>
                  <a:lnTo>
                    <a:pt y="302351" x="1214038"/>
                  </a:lnTo>
                  <a:cubicBezTo>
                    <a:pt y="310272" x="1214038"/>
                    <a:pt y="316585" x="1208069"/>
                    <a:pt y="316585" x="1199459"/>
                  </a:cubicBezTo>
                  <a:moveTo>
                    <a:pt y="268030" x="1328636"/>
                  </a:moveTo>
                  <a:lnTo>
                    <a:pt y="268030" x="1313943"/>
                  </a:lnTo>
                  <a:lnTo>
                    <a:pt y="308091" x="1301546"/>
                  </a:lnTo>
                  <a:lnTo>
                    <a:pt y="268030" x="1288805"/>
                  </a:lnTo>
                  <a:lnTo>
                    <a:pt y="268030" x="1274915"/>
                  </a:lnTo>
                  <a:lnTo>
                    <a:pt y="308091" x="1262289"/>
                  </a:lnTo>
                  <a:lnTo>
                    <a:pt y="268030" x="1249777"/>
                  </a:lnTo>
                  <a:lnTo>
                    <a:pt y="268030" x="1234625"/>
                  </a:lnTo>
                  <a:lnTo>
                    <a:pt y="327146" x="1255057"/>
                  </a:lnTo>
                  <a:lnTo>
                    <a:pt y="327146" x="1268832"/>
                  </a:lnTo>
                  <a:lnTo>
                    <a:pt y="288806" x="1281573"/>
                  </a:lnTo>
                  <a:lnTo>
                    <a:pt y="327146" x="1294429"/>
                  </a:lnTo>
                  <a:lnTo>
                    <a:pt y="327146" x="1308089"/>
                  </a:lnTo>
                  <a:lnTo>
                    <a:pt y="268030" x="1328636"/>
                  </a:lnTo>
                  <a:moveTo>
                    <a:pt y="246794" x="1419135"/>
                  </a:moveTo>
                  <a:lnTo>
                    <a:pt y="246794" x="1400195"/>
                  </a:lnTo>
                  <a:lnTo>
                    <a:pt y="308206" x="1377926"/>
                  </a:lnTo>
                  <a:lnTo>
                    <a:pt y="246794" x="1355657"/>
                  </a:lnTo>
                  <a:lnTo>
                    <a:pt y="246794" x="1336717"/>
                  </a:lnTo>
                  <a:lnTo>
                    <a:pt y="327146" x="1336717"/>
                  </a:lnTo>
                  <a:lnTo>
                    <a:pt y="327146" x="1350377"/>
                  </a:lnTo>
                  <a:lnTo>
                    <a:pt y="270555" x="1350377"/>
                  </a:lnTo>
                  <a:lnTo>
                    <a:pt y="327146" x="1371039"/>
                  </a:lnTo>
                  <a:lnTo>
                    <a:pt y="327146" x="1384469"/>
                  </a:lnTo>
                  <a:lnTo>
                    <a:pt y="270555" x="1405131"/>
                  </a:lnTo>
                  <a:lnTo>
                    <a:pt y="327146" x="1405131"/>
                  </a:lnTo>
                  <a:lnTo>
                    <a:pt y="327146" x="1419135"/>
                  </a:lnTo>
                  <a:lnTo>
                    <a:pt y="246794" x="1419135"/>
                  </a:lnTo>
                  <a:moveTo>
                    <a:pt y="260224" x="1433300"/>
                  </a:moveTo>
                  <a:lnTo>
                    <a:pt y="260224" x="1448452"/>
                  </a:lnTo>
                  <a:lnTo>
                    <a:pt y="244039" x="1448452"/>
                  </a:lnTo>
                  <a:lnTo>
                    <a:pt y="244039" x="1433300"/>
                  </a:lnTo>
                  <a:lnTo>
                    <a:pt y="260224" x="1433300"/>
                  </a:lnTo>
                  <a:moveTo>
                    <a:pt y="327146" x="1433759"/>
                  </a:moveTo>
                  <a:lnTo>
                    <a:pt y="327146" x="1447993"/>
                  </a:lnTo>
                  <a:lnTo>
                    <a:pt y="268030" x="1447993"/>
                  </a:lnTo>
                  <a:lnTo>
                    <a:pt y="268030" x="1433759"/>
                  </a:lnTo>
                  <a:lnTo>
                    <a:pt y="327146" x="1433759"/>
                  </a:lnTo>
                  <a:moveTo>
                    <a:pt y="266997" x="1493604"/>
                  </a:moveTo>
                  <a:cubicBezTo>
                    <a:pt y="266997" x="1483732"/>
                    <a:pt y="271129" x="1478911"/>
                    <a:pt y="276639" x="1475582"/>
                  </a:cubicBezTo>
                  <a:lnTo>
                    <a:pt y="268030" x="1475582"/>
                  </a:lnTo>
                  <a:lnTo>
                    <a:pt y="268030" x="1461463"/>
                  </a:lnTo>
                  <a:lnTo>
                    <a:pt y="327146" x="1461463"/>
                  </a:lnTo>
                  <a:lnTo>
                    <a:pt y="327146" x="1475697"/>
                  </a:lnTo>
                  <a:lnTo>
                    <a:pt y="295235" x="1475697"/>
                  </a:lnTo>
                  <a:cubicBezTo>
                    <a:pt y="285592" x="1475697"/>
                    <a:pt y="279738" x="1480173"/>
                    <a:pt y="279738" x="1488668"/>
                  </a:cubicBezTo>
                  <a:cubicBezTo>
                    <a:pt y="279738" x="1495670"/>
                    <a:pt y="283641" x="1499687"/>
                    <a:pt y="290299" x="1499687"/>
                  </a:cubicBezTo>
                  <a:lnTo>
                    <a:pt y="327146" x="1499687"/>
                  </a:lnTo>
                  <a:lnTo>
                    <a:pt y="327146" x="1513921"/>
                  </a:lnTo>
                  <a:lnTo>
                    <a:pt y="289036" x="1513921"/>
                  </a:lnTo>
                  <a:cubicBezTo>
                    <a:pt y="274917" x="1513921"/>
                    <a:pt y="266997" x="1507034"/>
                    <a:pt y="266997" x="1493604"/>
                  </a:cubicBezTo>
                  <a:moveTo>
                    <a:pt y="245531" x="1582369"/>
                  </a:moveTo>
                  <a:lnTo>
                    <a:pt y="245531" x="1568135"/>
                  </a:lnTo>
                  <a:lnTo>
                    <a:pt y="275835" x="1568135"/>
                  </a:lnTo>
                  <a:cubicBezTo>
                    <a:pt y="270096" x="1564577"/>
                    <a:pt y="266997" x="1557345"/>
                    <a:pt y="266997" x="1549655"/>
                  </a:cubicBezTo>
                  <a:cubicBezTo>
                    <a:pt y="266997" x="1535191"/>
                    <a:pt y="277098" x="1523138"/>
                    <a:pt y="297530" x="1523138"/>
                  </a:cubicBezTo>
                  <a:cubicBezTo>
                    <a:pt y="318307" x="1523138"/>
                    <a:pt y="328408" x="1535191"/>
                    <a:pt y="328408" x="1549655"/>
                  </a:cubicBezTo>
                  <a:cubicBezTo>
                    <a:pt y="328408" x="1557804"/>
                    <a:pt y="324850" x="1565151"/>
                    <a:pt y="318077" x="1568365"/>
                  </a:cubicBezTo>
                  <a:lnTo>
                    <a:pt y="327146" x="1568365"/>
                  </a:lnTo>
                  <a:lnTo>
                    <a:pt y="327146" x="1582369"/>
                  </a:lnTo>
                  <a:lnTo>
                    <a:pt y="245531" x="1582369"/>
                  </a:lnTo>
                  <a:moveTo>
                    <a:pt y="315322" x="1552983"/>
                  </a:moveTo>
                  <a:cubicBezTo>
                    <a:pt y="315322" x="1544719"/>
                    <a:pt y="309468" x="1537602"/>
                    <a:pt y="297530" x="1537602"/>
                  </a:cubicBezTo>
                  <a:cubicBezTo>
                    <a:pt y="285478" x="1537602"/>
                    <a:pt y="279623" x="1544719"/>
                    <a:pt y="279623" x="1552983"/>
                  </a:cubicBezTo>
                  <a:cubicBezTo>
                    <a:pt y="279623" x="1560674"/>
                    <a:pt y="285363" x="1568480"/>
                    <a:pt y="297530" x="1568480"/>
                  </a:cubicBezTo>
                  <a:cubicBezTo>
                    <a:pt y="309583" x="1568480"/>
                    <a:pt y="315322" x="1560674"/>
                    <a:pt y="315322" x="1552983"/>
                  </a:cubicBezTo>
                </a:path>
              </a:pathLst>
            </a:custGeom>
            <a:solidFill>
              <a:srgbClr val="FFFFFF"/>
            </a:solidFill>
          </p:spPr>
        </p:sp>
        <p:sp>
          <p:nvSpPr>
            <p:cNvPr id="300" name="shape300"/>
            <p:cNvSpPr/>
            <p:nvPr/>
          </p:nvSpPr>
          <p:spPr>
            <a:xfrm>
              <a:off y="1715087" x="6586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01" name="shape301"/>
            <p:cNvSpPr/>
            <p:nvPr/>
          </p:nvSpPr>
          <p:spPr>
            <a:xfrm>
              <a:off y="1715087" x="6586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02" name="shape302"/>
            <p:cNvSpPr/>
            <p:nvPr/>
          </p:nvSpPr>
          <p:spPr>
            <a:xfrm>
              <a:off y="1715087" x="6586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03" name="shape303"/>
            <p:cNvSpPr/>
            <p:nvPr/>
          </p:nvSpPr>
          <p:spPr>
            <a:xfrm>
              <a:off y="1715087" x="29028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04" name="shape304"/>
            <p:cNvSpPr/>
            <p:nvPr/>
          </p:nvSpPr>
          <p:spPr>
            <a:xfrm>
              <a:off y="1715087" x="29028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05" name="shape305"/>
            <p:cNvSpPr/>
            <p:nvPr/>
          </p:nvSpPr>
          <p:spPr>
            <a:xfrm>
              <a:off y="1715087" x="29028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06" name="shape306"/>
            <p:cNvSpPr/>
            <p:nvPr/>
          </p:nvSpPr>
          <p:spPr>
            <a:xfrm>
              <a:off y="1715087" x="51470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07" name="shape307"/>
            <p:cNvSpPr/>
            <p:nvPr/>
          </p:nvSpPr>
          <p:spPr>
            <a:xfrm>
              <a:off y="1715087" x="51470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08" name="shape308"/>
            <p:cNvSpPr/>
            <p:nvPr/>
          </p:nvSpPr>
          <p:spPr>
            <a:xfrm>
              <a:off y="1715087" x="51470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09" name="shape309"/>
            <p:cNvSpPr/>
            <p:nvPr/>
          </p:nvSpPr>
          <p:spPr>
            <a:xfrm>
              <a:off y="1715087" x="73912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10" name="shape310"/>
            <p:cNvSpPr/>
            <p:nvPr/>
          </p:nvSpPr>
          <p:spPr>
            <a:xfrm>
              <a:off y="1715087" x="73912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11" name="shape311"/>
            <p:cNvSpPr/>
            <p:nvPr/>
          </p:nvSpPr>
          <p:spPr>
            <a:xfrm>
              <a:off y="1715087" x="73912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12" name="shape312"/>
            <p:cNvSpPr/>
            <p:nvPr/>
          </p:nvSpPr>
          <p:spPr>
            <a:xfrm>
              <a:off y="3959287" x="6586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13" name="shape313"/>
            <p:cNvSpPr/>
            <p:nvPr/>
          </p:nvSpPr>
          <p:spPr>
            <a:xfrm>
              <a:off y="3959287" x="6586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14" name="shape314"/>
            <p:cNvSpPr/>
            <p:nvPr/>
          </p:nvSpPr>
          <p:spPr>
            <a:xfrm>
              <a:off y="3959287" x="6586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15" name="shape315"/>
            <p:cNvSpPr/>
            <p:nvPr/>
          </p:nvSpPr>
          <p:spPr>
            <a:xfrm>
              <a:off y="3959287" x="29028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16" name="shape316"/>
            <p:cNvSpPr/>
            <p:nvPr/>
          </p:nvSpPr>
          <p:spPr>
            <a:xfrm>
              <a:off y="3959287" x="29028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17" name="shape317"/>
            <p:cNvSpPr/>
            <p:nvPr/>
          </p:nvSpPr>
          <p:spPr>
            <a:xfrm>
              <a:off y="3959287" x="29028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18" name="shape318"/>
            <p:cNvSpPr/>
            <p:nvPr/>
          </p:nvSpPr>
          <p:spPr>
            <a:xfrm>
              <a:off y="3959287" x="51470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19" name="shape319"/>
            <p:cNvSpPr/>
            <p:nvPr/>
          </p:nvSpPr>
          <p:spPr>
            <a:xfrm>
              <a:off y="3959287" x="51470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20" name="shape320"/>
            <p:cNvSpPr/>
            <p:nvPr/>
          </p:nvSpPr>
          <p:spPr>
            <a:xfrm>
              <a:off y="3959287" x="51470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21" name="shape321"/>
            <p:cNvSpPr/>
            <p:nvPr/>
          </p:nvSpPr>
          <p:spPr>
            <a:xfrm>
              <a:off y="3959287" x="73912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22" name="shape322"/>
            <p:cNvSpPr/>
            <p:nvPr/>
          </p:nvSpPr>
          <p:spPr>
            <a:xfrm>
              <a:off y="3959287" x="73912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23" name="shape323"/>
            <p:cNvSpPr/>
            <p:nvPr/>
          </p:nvSpPr>
          <p:spPr>
            <a:xfrm>
              <a:off y="3959287" x="73912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24" name="shape324"/>
            <p:cNvSpPr/>
            <p:nvPr/>
          </p:nvSpPr>
          <p:spPr>
            <a:xfrm>
              <a:off y="0" x="7346429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0" x="177921"/>
                  </a:moveTo>
                  <a:lnTo>
                    <a:pt y="0" x="2014528"/>
                  </a:lnTo>
                  <a:lnTo>
                    <a:pt y="524745" x="2014528"/>
                  </a:lnTo>
                  <a:lnTo>
                    <a:pt y="524745" x="346889"/>
                  </a:lnTo>
                  <a:cubicBezTo>
                    <a:pt y="524745" x="287122"/>
                    <a:pt y="524745" x="257238"/>
                    <a:pt y="512929" x="234492"/>
                  </a:cubicBezTo>
                  <a:cubicBezTo>
                    <a:pt y="502972" x="215323"/>
                    <a:pt y="487343" x="199694"/>
                    <a:pt y="468175" x="189737"/>
                  </a:cubicBezTo>
                  <a:cubicBezTo>
                    <a:pt y="445428" x="177921"/>
                    <a:pt y="415544" x="177921"/>
                    <a:pt y="355777" x="177921"/>
                  </a:cubicBezTo>
                  <a:lnTo>
                    <a:pt y="0" x="177921"/>
                  </a:lnTo>
                </a:path>
              </a:pathLst>
            </a:custGeom>
            <a:solidFill>
              <a:srgbClr val="14AF78"/>
            </a:solidFill>
          </p:spPr>
        </p:sp>
        <p:sp>
          <p:nvSpPr>
            <p:cNvPr id="325" name="shape325"/>
            <p:cNvSpPr/>
            <p:nvPr/>
          </p:nvSpPr>
          <p:spPr>
            <a:xfrm>
              <a:off y="0" x="7346429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154685" x="668640"/>
                  </a:moveTo>
                  <a:cubicBezTo>
                    <a:pt y="119972" x="668640"/>
                    <a:pt y="91830" x="696781"/>
                    <a:pt y="91830" x="731495"/>
                  </a:cubicBezTo>
                  <a:lnTo>
                    <a:pt y="91830" x="881276"/>
                  </a:lnTo>
                  <a:cubicBezTo>
                    <a:pt y="91830" x="915990"/>
                    <a:pt y="119972" x="944131"/>
                    <a:pt y="154685" x="944131"/>
                  </a:cubicBezTo>
                  <a:lnTo>
                    <a:pt y="304466" x="944131"/>
                  </a:lnTo>
                  <a:cubicBezTo>
                    <a:pt y="339180" x="944131"/>
                    <a:pt y="367321" x="915990"/>
                    <a:pt y="367321" x="881276"/>
                  </a:cubicBezTo>
                  <a:lnTo>
                    <a:pt y="367321" x="731495"/>
                  </a:lnTo>
                  <a:cubicBezTo>
                    <a:pt y="367321" x="696781"/>
                    <a:pt y="339180" x="668640"/>
                    <a:pt y="304466" x="668640"/>
                  </a:cubicBezTo>
                  <a:lnTo>
                    <a:pt y="154685" x="668640"/>
                  </a:lnTo>
                </a:path>
              </a:pathLst>
            </a:custGeom>
            <a:gradFill>
              <a:gsLst>
                <a:gs pos="0">
                  <a:srgbClr val="008899"/>
                </a:gs>
                <a:gs pos="100000">
                  <a:srgbClr val="66FF66"/>
                </a:gs>
              </a:gsLst>
              <a:lin scaled="0" ang="13500000"/>
            </a:gradFill>
          </p:spPr>
        </p:sp>
        <p:sp>
          <p:nvSpPr>
            <p:cNvPr id="326" name="shape326"/>
            <p:cNvSpPr/>
            <p:nvPr/>
          </p:nvSpPr>
          <p:spPr>
            <a:xfrm>
              <a:off y="0" x="7346429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177806" x="852243"/>
                  </a:moveTo>
                  <a:cubicBezTo>
                    <a:pt y="183504" x="857942"/>
                    <a:pt y="192744" x="857942"/>
                    <a:pt y="198443" x="852242"/>
                  </a:cubicBezTo>
                  <a:lnTo>
                    <a:pt y="271406" x="779279"/>
                  </a:lnTo>
                  <a:cubicBezTo>
                    <a:pt y="277105" x="773580"/>
                    <a:pt y="277105" x="764341"/>
                    <a:pt y="271406" x="758642"/>
                  </a:cubicBezTo>
                  <a:cubicBezTo>
                    <a:pt y="265708" x="752944"/>
                    <a:pt y="256468" x="752944"/>
                    <a:pt y="250770" x="758642"/>
                  </a:cubicBezTo>
                  <a:lnTo>
                    <a:pt y="177806" x="831606"/>
                  </a:lnTo>
                  <a:cubicBezTo>
                    <a:pt y="172107" x="837305"/>
                    <a:pt y="172107" x="846544"/>
                    <a:pt y="177806" x="852243"/>
                  </a:cubicBezTo>
                </a:path>
              </a:pathLst>
            </a:custGeom>
            <a:solidFill>
              <a:srgbClr val="F3F8F9"/>
            </a:solidFill>
          </p:spPr>
        </p:sp>
        <p:sp>
          <p:nvSpPr>
            <p:cNvPr id="327" name="shape327"/>
            <p:cNvSpPr/>
            <p:nvPr/>
          </p:nvSpPr>
          <p:spPr>
            <a:xfrm>
              <a:off y="0" x="7346429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186871" x="747073"/>
                  </a:moveTo>
                  <a:lnTo>
                    <a:pt y="262339" x="747073"/>
                  </a:lnTo>
                  <a:lnTo>
                    <a:pt y="250769" x="758643"/>
                  </a:lnTo>
                  <a:cubicBezTo>
                    <a:pt y="245070" x="764342"/>
                    <a:pt y="245070" x="773581"/>
                    <a:pt y="250769" x="779280"/>
                  </a:cubicBezTo>
                  <a:cubicBezTo>
                    <a:pt y="256468" x="784978"/>
                    <a:pt y="265707" x="784978"/>
                    <a:pt y="271406" x="779280"/>
                  </a:cubicBezTo>
                  <a:lnTo>
                    <a:pt y="295432" x="755254"/>
                  </a:lnTo>
                  <a:cubicBezTo>
                    <a:pt y="309221" x="741465"/>
                    <a:pt y="299455" x="717887"/>
                    <a:pt y="279954" x="717887"/>
                  </a:cubicBezTo>
                  <a:lnTo>
                    <a:pt y="169257" x="717887"/>
                  </a:lnTo>
                  <a:cubicBezTo>
                    <a:pt y="149756" x="717887"/>
                    <a:pt y="139990" x="741465"/>
                    <a:pt y="153779" x="755254"/>
                  </a:cubicBezTo>
                  <a:lnTo>
                    <a:pt y="262339" x="863814"/>
                  </a:lnTo>
                  <a:lnTo>
                    <a:pt y="186871" x="863814"/>
                  </a:lnTo>
                  <a:lnTo>
                    <a:pt y="198442" x="852244"/>
                  </a:lnTo>
                  <a:cubicBezTo>
                    <a:pt y="204141" x="846544"/>
                    <a:pt y="204141" x="837305"/>
                    <a:pt y="198442" x="831606"/>
                  </a:cubicBezTo>
                  <a:cubicBezTo>
                    <a:pt y="192744" x="825908"/>
                    <a:pt y="183504" x="825908"/>
                    <a:pt y="177805" x="831607"/>
                  </a:cubicBezTo>
                  <a:lnTo>
                    <a:pt y="153779" x="855632"/>
                  </a:lnTo>
                  <a:cubicBezTo>
                    <a:pt y="139990" x="869422"/>
                    <a:pt y="149755" x="893000"/>
                    <a:pt y="169257" x="892999"/>
                  </a:cubicBezTo>
                  <a:lnTo>
                    <a:pt y="279954" x="892999"/>
                  </a:lnTo>
                  <a:cubicBezTo>
                    <a:pt y="299455" x="893000"/>
                    <a:pt y="309221" x="869422"/>
                    <a:pt y="295432" x="855633"/>
                  </a:cubicBezTo>
                  <a:lnTo>
                    <a:pt y="186871" x="747073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328" name="shape328"/>
            <p:cNvSpPr/>
            <p:nvPr/>
          </p:nvSpPr>
          <p:spPr>
            <a:xfrm>
              <a:off y="0" x="7346429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132006" x="1107933"/>
                  </a:moveTo>
                  <a:lnTo>
                    <a:pt y="132006" x="1092666"/>
                  </a:lnTo>
                  <a:lnTo>
                    <a:pt y="189400" x="1078548"/>
                  </a:lnTo>
                  <a:lnTo>
                    <a:pt y="132006" x="1061215"/>
                  </a:lnTo>
                  <a:lnTo>
                    <a:pt y="132006" x="1046522"/>
                  </a:lnTo>
                  <a:lnTo>
                    <a:pt y="189285" x="1029189"/>
                  </a:lnTo>
                  <a:lnTo>
                    <a:pt y="132006" x="1015070"/>
                  </a:lnTo>
                  <a:lnTo>
                    <a:pt y="132006" x="999229"/>
                  </a:lnTo>
                  <a:lnTo>
                    <a:pt y="212358" x="1021154"/>
                  </a:lnTo>
                  <a:lnTo>
                    <a:pt y="212358" x="1035961"/>
                  </a:lnTo>
                  <a:lnTo>
                    <a:pt y="153701" x="1053639"/>
                  </a:lnTo>
                  <a:lnTo>
                    <a:pt y="212358" x="1071316"/>
                  </a:lnTo>
                  <a:lnTo>
                    <a:pt y="212358" x="1086009"/>
                  </a:lnTo>
                  <a:lnTo>
                    <a:pt y="132006" x="1107933"/>
                  </a:lnTo>
                  <a:moveTo>
                    <a:pt y="152209" x="1136607"/>
                  </a:moveTo>
                  <a:cubicBezTo>
                    <a:pt y="152209" x="1119389"/>
                    <a:pt y="163688" x="1107336"/>
                    <a:pt y="182857" x="1107336"/>
                  </a:cubicBezTo>
                  <a:cubicBezTo>
                    <a:pt y="202142" x="1107336"/>
                    <a:pt y="213620" x="1119389"/>
                    <a:pt y="213620" x="1136607"/>
                  </a:cubicBezTo>
                  <a:cubicBezTo>
                    <a:pt y="213620" x="1153940"/>
                    <a:pt y="202142" x="1165993"/>
                    <a:pt y="182857" x="1165993"/>
                  </a:cubicBezTo>
                  <a:cubicBezTo>
                    <a:pt y="163688" x="1165993"/>
                    <a:pt y="152209" x="1153940"/>
                    <a:pt y="152209" x="1136607"/>
                  </a:cubicBezTo>
                  <a:moveTo>
                    <a:pt y="165409" x="1136493"/>
                  </a:moveTo>
                  <a:cubicBezTo>
                    <a:pt y="165409" x="1145102"/>
                    <a:pt y="171034" x="1151415"/>
                    <a:pt y="182857" x="1151415"/>
                  </a:cubicBezTo>
                  <a:cubicBezTo>
                    <a:pt y="193992" x="1151415"/>
                    <a:pt y="200420" x="1146020"/>
                    <a:pt y="200420" x="1136837"/>
                  </a:cubicBezTo>
                  <a:cubicBezTo>
                    <a:pt y="200420" x="1128228"/>
                    <a:pt y="194795" x="1121914"/>
                    <a:pt y="182857" x="1121914"/>
                  </a:cubicBezTo>
                  <a:cubicBezTo>
                    <a:pt y="171838" x="1121914"/>
                    <a:pt y="165409" x="1127309"/>
                    <a:pt y="165409" x="1136493"/>
                  </a:cubicBezTo>
                  <a:moveTo>
                    <a:pt y="152209" x="1207845"/>
                  </a:moveTo>
                  <a:cubicBezTo>
                    <a:pt y="152209" x="1197973"/>
                    <a:pt y="156341" x="1193152"/>
                    <a:pt y="161851" x="1189823"/>
                  </a:cubicBezTo>
                  <a:lnTo>
                    <a:pt y="153242" x="1189823"/>
                  </a:lnTo>
                  <a:lnTo>
                    <a:pt y="153242" x="1175704"/>
                  </a:lnTo>
                  <a:lnTo>
                    <a:pt y="212358" x="1175704"/>
                  </a:lnTo>
                  <a:lnTo>
                    <a:pt y="212358" x="1189938"/>
                  </a:lnTo>
                  <a:lnTo>
                    <a:pt y="180447" x="1189938"/>
                  </a:lnTo>
                  <a:cubicBezTo>
                    <a:pt y="170804" x="1189938"/>
                    <a:pt y="164950" x="1194415"/>
                    <a:pt y="164950" x="1202909"/>
                  </a:cubicBezTo>
                  <a:cubicBezTo>
                    <a:pt y="164950" x="1209911"/>
                    <a:pt y="168853" x="1213928"/>
                    <a:pt y="175511" x="1213928"/>
                  </a:cubicBezTo>
                  <a:lnTo>
                    <a:pt y="212358" x="1213928"/>
                  </a:lnTo>
                  <a:lnTo>
                    <a:pt y="212358" x="1228162"/>
                  </a:lnTo>
                  <a:lnTo>
                    <a:pt y="174248" x="1228162"/>
                  </a:lnTo>
                  <a:cubicBezTo>
                    <a:pt y="160129" x="1228162"/>
                    <a:pt y="152209" x="1221275"/>
                    <a:pt y="152209" x="1207845"/>
                  </a:cubicBezTo>
                  <a:moveTo>
                    <a:pt y="130743" x="1296610"/>
                  </a:moveTo>
                  <a:lnTo>
                    <a:pt y="130743" x="1282377"/>
                  </a:lnTo>
                  <a:lnTo>
                    <a:pt y="161047" x="1282377"/>
                  </a:lnTo>
                  <a:cubicBezTo>
                    <a:pt y="155308" x="1278818"/>
                    <a:pt y="152209" x="1271586"/>
                    <a:pt y="152209" x="1263896"/>
                  </a:cubicBezTo>
                  <a:cubicBezTo>
                    <a:pt y="152209" x="1249432"/>
                    <a:pt y="162310" x="1237380"/>
                    <a:pt y="182742" x="1237380"/>
                  </a:cubicBezTo>
                  <a:cubicBezTo>
                    <a:pt y="203519" x="1237380"/>
                    <a:pt y="213620" x="1249432"/>
                    <a:pt y="213620" x="1263896"/>
                  </a:cubicBezTo>
                  <a:cubicBezTo>
                    <a:pt y="213620" x="1272046"/>
                    <a:pt y="210062" x="1279392"/>
                    <a:pt y="203289" x="1282606"/>
                  </a:cubicBezTo>
                  <a:lnTo>
                    <a:pt y="212358" x="1282606"/>
                  </a:lnTo>
                  <a:lnTo>
                    <a:pt y="212358" x="1296610"/>
                  </a:lnTo>
                  <a:lnTo>
                    <a:pt y="130743" x="1296610"/>
                  </a:lnTo>
                  <a:moveTo>
                    <a:pt y="200535" x="1267224"/>
                  </a:moveTo>
                  <a:cubicBezTo>
                    <a:pt y="200535" x="1258960"/>
                    <a:pt y="194680" x="1251843"/>
                    <a:pt y="182742" x="1251843"/>
                  </a:cubicBezTo>
                  <a:cubicBezTo>
                    <a:pt y="170690" x="1251843"/>
                    <a:pt y="164835" x="1258960"/>
                    <a:pt y="164835" x="1267224"/>
                  </a:cubicBezTo>
                  <a:cubicBezTo>
                    <a:pt y="164835" x="1274915"/>
                    <a:pt y="170575" x="1282721"/>
                    <a:pt y="182742" x="1282721"/>
                  </a:cubicBezTo>
                  <a:cubicBezTo>
                    <a:pt y="194795" x="1282721"/>
                    <a:pt y="200535" x="1274915"/>
                    <a:pt y="200535" x="1267224"/>
                  </a:cubicBezTo>
                  <a:moveTo>
                    <a:pt y="187104" x="1361305"/>
                  </a:moveTo>
                  <a:lnTo>
                    <a:pt y="181250" x="1361305"/>
                  </a:lnTo>
                  <a:cubicBezTo>
                    <a:pt y="161736" x="1361305"/>
                    <a:pt y="152209" x="1349137"/>
                    <a:pt y="152209" x="1334789"/>
                  </a:cubicBezTo>
                  <a:cubicBezTo>
                    <a:pt y="152209" x="1319751"/>
                    <a:pt y="162540" x="1306321"/>
                    <a:pt y="183202" x="1306321"/>
                  </a:cubicBezTo>
                  <a:cubicBezTo>
                    <a:pt y="203749" x="1306321"/>
                    <a:pt y="213620" x="1319522"/>
                    <a:pt y="213620" x="1334444"/>
                  </a:cubicBezTo>
                  <a:cubicBezTo>
                    <a:pt y="213620" x="1346497"/>
                    <a:pt y="207077" x="1357861"/>
                    <a:pt y="194566" x="1360846"/>
                  </a:cubicBezTo>
                  <a:lnTo>
                    <a:pt y="194566" x="1347530"/>
                  </a:lnTo>
                  <a:cubicBezTo>
                    <a:pt y="199272" x="1345464"/>
                    <a:pt y="201338" x="1340643"/>
                    <a:pt y="201338" x="1335018"/>
                  </a:cubicBezTo>
                  <a:cubicBezTo>
                    <a:pt y="201338" x="1326524"/>
                    <a:pt y="196747" x="1320440"/>
                    <a:pt y="187104" x="1320096"/>
                  </a:cubicBezTo>
                  <a:lnTo>
                    <a:pt y="187104" x="1361305"/>
                  </a:lnTo>
                  <a:moveTo>
                    <a:pt y="164491" x="1334674"/>
                  </a:moveTo>
                  <a:cubicBezTo>
                    <a:pt y="164491" x="1342365"/>
                    <a:pt y="168853" x="1347301"/>
                    <a:pt y="176659" x="1347301"/>
                  </a:cubicBezTo>
                  <a:lnTo>
                    <a:pt y="176659" x="1320440"/>
                  </a:lnTo>
                  <a:cubicBezTo>
                    <a:pt y="168050" x="1321703"/>
                    <a:pt y="164491" x="1327901"/>
                    <a:pt y="164491" x="1334674"/>
                  </a:cubicBezTo>
                  <a:moveTo>
                    <a:pt y="152553" x="1404505"/>
                  </a:moveTo>
                  <a:lnTo>
                    <a:pt y="152553" x="1400602"/>
                  </a:lnTo>
                  <a:cubicBezTo>
                    <a:pt y="152553" x="1393715"/>
                    <a:pt y="155538" x="1388205"/>
                    <a:pt y="161966" x="1385221"/>
                  </a:cubicBezTo>
                  <a:lnTo>
                    <a:pt y="153242" x="1385221"/>
                  </a:lnTo>
                  <a:lnTo>
                    <a:pt y="153242" x="1371102"/>
                  </a:lnTo>
                  <a:lnTo>
                    <a:pt y="212358" x="1371102"/>
                  </a:lnTo>
                  <a:lnTo>
                    <a:pt y="212358" x="1385336"/>
                  </a:lnTo>
                  <a:lnTo>
                    <a:pt y="183431" x="1385336"/>
                  </a:lnTo>
                  <a:cubicBezTo>
                    <a:pt y="171838" x="1385336"/>
                    <a:pt y="166443" x="1390731"/>
                    <a:pt y="166443" x="1400717"/>
                  </a:cubicBezTo>
                  <a:lnTo>
                    <a:pt y="166443" x="1404505"/>
                  </a:lnTo>
                  <a:lnTo>
                    <a:pt y="152553" x="1404505"/>
                  </a:lnTo>
                  <a:moveTo>
                    <a:pt y="177118" x="1435555"/>
                  </a:moveTo>
                  <a:cubicBezTo>
                    <a:pt y="176085" x="1428324"/>
                    <a:pt y="175166" x="1423158"/>
                    <a:pt y="170575" x="1423158"/>
                  </a:cubicBezTo>
                  <a:cubicBezTo>
                    <a:pt y="167131" x="1423158"/>
                    <a:pt y="164032" x="1425913"/>
                    <a:pt y="164032" x="1432915"/>
                  </a:cubicBezTo>
                  <a:cubicBezTo>
                    <a:pt y="164032" x="1438999"/>
                    <a:pt y="166328" x="1443131"/>
                    <a:pt y="172182" x="1443705"/>
                  </a:cubicBezTo>
                  <a:lnTo>
                    <a:pt y="172182" x="1457595"/>
                  </a:lnTo>
                  <a:cubicBezTo>
                    <a:pt y="158981" x="1456791"/>
                    <a:pt y="152209" x="1446575"/>
                    <a:pt y="152209" x="1432800"/>
                  </a:cubicBezTo>
                  <a:cubicBezTo>
                    <a:pt y="152209" x="1420518"/>
                    <a:pt y="157604" x="1409269"/>
                    <a:pt y="171034" x="1409269"/>
                  </a:cubicBezTo>
                  <a:cubicBezTo>
                    <a:pt y="185612" x="1409269"/>
                    <a:pt y="187564" x="1422469"/>
                    <a:pt y="189515" x="1434063"/>
                  </a:cubicBezTo>
                  <a:cubicBezTo>
                    <a:pt y="190892" x="1442213"/>
                    <a:pt y="191811" x="1444968"/>
                    <a:pt y="195484" x="1444968"/>
                  </a:cubicBezTo>
                  <a:cubicBezTo>
                    <a:pt y="199961" x="1444968"/>
                    <a:pt y="201912" x="1440721"/>
                    <a:pt y="201912" x="1434637"/>
                  </a:cubicBezTo>
                  <a:cubicBezTo>
                    <a:pt y="201912" x="1427979"/>
                    <a:pt y="199387" x="1422814"/>
                    <a:pt y="193418" x="1421781"/>
                  </a:cubicBezTo>
                  <a:lnTo>
                    <a:pt y="193418" x="1407432"/>
                  </a:lnTo>
                  <a:cubicBezTo>
                    <a:pt y="208340" x="1408465"/>
                    <a:pt y="213620" x="1421666"/>
                    <a:pt y="213620" x="1433948"/>
                  </a:cubicBezTo>
                  <a:cubicBezTo>
                    <a:pt y="213620" x="1447149"/>
                    <a:pt y="207307" x="1458972"/>
                    <a:pt y="193992" x="1458972"/>
                  </a:cubicBezTo>
                  <a:cubicBezTo>
                    <a:pt y="180217" x="1458972"/>
                    <a:pt y="178725" x="1446116"/>
                    <a:pt y="177118" x="1435555"/>
                  </a:cubicBezTo>
                  <a:moveTo>
                    <a:pt y="152209" x="1500330"/>
                  </a:moveTo>
                  <a:cubicBezTo>
                    <a:pt y="152209" x="1490344"/>
                    <a:pt y="156341" x="1485752"/>
                    <a:pt y="161966" x="1482423"/>
                  </a:cubicBezTo>
                  <a:lnTo>
                    <a:pt y="130743" x="1482423"/>
                  </a:lnTo>
                  <a:lnTo>
                    <a:pt y="130743" x="1468189"/>
                  </a:lnTo>
                  <a:lnTo>
                    <a:pt y="212358" x="1468189"/>
                  </a:lnTo>
                  <a:lnTo>
                    <a:pt y="212358" x="1482423"/>
                  </a:lnTo>
                  <a:lnTo>
                    <a:pt y="180447" x="1482423"/>
                  </a:lnTo>
                  <a:cubicBezTo>
                    <a:pt y="170804" x="1482423"/>
                    <a:pt y="164950" x="1486900"/>
                    <a:pt y="164950" x="1495394"/>
                  </a:cubicBezTo>
                  <a:cubicBezTo>
                    <a:pt y="164950" x="1502396"/>
                    <a:pt y="168853" x="1506414"/>
                    <a:pt y="175511" x="1506414"/>
                  </a:cubicBezTo>
                  <a:lnTo>
                    <a:pt y="212358" x="1506414"/>
                  </a:lnTo>
                  <a:lnTo>
                    <a:pt y="212358" x="1520648"/>
                  </a:lnTo>
                  <a:lnTo>
                    <a:pt y="174248" x="1520648"/>
                  </a:lnTo>
                  <a:cubicBezTo>
                    <a:pt y="160129" x="1520648"/>
                    <a:pt y="152209" x="1513760"/>
                    <a:pt y="152209" x="1500330"/>
                  </a:cubicBezTo>
                  <a:moveTo>
                    <a:pt y="152209" x="1559021"/>
                  </a:moveTo>
                  <a:cubicBezTo>
                    <a:pt y="152209" x="1544328"/>
                    <a:pt y="158867" x="1533883"/>
                    <a:pt y="172641" x="1531587"/>
                  </a:cubicBezTo>
                  <a:lnTo>
                    <a:pt y="172641" x="1545132"/>
                  </a:lnTo>
                  <a:cubicBezTo>
                    <a:pt y="168164" x="1546395"/>
                    <a:pt y="163917" x="1548920"/>
                    <a:pt y="163917" x="1557759"/>
                  </a:cubicBezTo>
                  <a:cubicBezTo>
                    <a:pt y="163917" x="1562809"/>
                    <a:pt y="165524" x="1567516"/>
                    <a:pt y="170001" x="1567516"/>
                  </a:cubicBezTo>
                  <a:cubicBezTo>
                    <a:pt y="174937" x="1567516"/>
                    <a:pt y="175855" x="1562924"/>
                    <a:pt y="176199" x="1560628"/>
                  </a:cubicBezTo>
                  <a:lnTo>
                    <a:pt y="177921" x="1548690"/>
                  </a:lnTo>
                  <a:cubicBezTo>
                    <a:pt y="178725" x="1543295"/>
                    <a:pt y="181250" x="1529865"/>
                    <a:pt y="196058" x="1529865"/>
                  </a:cubicBezTo>
                  <a:cubicBezTo>
                    <a:pt y="208570" x="1529865"/>
                    <a:pt y="213620" x="1539507"/>
                    <a:pt y="213620" x="1548920"/>
                  </a:cubicBezTo>
                  <a:cubicBezTo>
                    <a:pt y="213620" x="1555233"/>
                    <a:pt y="211325" x="1562924"/>
                    <a:pt y="203749" x="1567516"/>
                  </a:cubicBezTo>
                  <a:lnTo>
                    <a:pt y="212358" x="1567516"/>
                  </a:lnTo>
                  <a:lnTo>
                    <a:pt y="212358" x="1581405"/>
                  </a:lnTo>
                  <a:lnTo>
                    <a:pt y="171378" x="1581405"/>
                  </a:lnTo>
                  <a:cubicBezTo>
                    <a:pt y="157489" x="1581405"/>
                    <a:pt y="152209" x="1571992"/>
                    <a:pt y="152209" x="1559021"/>
                  </a:cubicBezTo>
                  <a:moveTo>
                    <a:pt y="201797" x="1552593"/>
                  </a:moveTo>
                  <a:cubicBezTo>
                    <a:pt y="201797" x="1547542"/>
                    <a:pt y="199616" x="1544099"/>
                    <a:pt y="194910" x="1544099"/>
                  </a:cubicBezTo>
                  <a:cubicBezTo>
                    <a:pt y="188367" x="1544099"/>
                    <a:pt y="187334" x="1551101"/>
                    <a:pt y="186990" x="1553626"/>
                  </a:cubicBezTo>
                  <a:lnTo>
                    <a:pt y="186071" x="1559595"/>
                  </a:lnTo>
                  <a:cubicBezTo>
                    <a:pt y="185612" x="1562580"/>
                    <a:pt y="185268" x="1564990"/>
                    <a:pt y="184349" x="1567171"/>
                  </a:cubicBezTo>
                  <a:lnTo>
                    <a:pt y="187564" x="1567171"/>
                  </a:lnTo>
                  <a:cubicBezTo>
                    <a:pt y="195484" x="1567171"/>
                    <a:pt y="201797" x="1561202"/>
                    <a:pt y="201797" x="1552593"/>
                  </a:cubicBezTo>
                  <a:moveTo>
                    <a:pt y="152553" x="1628043"/>
                  </a:moveTo>
                  <a:lnTo>
                    <a:pt y="152553" x="1624140"/>
                  </a:lnTo>
                  <a:cubicBezTo>
                    <a:pt y="152553" x="1617253"/>
                    <a:pt y="155538" x="1611743"/>
                    <a:pt y="161966" x="1608759"/>
                  </a:cubicBezTo>
                  <a:lnTo>
                    <a:pt y="153242" x="1608759"/>
                  </a:lnTo>
                  <a:lnTo>
                    <a:pt y="153242" x="1594640"/>
                  </a:lnTo>
                  <a:lnTo>
                    <a:pt y="212358" x="1594640"/>
                  </a:lnTo>
                  <a:lnTo>
                    <a:pt y="212358" x="1608874"/>
                  </a:lnTo>
                  <a:lnTo>
                    <a:pt y="183431" x="1608874"/>
                  </a:lnTo>
                  <a:cubicBezTo>
                    <a:pt y="171838" x="1608874"/>
                    <a:pt y="166443" x="1614269"/>
                    <a:pt y="166443" x="1624255"/>
                  </a:cubicBezTo>
                  <a:lnTo>
                    <a:pt y="166443" x="1628043"/>
                  </a:lnTo>
                  <a:lnTo>
                    <a:pt y="152553" x="1628043"/>
                  </a:lnTo>
                  <a:moveTo>
                    <a:pt y="187104" x="1685408"/>
                  </a:moveTo>
                  <a:lnTo>
                    <a:pt y="181250" x="1685408"/>
                  </a:lnTo>
                  <a:cubicBezTo>
                    <a:pt y="161736" x="1685408"/>
                    <a:pt y="152209" x="1673241"/>
                    <a:pt y="152209" x="1658892"/>
                  </a:cubicBezTo>
                  <a:cubicBezTo>
                    <a:pt y="152209" x="1643855"/>
                    <a:pt y="162540" x="1630425"/>
                    <a:pt y="183202" x="1630425"/>
                  </a:cubicBezTo>
                  <a:cubicBezTo>
                    <a:pt y="203749" x="1630425"/>
                    <a:pt y="213620" x="1643626"/>
                    <a:pt y="213620" x="1658548"/>
                  </a:cubicBezTo>
                  <a:cubicBezTo>
                    <a:pt y="213620" x="1670601"/>
                    <a:pt y="207077" x="1681965"/>
                    <a:pt y="194566" x="1684949"/>
                  </a:cubicBezTo>
                  <a:lnTo>
                    <a:pt y="194566" x="1671634"/>
                  </a:lnTo>
                  <a:cubicBezTo>
                    <a:pt y="199272" x="1669568"/>
                    <a:pt y="201338" x="1664747"/>
                    <a:pt y="201338" x="1659122"/>
                  </a:cubicBezTo>
                  <a:cubicBezTo>
                    <a:pt y="201338" x="1650628"/>
                    <a:pt y="196747" x="1644544"/>
                    <a:pt y="187104" x="1644200"/>
                  </a:cubicBezTo>
                  <a:lnTo>
                    <a:pt y="187104" x="1685408"/>
                  </a:lnTo>
                  <a:moveTo>
                    <a:pt y="164491" x="1658778"/>
                  </a:moveTo>
                  <a:cubicBezTo>
                    <a:pt y="164491" x="1666468"/>
                    <a:pt y="168853" x="1671404"/>
                    <a:pt y="176659" x="1671404"/>
                  </a:cubicBezTo>
                  <a:lnTo>
                    <a:pt y="176659" x="1644544"/>
                  </a:lnTo>
                  <a:cubicBezTo>
                    <a:pt y="168050" x="1645807"/>
                    <a:pt y="164491" x="1652005"/>
                    <a:pt y="164491" x="1658778"/>
                  </a:cubicBezTo>
                  <a:moveTo>
                    <a:pt y="327146" x="1062248"/>
                  </a:moveTo>
                  <a:lnTo>
                    <a:pt y="313142" x="1062248"/>
                  </a:lnTo>
                  <a:lnTo>
                    <a:pt y="313142" x="1021039"/>
                  </a:lnTo>
                  <a:lnTo>
                    <a:pt y="293513" x="1021039"/>
                  </a:lnTo>
                  <a:lnTo>
                    <a:pt y="293513" x="1056967"/>
                  </a:lnTo>
                  <a:lnTo>
                    <a:pt y="279509" x="1056967"/>
                  </a:lnTo>
                  <a:lnTo>
                    <a:pt y="279509" x="1021039"/>
                  </a:lnTo>
                  <a:lnTo>
                    <a:pt y="260798" x="1021039"/>
                  </a:lnTo>
                  <a:lnTo>
                    <a:pt y="260798" x="1060067"/>
                  </a:lnTo>
                  <a:lnTo>
                    <a:pt y="246794" x="1060067"/>
                  </a:lnTo>
                  <a:lnTo>
                    <a:pt y="246794" x="1006116"/>
                  </a:lnTo>
                  <a:lnTo>
                    <a:pt y="327146" x="1006116"/>
                  </a:lnTo>
                  <a:lnTo>
                    <a:pt y="327146" x="1062248"/>
                  </a:lnTo>
                  <a:moveTo>
                    <a:pt y="245531" x="1127218"/>
                  </a:moveTo>
                  <a:lnTo>
                    <a:pt y="245531" x="1112984"/>
                  </a:lnTo>
                  <a:lnTo>
                    <a:pt y="275835" x="1112984"/>
                  </a:lnTo>
                  <a:cubicBezTo>
                    <a:pt y="270096" x="1109426"/>
                    <a:pt y="266997" x="1102194"/>
                    <a:pt y="266997" x="1094503"/>
                  </a:cubicBezTo>
                  <a:cubicBezTo>
                    <a:pt y="266997" x="1080040"/>
                    <a:pt y="277098" x="1067987"/>
                    <a:pt y="297530" x="1067987"/>
                  </a:cubicBezTo>
                  <a:cubicBezTo>
                    <a:pt y="318307" x="1067987"/>
                    <a:pt y="328408" x="1080040"/>
                    <a:pt y="328408" x="1094503"/>
                  </a:cubicBezTo>
                  <a:cubicBezTo>
                    <a:pt y="328408" x="1102653"/>
                    <a:pt y="324850" x="1109999"/>
                    <a:pt y="318077" x="1113214"/>
                  </a:cubicBezTo>
                  <a:lnTo>
                    <a:pt y="327146" x="1113214"/>
                  </a:lnTo>
                  <a:lnTo>
                    <a:pt y="327146" x="1127218"/>
                  </a:lnTo>
                  <a:lnTo>
                    <a:pt y="245531" x="1127218"/>
                  </a:lnTo>
                  <a:moveTo>
                    <a:pt y="315322" x="1097832"/>
                  </a:moveTo>
                  <a:cubicBezTo>
                    <a:pt y="315322" x="1089567"/>
                    <a:pt y="309468" x="1082450"/>
                    <a:pt y="297530" x="1082450"/>
                  </a:cubicBezTo>
                  <a:cubicBezTo>
                    <a:pt y="285478" x="1082450"/>
                    <a:pt y="279623" x="1089567"/>
                    <a:pt y="279623" x="1097832"/>
                  </a:cubicBezTo>
                  <a:cubicBezTo>
                    <a:pt y="279623" x="1105523"/>
                    <a:pt y="285363" x="1113328"/>
                    <a:pt y="297530" x="1113328"/>
                  </a:cubicBezTo>
                  <a:cubicBezTo>
                    <a:pt y="309583" x="1113328"/>
                    <a:pt y="315322" x="1105523"/>
                    <a:pt y="315322" x="1097832"/>
                  </a:cubicBezTo>
                  <a:moveTo>
                    <a:pt y="267341" x="1174355"/>
                  </a:moveTo>
                  <a:lnTo>
                    <a:pt y="267341" x="1170453"/>
                  </a:lnTo>
                  <a:cubicBezTo>
                    <a:pt y="267341" x="1163565"/>
                    <a:pt y="270326" x="1158055"/>
                    <a:pt y="276754" x="1155071"/>
                  </a:cubicBezTo>
                  <a:lnTo>
                    <a:pt y="268030" x="1155071"/>
                  </a:lnTo>
                  <a:lnTo>
                    <a:pt y="268030" x="1140952"/>
                  </a:lnTo>
                  <a:lnTo>
                    <a:pt y="327146" x="1140952"/>
                  </a:lnTo>
                  <a:lnTo>
                    <a:pt y="327146" x="1155186"/>
                  </a:lnTo>
                  <a:lnTo>
                    <a:pt y="298219" x="1155186"/>
                  </a:lnTo>
                  <a:cubicBezTo>
                    <a:pt y="286626" x="1155186"/>
                    <a:pt y="281230" x="1160581"/>
                    <a:pt y="281230" x="1170567"/>
                  </a:cubicBezTo>
                  <a:lnTo>
                    <a:pt y="281230" x="1174355"/>
                  </a:lnTo>
                  <a:lnTo>
                    <a:pt y="267341" x="1174355"/>
                  </a:lnTo>
                  <a:moveTo>
                    <a:pt y="266997" x="1205888"/>
                  </a:moveTo>
                  <a:cubicBezTo>
                    <a:pt y="266997" x="1191195"/>
                    <a:pt y="273654" x="1180749"/>
                    <a:pt y="287429" x="1178453"/>
                  </a:cubicBezTo>
                  <a:lnTo>
                    <a:pt y="287429" x="1191998"/>
                  </a:lnTo>
                  <a:cubicBezTo>
                    <a:pt y="282952" x="1193261"/>
                    <a:pt y="278705" x="1195786"/>
                    <a:pt y="278705" x="1204625"/>
                  </a:cubicBezTo>
                  <a:cubicBezTo>
                    <a:pt y="278705" x="1209676"/>
                    <a:pt y="280312" x="1214382"/>
                    <a:pt y="284789" x="1214382"/>
                  </a:cubicBezTo>
                  <a:cubicBezTo>
                    <a:pt y="289725" x="1214382"/>
                    <a:pt y="290643" x="1209790"/>
                    <a:pt y="290987" x="1207495"/>
                  </a:cubicBezTo>
                  <a:lnTo>
                    <a:pt y="292709" x="1195557"/>
                  </a:lnTo>
                  <a:cubicBezTo>
                    <a:pt y="293513" x="1190162"/>
                    <a:pt y="296038" x="1176731"/>
                    <a:pt y="310846" x="1176731"/>
                  </a:cubicBezTo>
                  <a:cubicBezTo>
                    <a:pt y="323358" x="1176731"/>
                    <a:pt y="328408" x="1186374"/>
                    <a:pt y="328408" x="1195786"/>
                  </a:cubicBezTo>
                  <a:cubicBezTo>
                    <a:pt y="328408" x="1202100"/>
                    <a:pt y="326113" x="1209790"/>
                    <a:pt y="318537" x="1214382"/>
                  </a:cubicBezTo>
                  <a:lnTo>
                    <a:pt y="327146" x="1214382"/>
                  </a:lnTo>
                  <a:lnTo>
                    <a:pt y="327146" x="1228271"/>
                  </a:lnTo>
                  <a:lnTo>
                    <a:pt y="286166" x="1228271"/>
                  </a:lnTo>
                  <a:cubicBezTo>
                    <a:pt y="272277" x="1228271"/>
                    <a:pt y="266997" x="1218859"/>
                    <a:pt y="266997" x="1205888"/>
                  </a:cubicBezTo>
                  <a:moveTo>
                    <a:pt y="316585" x="1199459"/>
                  </a:moveTo>
                  <a:cubicBezTo>
                    <a:pt y="316585" x="1194409"/>
                    <a:pt y="314404" x="1190965"/>
                    <a:pt y="309698" x="1190965"/>
                  </a:cubicBezTo>
                  <a:cubicBezTo>
                    <a:pt y="303155" x="1190965"/>
                    <a:pt y="302122" x="1197967"/>
                    <a:pt y="301778" x="1200493"/>
                  </a:cubicBezTo>
                  <a:lnTo>
                    <a:pt y="300859" x="1206461"/>
                  </a:lnTo>
                  <a:cubicBezTo>
                    <a:pt y="300400" x="1209446"/>
                    <a:pt y="300056" x="1211857"/>
                    <a:pt y="299137" x="1214038"/>
                  </a:cubicBezTo>
                  <a:lnTo>
                    <a:pt y="302351" x="1214038"/>
                  </a:lnTo>
                  <a:cubicBezTo>
                    <a:pt y="310272" x="1214038"/>
                    <a:pt y="316585" x="1208069"/>
                    <a:pt y="316585" x="1199459"/>
                  </a:cubicBezTo>
                  <a:moveTo>
                    <a:pt y="268030" x="1328636"/>
                  </a:moveTo>
                  <a:lnTo>
                    <a:pt y="268030" x="1313943"/>
                  </a:lnTo>
                  <a:lnTo>
                    <a:pt y="308091" x="1301546"/>
                  </a:lnTo>
                  <a:lnTo>
                    <a:pt y="268030" x="1288805"/>
                  </a:lnTo>
                  <a:lnTo>
                    <a:pt y="268030" x="1274915"/>
                  </a:lnTo>
                  <a:lnTo>
                    <a:pt y="308091" x="1262289"/>
                  </a:lnTo>
                  <a:lnTo>
                    <a:pt y="268030" x="1249777"/>
                  </a:lnTo>
                  <a:lnTo>
                    <a:pt y="268030" x="1234625"/>
                  </a:lnTo>
                  <a:lnTo>
                    <a:pt y="327146" x="1255057"/>
                  </a:lnTo>
                  <a:lnTo>
                    <a:pt y="327146" x="1268832"/>
                  </a:lnTo>
                  <a:lnTo>
                    <a:pt y="288806" x="1281573"/>
                  </a:lnTo>
                  <a:lnTo>
                    <a:pt y="327146" x="1294429"/>
                  </a:lnTo>
                  <a:lnTo>
                    <a:pt y="327146" x="1308089"/>
                  </a:lnTo>
                  <a:lnTo>
                    <a:pt y="268030" x="1328636"/>
                  </a:lnTo>
                  <a:moveTo>
                    <a:pt y="246794" x="1419135"/>
                  </a:moveTo>
                  <a:lnTo>
                    <a:pt y="246794" x="1400195"/>
                  </a:lnTo>
                  <a:lnTo>
                    <a:pt y="308206" x="1377926"/>
                  </a:lnTo>
                  <a:lnTo>
                    <a:pt y="246794" x="1355657"/>
                  </a:lnTo>
                  <a:lnTo>
                    <a:pt y="246794" x="1336717"/>
                  </a:lnTo>
                  <a:lnTo>
                    <a:pt y="327146" x="1336717"/>
                  </a:lnTo>
                  <a:lnTo>
                    <a:pt y="327146" x="1350377"/>
                  </a:lnTo>
                  <a:lnTo>
                    <a:pt y="270555" x="1350377"/>
                  </a:lnTo>
                  <a:lnTo>
                    <a:pt y="327146" x="1371039"/>
                  </a:lnTo>
                  <a:lnTo>
                    <a:pt y="327146" x="1384469"/>
                  </a:lnTo>
                  <a:lnTo>
                    <a:pt y="270555" x="1405131"/>
                  </a:lnTo>
                  <a:lnTo>
                    <a:pt y="327146" x="1405131"/>
                  </a:lnTo>
                  <a:lnTo>
                    <a:pt y="327146" x="1419135"/>
                  </a:lnTo>
                  <a:lnTo>
                    <a:pt y="246794" x="1419135"/>
                  </a:lnTo>
                  <a:moveTo>
                    <a:pt y="260224" x="1433300"/>
                  </a:moveTo>
                  <a:lnTo>
                    <a:pt y="260224" x="1448452"/>
                  </a:lnTo>
                  <a:lnTo>
                    <a:pt y="244039" x="1448452"/>
                  </a:lnTo>
                  <a:lnTo>
                    <a:pt y="244039" x="1433300"/>
                  </a:lnTo>
                  <a:lnTo>
                    <a:pt y="260224" x="1433300"/>
                  </a:lnTo>
                  <a:moveTo>
                    <a:pt y="327146" x="1433759"/>
                  </a:moveTo>
                  <a:lnTo>
                    <a:pt y="327146" x="1447993"/>
                  </a:lnTo>
                  <a:lnTo>
                    <a:pt y="268030" x="1447993"/>
                  </a:lnTo>
                  <a:lnTo>
                    <a:pt y="268030" x="1433759"/>
                  </a:lnTo>
                  <a:lnTo>
                    <a:pt y="327146" x="1433759"/>
                  </a:lnTo>
                  <a:moveTo>
                    <a:pt y="266997" x="1493604"/>
                  </a:moveTo>
                  <a:cubicBezTo>
                    <a:pt y="266997" x="1483732"/>
                    <a:pt y="271129" x="1478911"/>
                    <a:pt y="276639" x="1475582"/>
                  </a:cubicBezTo>
                  <a:lnTo>
                    <a:pt y="268030" x="1475582"/>
                  </a:lnTo>
                  <a:lnTo>
                    <a:pt y="268030" x="1461463"/>
                  </a:lnTo>
                  <a:lnTo>
                    <a:pt y="327146" x="1461463"/>
                  </a:lnTo>
                  <a:lnTo>
                    <a:pt y="327146" x="1475697"/>
                  </a:lnTo>
                  <a:lnTo>
                    <a:pt y="295235" x="1475697"/>
                  </a:lnTo>
                  <a:cubicBezTo>
                    <a:pt y="285592" x="1475697"/>
                    <a:pt y="279738" x="1480173"/>
                    <a:pt y="279738" x="1488668"/>
                  </a:cubicBezTo>
                  <a:cubicBezTo>
                    <a:pt y="279738" x="1495670"/>
                    <a:pt y="283641" x="1499687"/>
                    <a:pt y="290299" x="1499687"/>
                  </a:cubicBezTo>
                  <a:lnTo>
                    <a:pt y="327146" x="1499687"/>
                  </a:lnTo>
                  <a:lnTo>
                    <a:pt y="327146" x="1513921"/>
                  </a:lnTo>
                  <a:lnTo>
                    <a:pt y="289036" x="1513921"/>
                  </a:lnTo>
                  <a:cubicBezTo>
                    <a:pt y="274917" x="1513921"/>
                    <a:pt y="266997" x="1507034"/>
                    <a:pt y="266997" x="1493604"/>
                  </a:cubicBezTo>
                  <a:moveTo>
                    <a:pt y="245531" x="1582369"/>
                  </a:moveTo>
                  <a:lnTo>
                    <a:pt y="245531" x="1568135"/>
                  </a:lnTo>
                  <a:lnTo>
                    <a:pt y="275835" x="1568135"/>
                  </a:lnTo>
                  <a:cubicBezTo>
                    <a:pt y="270096" x="1564577"/>
                    <a:pt y="266997" x="1557345"/>
                    <a:pt y="266997" x="1549655"/>
                  </a:cubicBezTo>
                  <a:cubicBezTo>
                    <a:pt y="266997" x="1535191"/>
                    <a:pt y="277098" x="1523138"/>
                    <a:pt y="297530" x="1523138"/>
                  </a:cubicBezTo>
                  <a:cubicBezTo>
                    <a:pt y="318307" x="1523138"/>
                    <a:pt y="328408" x="1535191"/>
                    <a:pt y="328408" x="1549655"/>
                  </a:cubicBezTo>
                  <a:cubicBezTo>
                    <a:pt y="328408" x="1557804"/>
                    <a:pt y="324850" x="1565151"/>
                    <a:pt y="318077" x="1568365"/>
                  </a:cubicBezTo>
                  <a:lnTo>
                    <a:pt y="327146" x="1568365"/>
                  </a:lnTo>
                  <a:lnTo>
                    <a:pt y="327146" x="1582369"/>
                  </a:lnTo>
                  <a:lnTo>
                    <a:pt y="245531" x="1582369"/>
                  </a:lnTo>
                  <a:moveTo>
                    <a:pt y="315322" x="1552983"/>
                  </a:moveTo>
                  <a:cubicBezTo>
                    <a:pt y="315322" x="1544719"/>
                    <a:pt y="309468" x="1537602"/>
                    <a:pt y="297530" x="1537602"/>
                  </a:cubicBezTo>
                  <a:cubicBezTo>
                    <a:pt y="285478" x="1537602"/>
                    <a:pt y="279623" x="1544719"/>
                    <a:pt y="279623" x="1552983"/>
                  </a:cubicBezTo>
                  <a:cubicBezTo>
                    <a:pt y="279623" x="1560674"/>
                    <a:pt y="285363" x="1568480"/>
                    <a:pt y="297530" x="1568480"/>
                  </a:cubicBezTo>
                  <a:cubicBezTo>
                    <a:pt y="309583" x="1568480"/>
                    <a:pt y="315322" x="1560674"/>
                    <a:pt y="315322" x="1552983"/>
                  </a:cubicBezTo>
                </a:path>
              </a:pathLst>
            </a:custGeom>
            <a:solidFill>
              <a:srgbClr val="FFFFFF"/>
            </a:solidFill>
          </p:spPr>
        </p:sp>
        <p:sp>
          <p:nvSpPr>
            <p:cNvPr id="329" name="shape329"/>
            <p:cNvSpPr/>
            <p:nvPr/>
          </p:nvSpPr>
          <p:spPr>
            <a:xfrm>
              <a:off y="1715087" x="6586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30" name="shape330"/>
            <p:cNvSpPr/>
            <p:nvPr/>
          </p:nvSpPr>
          <p:spPr>
            <a:xfrm>
              <a:off y="1715087" x="6586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31" name="shape331"/>
            <p:cNvSpPr/>
            <p:nvPr/>
          </p:nvSpPr>
          <p:spPr>
            <a:xfrm>
              <a:off y="1715087" x="6586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32" name="shape332"/>
            <p:cNvSpPr/>
            <p:nvPr/>
          </p:nvSpPr>
          <p:spPr>
            <a:xfrm>
              <a:off y="1715087" x="29028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33" name="shape333"/>
            <p:cNvSpPr/>
            <p:nvPr/>
          </p:nvSpPr>
          <p:spPr>
            <a:xfrm>
              <a:off y="1715087" x="29028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34" name="shape334"/>
            <p:cNvSpPr/>
            <p:nvPr/>
          </p:nvSpPr>
          <p:spPr>
            <a:xfrm>
              <a:off y="1715087" x="29028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35" name="shape335"/>
            <p:cNvSpPr/>
            <p:nvPr/>
          </p:nvSpPr>
          <p:spPr>
            <a:xfrm>
              <a:off y="1715087" x="51470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36" name="shape336"/>
            <p:cNvSpPr/>
            <p:nvPr/>
          </p:nvSpPr>
          <p:spPr>
            <a:xfrm>
              <a:off y="1715087" x="51470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37" name="shape337"/>
            <p:cNvSpPr/>
            <p:nvPr/>
          </p:nvSpPr>
          <p:spPr>
            <a:xfrm>
              <a:off y="1715087" x="51470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38" name="shape338"/>
            <p:cNvSpPr/>
            <p:nvPr/>
          </p:nvSpPr>
          <p:spPr>
            <a:xfrm>
              <a:off y="1715087" x="73912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39" name="shape339"/>
            <p:cNvSpPr/>
            <p:nvPr/>
          </p:nvSpPr>
          <p:spPr>
            <a:xfrm>
              <a:off y="1715087" x="73912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40" name="shape340"/>
            <p:cNvSpPr/>
            <p:nvPr/>
          </p:nvSpPr>
          <p:spPr>
            <a:xfrm>
              <a:off y="1715087" x="73912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41" name="shape341"/>
            <p:cNvSpPr/>
            <p:nvPr/>
          </p:nvSpPr>
          <p:spPr>
            <a:xfrm>
              <a:off y="3959287" x="6586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42" name="shape342"/>
            <p:cNvSpPr/>
            <p:nvPr/>
          </p:nvSpPr>
          <p:spPr>
            <a:xfrm>
              <a:off y="3959287" x="6586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43" name="shape343"/>
            <p:cNvSpPr/>
            <p:nvPr/>
          </p:nvSpPr>
          <p:spPr>
            <a:xfrm>
              <a:off y="3959287" x="6586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44" name="shape344"/>
            <p:cNvSpPr/>
            <p:nvPr/>
          </p:nvSpPr>
          <p:spPr>
            <a:xfrm>
              <a:off y="3959287" x="29028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45" name="shape345"/>
            <p:cNvSpPr/>
            <p:nvPr/>
          </p:nvSpPr>
          <p:spPr>
            <a:xfrm>
              <a:off y="3959287" x="29028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46" name="shape346"/>
            <p:cNvSpPr/>
            <p:nvPr/>
          </p:nvSpPr>
          <p:spPr>
            <a:xfrm>
              <a:off y="3959287" x="29028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47" name="shape347"/>
            <p:cNvSpPr/>
            <p:nvPr/>
          </p:nvSpPr>
          <p:spPr>
            <a:xfrm>
              <a:off y="3959287" x="51470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48" name="shape348"/>
            <p:cNvSpPr/>
            <p:nvPr/>
          </p:nvSpPr>
          <p:spPr>
            <a:xfrm>
              <a:off y="3959287" x="51470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49" name="shape349"/>
            <p:cNvSpPr/>
            <p:nvPr/>
          </p:nvSpPr>
          <p:spPr>
            <a:xfrm>
              <a:off y="3959287" x="51470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50" name="shape350"/>
            <p:cNvSpPr/>
            <p:nvPr/>
          </p:nvSpPr>
          <p:spPr>
            <a:xfrm>
              <a:off y="3959287" x="73912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15878" x="68132"/>
                  </a:moveTo>
                  <a:lnTo>
                    <a:pt y="341864" x="42145"/>
                  </a:lnTo>
                  <a:cubicBezTo>
                    <a:pt y="348726" x="35283"/>
                    <a:pt y="353729" x="30285"/>
                    <a:pt y="357991" x="26666"/>
                  </a:cubicBezTo>
                  <a:cubicBezTo>
                    <a:pt y="362222" x="23074"/>
                    <a:pt y="365497" x="21045"/>
                    <a:pt y="368825" x="19964"/>
                  </a:cubicBezTo>
                  <a:cubicBezTo>
                    <a:pt y="375053" x="17940"/>
                    <a:pt y="381761" x="17940"/>
                    <a:pt y="387989" x="19964"/>
                  </a:cubicBezTo>
                  <a:cubicBezTo>
                    <a:pt y="391317" x="21045"/>
                    <a:pt y="394593" x="23074"/>
                    <a:pt y="398824" x="26666"/>
                  </a:cubicBezTo>
                  <a:cubicBezTo>
                    <a:pt y="403086" x="30285"/>
                    <a:pt y="408088" x="35283"/>
                    <a:pt y="414950" x="42145"/>
                  </a:cubicBezTo>
                  <a:lnTo>
                    <a:pt y="440936" x="68132"/>
                  </a:lnTo>
                  <a:cubicBezTo>
                    <a:pt y="447799" x="74994"/>
                    <a:pt y="452797" x="79995"/>
                    <a:pt y="456415" x="84258"/>
                  </a:cubicBezTo>
                  <a:cubicBezTo>
                    <a:pt y="460007" x="88489"/>
                    <a:pt y="462037" x="91764"/>
                    <a:pt y="463118" x="95092"/>
                  </a:cubicBezTo>
                  <a:cubicBezTo>
                    <a:pt y="465141" x="101320"/>
                    <a:pt y="465141" x="108029"/>
                    <a:pt y="463118" x="114256"/>
                  </a:cubicBezTo>
                  <a:cubicBezTo>
                    <a:pt y="462037" x="117585"/>
                    <a:pt y="460007" x="120860"/>
                    <a:pt y="456415" x="125091"/>
                  </a:cubicBezTo>
                  <a:cubicBezTo>
                    <a:pt y="452797" x="129353"/>
                    <a:pt y="447799" x="134355"/>
                    <a:pt y="440936" x="141218"/>
                  </a:cubicBezTo>
                  <a:lnTo>
                    <a:pt y="414950" x="167204"/>
                  </a:lnTo>
                  <a:cubicBezTo>
                    <a:pt y="408088" x="174066"/>
                    <a:pt y="403086" x="179064"/>
                    <a:pt y="398824" x="182682"/>
                  </a:cubicBezTo>
                  <a:cubicBezTo>
                    <a:pt y="394593" x="186274"/>
                    <a:pt y="391317" x="188304"/>
                    <a:pt y="387989" x="189385"/>
                  </a:cubicBezTo>
                  <a:cubicBezTo>
                    <a:pt y="381761" x="191409"/>
                    <a:pt y="375053" x="191409"/>
                    <a:pt y="368825" x="189385"/>
                  </a:cubicBezTo>
                  <a:cubicBezTo>
                    <a:pt y="365497" x="188304"/>
                    <a:pt y="362222" x="186274"/>
                    <a:pt y="357991" x="182682"/>
                  </a:cubicBezTo>
                  <a:cubicBezTo>
                    <a:pt y="353729" x="179064"/>
                    <a:pt y="348726" x="174066"/>
                    <a:pt y="341864" x="167204"/>
                  </a:cubicBezTo>
                  <a:lnTo>
                    <a:pt y="315878" x="141218"/>
                  </a:lnTo>
                  <a:cubicBezTo>
                    <a:pt y="309016" x="134355"/>
                    <a:pt y="304018" x="129353"/>
                    <a:pt y="300399" x="125091"/>
                  </a:cubicBezTo>
                  <a:cubicBezTo>
                    <a:pt y="296807" x="120860"/>
                    <a:pt y="294778" x="117585"/>
                    <a:pt y="293696" x="114256"/>
                  </a:cubicBezTo>
                  <a:cubicBezTo>
                    <a:pt y="291673" x="108029"/>
                    <a:pt y="291673" x="101320"/>
                    <a:pt y="293696" x="95092"/>
                  </a:cubicBezTo>
                  <a:cubicBezTo>
                    <a:pt y="294778" x="91764"/>
                    <a:pt y="296807" x="88489"/>
                    <a:pt y="300399" x="84258"/>
                  </a:cubicBezTo>
                  <a:cubicBezTo>
                    <a:pt y="304018" x="79995"/>
                    <a:pt y="309016" x="74994"/>
                    <a:pt y="315878" x="68132"/>
                  </a:cubicBezTo>
                  <a:moveTo>
                    <a:pt y="389054" x="16687"/>
                  </a:moveTo>
                  <a:cubicBezTo>
                    <a:pt y="396921" x="19243"/>
                    <a:pt y="403742" x="26065"/>
                    <a:pt y="417386" x="39709"/>
                  </a:cubicBezTo>
                  <a:lnTo>
                    <a:pt y="443373" x="65695"/>
                  </a:lnTo>
                  <a:cubicBezTo>
                    <a:pt y="457017" x="79339"/>
                    <a:pt y="463838" x="86161"/>
                    <a:pt y="466395" x="94028"/>
                  </a:cubicBezTo>
                  <a:cubicBezTo>
                    <a:pt y="468643" x="100947"/>
                    <a:pt y="468643" x="108401"/>
                    <a:pt y="466395" x="115321"/>
                  </a:cubicBezTo>
                  <a:cubicBezTo>
                    <a:pt y="463838" x="123187"/>
                    <a:pt y="457017" x="130010"/>
                    <a:pt y="443373" x="143654"/>
                  </a:cubicBezTo>
                  <a:lnTo>
                    <a:pt y="417386" x="169640"/>
                  </a:lnTo>
                  <a:cubicBezTo>
                    <a:pt y="403742" x="183284"/>
                    <a:pt y="396921" x="190106"/>
                    <a:pt y="389054" x="192662"/>
                  </a:cubicBezTo>
                  <a:cubicBezTo>
                    <a:pt y="382134" x="194910"/>
                    <a:pt y="374680" x="194910"/>
                    <a:pt y="367761" x="192662"/>
                  </a:cubicBezTo>
                  <a:cubicBezTo>
                    <a:pt y="359894" x="190106"/>
                    <a:pt y="353072" x="183284"/>
                    <a:pt y="339428" x="169640"/>
                  </a:cubicBezTo>
                  <a:lnTo>
                    <a:pt y="313442" x="143654"/>
                  </a:lnTo>
                  <a:cubicBezTo>
                    <a:pt y="299798" x="130010"/>
                    <a:pt y="292976" x="123187"/>
                    <a:pt y="290420" x="115321"/>
                  </a:cubicBezTo>
                  <a:cubicBezTo>
                    <a:pt y="288171" x="108401"/>
                    <a:pt y="288171" x="100947"/>
                    <a:pt y="290420" x="94028"/>
                  </a:cubicBezTo>
                  <a:cubicBezTo>
                    <a:pt y="292976" x="86161"/>
                    <a:pt y="299798" x="79339"/>
                    <a:pt y="313442" x="65695"/>
                  </a:cubicBezTo>
                  <a:lnTo>
                    <a:pt y="339428" x="39709"/>
                  </a:lnTo>
                  <a:cubicBezTo>
                    <a:pt y="353072" x="26065"/>
                    <a:pt y="359894" x="19243"/>
                    <a:pt y="367761" x="16687"/>
                  </a:cubicBezTo>
                  <a:cubicBezTo>
                    <a:pt y="374680" x="14439"/>
                    <a:pt y="382134" x="14439"/>
                    <a:pt y="389054" x="16687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51" name="shape351"/>
            <p:cNvSpPr/>
            <p:nvPr/>
          </p:nvSpPr>
          <p:spPr>
            <a:xfrm>
              <a:off y="3959287" x="7391221"/>
              <a:ext cy="156800" cx="156800"/>
            </a:xfrm>
            <a:custGeom>
              <a:avLst/>
              <a:gdLst/>
              <a:ahLst/>
              <a:cxnLst/>
              <a:pathLst>
                <a:path w="156800" h="156800">
                  <a:moveTo>
                    <a:pt y="385854" x="69749"/>
                  </a:moveTo>
                  <a:lnTo>
                    <a:pt y="413190" x="97084"/>
                  </a:lnTo>
                  <a:lnTo>
                    <a:pt y="404808" x="97084"/>
                  </a:lnTo>
                  <a:cubicBezTo>
                    <a:pt y="400679" x="97084"/>
                    <a:pt y="397333" x="100431"/>
                    <a:pt y="397333" x="104559"/>
                  </a:cubicBezTo>
                  <a:cubicBezTo>
                    <a:pt y="397333" x="108687"/>
                    <a:pt y="400679" x="112034"/>
                    <a:pt y="404808" x="112034"/>
                  </a:cubicBezTo>
                  <a:lnTo>
                    <a:pt y="422213" x="112034"/>
                  </a:lnTo>
                  <a:cubicBezTo>
                    <a:pt y="432202" x="112034"/>
                    <a:pt y="437205" x="99957"/>
                    <a:pt y="430141" x="92893"/>
                  </a:cubicBezTo>
                  <a:lnTo>
                    <a:pt y="390045" x="52797"/>
                  </a:lnTo>
                  <a:cubicBezTo>
                    <a:pt y="382982" x="45733"/>
                    <a:pt y="370904" x="50736"/>
                    <a:pt y="370904" x="60725"/>
                  </a:cubicBezTo>
                  <a:lnTo>
                    <a:pt y="370904" x="139370"/>
                  </a:lnTo>
                  <a:lnTo>
                    <a:pt y="343568" x="112034"/>
                  </a:lnTo>
                  <a:lnTo>
                    <a:pt y="351950" x="112034"/>
                  </a:lnTo>
                  <a:cubicBezTo>
                    <a:pt y="356079" x="112034"/>
                    <a:pt y="359426" x="108687"/>
                    <a:pt y="359426" x="104559"/>
                  </a:cubicBezTo>
                  <a:cubicBezTo>
                    <a:pt y="359426" x="100431"/>
                    <a:pt y="356079" x="97084"/>
                    <a:pt y="351950" x="97084"/>
                  </a:cubicBezTo>
                  <a:lnTo>
                    <a:pt y="334546" x="97084"/>
                  </a:lnTo>
                  <a:cubicBezTo>
                    <a:pt y="324556" x="97084"/>
                    <a:pt y="319553" x="109162"/>
                    <a:pt y="326617" x="116225"/>
                  </a:cubicBezTo>
                  <a:lnTo>
                    <a:pt y="366713" x="156321"/>
                  </a:lnTo>
                  <a:cubicBezTo>
                    <a:pt y="373776" x="163385"/>
                    <a:pt y="385854" x="158382"/>
                    <a:pt y="385854" x="148393"/>
                  </a:cubicBezTo>
                  <a:lnTo>
                    <a:pt y="385854" x="69749"/>
                  </a:ln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52" name="shape352"/>
            <p:cNvSpPr/>
            <p:nvPr/>
          </p:nvSpPr>
          <p:spPr>
            <a:xfrm>
              <a:off y="3959287" x="7391221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236078" x="180474"/>
                  </a:moveTo>
                  <a:lnTo>
                    <a:pt y="241838" x="174714"/>
                  </a:lnTo>
                  <a:lnTo>
                    <a:pt y="268820" x="191042"/>
                  </a:lnTo>
                  <a:lnTo>
                    <a:pt y="253705" x="162847"/>
                  </a:lnTo>
                  <a:lnTo>
                    <a:pt y="259249" x="157303"/>
                  </a:lnTo>
                  <a:lnTo>
                    <a:pt y="287400" x="172375"/>
                  </a:lnTo>
                  <a:lnTo>
                    <a:pt y="271116" x="145436"/>
                  </a:lnTo>
                  <a:lnTo>
                    <a:pt y="277093" x="139459"/>
                  </a:lnTo>
                  <a:lnTo>
                    <a:pt y="299137" x="178049"/>
                  </a:lnTo>
                  <a:lnTo>
                    <a:pt y="293550" x="183636"/>
                  </a:lnTo>
                  <a:lnTo>
                    <a:pt y="264749" x="168174"/>
                  </a:lnTo>
                  <a:lnTo>
                    <a:pt y="280211" x="196975"/>
                  </a:lnTo>
                  <a:lnTo>
                    <a:pt y="274667" x="202519"/>
                  </a:lnTo>
                  <a:lnTo>
                    <a:pt y="236078" x="180474"/>
                  </a:lnTo>
                  <a:moveTo>
                    <a:pt y="232881" x="198916"/>
                  </a:moveTo>
                  <a:cubicBezTo>
                    <a:pt y="239378" x="192419"/>
                    <a:pt y="248257" x="192203"/>
                    <a:pt y="255489" x="199435"/>
                  </a:cubicBezTo>
                  <a:cubicBezTo>
                    <a:pt y="262765" x="206711"/>
                    <a:pt y="262549" x="215590"/>
                    <a:pt y="256052" x="222087"/>
                  </a:cubicBezTo>
                  <a:cubicBezTo>
                    <a:pt y="249512" x="228626"/>
                    <a:pt y="240634" x="228843"/>
                    <a:pt y="233358" x="221567"/>
                  </a:cubicBezTo>
                  <a:cubicBezTo>
                    <a:pt y="226125" x="214334"/>
                    <a:pt y="226341" x="205456"/>
                    <a:pt y="232881" x="198916"/>
                  </a:cubicBezTo>
                  <a:moveTo>
                    <a:pt y="237905" x="203853"/>
                  </a:moveTo>
                  <a:cubicBezTo>
                    <a:pt y="234657" x="207101"/>
                    <a:pt y="234397" x="211606"/>
                    <a:pt y="238858" x="216066"/>
                  </a:cubicBezTo>
                  <a:cubicBezTo>
                    <a:pt y="243059" x="220267"/>
                    <a:pt y="247520" x="220657"/>
                    <a:pt y="250985" x="217193"/>
                  </a:cubicBezTo>
                  <a:cubicBezTo>
                    <a:pt y="254233" x="213944"/>
                    <a:pt y="254493" x="209440"/>
                    <a:pt y="249989" x="204936"/>
                  </a:cubicBezTo>
                  <a:cubicBezTo>
                    <a:pt y="245831" x="200778"/>
                    <a:pt y="241370" x="200388"/>
                    <a:pt y="237905" x="203853"/>
                  </a:cubicBezTo>
                  <a:moveTo>
                    <a:pt y="206003" x="225793"/>
                  </a:moveTo>
                  <a:cubicBezTo>
                    <a:pt y="209728" x="222068"/>
                    <a:pt y="213106" x="221809"/>
                    <a:pt y="216441" x="222632"/>
                  </a:cubicBezTo>
                  <a:lnTo>
                    <a:pt y="213193" x="219383"/>
                  </a:lnTo>
                  <a:lnTo>
                    <a:pt y="218520" x="214056"/>
                  </a:lnTo>
                  <a:lnTo>
                    <a:pt y="240825" x="236361"/>
                  </a:lnTo>
                  <a:lnTo>
                    <a:pt y="235455" x="241731"/>
                  </a:lnTo>
                  <a:lnTo>
                    <a:pt y="223415" x="229691"/>
                  </a:lnTo>
                  <a:cubicBezTo>
                    <a:pt y="219776" x="226053"/>
                    <a:pt y="215878" x="225533"/>
                    <a:pt y="212673" x="228738"/>
                  </a:cubicBezTo>
                  <a:cubicBezTo>
                    <a:pt y="210032" x="231380"/>
                    <a:pt y="209988" x="234368"/>
                    <a:pt y="212500" x="236881"/>
                  </a:cubicBezTo>
                  <a:lnTo>
                    <a:pt y="226403" x="250783"/>
                  </a:lnTo>
                  <a:lnTo>
                    <a:pt y="221032" x="256154"/>
                  </a:lnTo>
                  <a:lnTo>
                    <a:pt y="206653" x="241775"/>
                  </a:lnTo>
                  <a:cubicBezTo>
                    <a:pt y="201326" x="236448"/>
                    <a:pt y="200936" x="230861"/>
                    <a:pt y="206003" x="225793"/>
                  </a:cubicBezTo>
                  <a:moveTo>
                    <a:pt y="164413" x="251186"/>
                  </a:moveTo>
                  <a:lnTo>
                    <a:pt y="169783" x="245816"/>
                  </a:lnTo>
                  <a:lnTo>
                    <a:pt y="181217" x="257250"/>
                  </a:lnTo>
                  <a:cubicBezTo>
                    <a:pt y="180394" x="253742"/>
                    <a:pt y="181953" x="249844"/>
                    <a:pt y="184855" x="246942"/>
                  </a:cubicBezTo>
                  <a:cubicBezTo>
                    <a:pt y="190312" x="241485"/>
                    <a:pt y="198671" x="240748"/>
                    <a:pt y="206380" x="248458"/>
                  </a:cubicBezTo>
                  <a:cubicBezTo>
                    <a:pt y="214219" x="256297"/>
                    <a:pt y="213483" x="264656"/>
                    <a:pt y="208026" x="270113"/>
                  </a:cubicBezTo>
                  <a:cubicBezTo>
                    <a:pt y="204951" x="273188"/>
                    <a:pt y="200836" x="274617"/>
                    <a:pt y="197069" x="273274"/>
                  </a:cubicBezTo>
                  <a:lnTo>
                    <a:pt y="200490" x="276696"/>
                  </a:lnTo>
                  <a:lnTo>
                    <a:pt y="195206" x="281980"/>
                  </a:lnTo>
                  <a:lnTo>
                    <a:pt y="164413" x="251186"/>
                  </a:lnTo>
                  <a:moveTo>
                    <a:pt y="201832" x="266432"/>
                  </a:moveTo>
                  <a:cubicBezTo>
                    <a:pt y="204951" x="263313"/>
                    <a:pt y="205427" x="258419"/>
                    <a:pt y="200923" x="253915"/>
                  </a:cubicBezTo>
                  <a:cubicBezTo>
                    <a:pt y="196375" x="249367"/>
                    <a:pt y="191481" x="249844"/>
                    <a:pt y="188363" x="252962"/>
                  </a:cubicBezTo>
                  <a:cubicBezTo>
                    <a:pt y="185461" x="255864"/>
                    <a:pt y="184681" x="260974"/>
                    <a:pt y="189273" x="265565"/>
                  </a:cubicBezTo>
                  <a:cubicBezTo>
                    <a:pt y="193820" x="270113"/>
                    <a:pt y="198931" x="269333"/>
                    <a:pt y="201832" x="266432"/>
                  </a:cubicBezTo>
                  <a:moveTo>
                    <a:pt y="161267" x="296863"/>
                  </a:moveTo>
                  <a:lnTo>
                    <a:pt y="159058" x="294654"/>
                  </a:lnTo>
                  <a:cubicBezTo>
                    <a:pt y="151696" x="287291"/>
                    <a:pt y="152692" x="279105"/>
                    <a:pt y="158105" x="273691"/>
                  </a:cubicBezTo>
                  <a:cubicBezTo>
                    <a:pt y="163779" x="268018"/>
                    <a:pt y="172744" x="266848"/>
                    <a:pt y="180540" x="274644"/>
                  </a:cubicBezTo>
                  <a:cubicBezTo>
                    <a:pt y="188293" x="282397"/>
                    <a:pt y="187037" x="291102"/>
                    <a:pt y="181406" x="296732"/>
                  </a:cubicBezTo>
                  <a:cubicBezTo>
                    <a:pt y="176859" x="301280"/>
                    <a:pt y="170103" x="303099"/>
                    <a:pt y="164255" x="299504"/>
                  </a:cubicBezTo>
                  <a:lnTo>
                    <a:pt y="169279" x="294480"/>
                  </a:lnTo>
                  <a:cubicBezTo>
                    <a:pt y="171835" x="295476"/>
                    <a:pt y="174434" x="294437"/>
                    <a:pt y="176556" x="292315"/>
                  </a:cubicBezTo>
                  <a:cubicBezTo>
                    <a:pt y="179760" x="289110"/>
                    <a:pt y="180323" x="285082"/>
                    <a:pt y="176816" x="281314"/>
                  </a:cubicBezTo>
                  <a:lnTo>
                    <a:pt y="161267" x="296863"/>
                  </a:lnTo>
                  <a:moveTo>
                    <a:pt y="162783" x="278282"/>
                  </a:moveTo>
                  <a:cubicBezTo>
                    <a:pt y="159881" x="281184"/>
                    <a:pt y="159665" x="284692"/>
                    <a:pt y="162610" x="287637"/>
                  </a:cubicBezTo>
                  <a:lnTo>
                    <a:pt y="172744" x="277503"/>
                  </a:lnTo>
                  <a:cubicBezTo>
                    <a:pt y="169020" x="274731"/>
                    <a:pt y="165338" x="275727"/>
                    <a:pt y="162783" x="278282"/>
                  </a:cubicBezTo>
                  <a:moveTo>
                    <a:pt y="131932" x="300125"/>
                  </a:moveTo>
                  <a:lnTo>
                    <a:pt y="133404" x="298653"/>
                  </a:lnTo>
                  <a:cubicBezTo>
                    <a:pt y="136002" x="296054"/>
                    <a:pt y="139208" x="295101"/>
                    <a:pt y="142759" x="296401"/>
                  </a:cubicBezTo>
                  <a:lnTo>
                    <a:pt y="139467" x="293109"/>
                  </a:lnTo>
                  <a:lnTo>
                    <a:pt y="144795" x="287782"/>
                  </a:lnTo>
                  <a:lnTo>
                    <a:pt y="167099" x="310087"/>
                  </a:lnTo>
                  <a:lnTo>
                    <a:pt y="161729" x="315457"/>
                  </a:lnTo>
                  <a:lnTo>
                    <a:pt y="150815" x="304543"/>
                  </a:lnTo>
                  <a:cubicBezTo>
                    <a:pt y="146440" x="300169"/>
                    <a:pt y="142370" x="300169"/>
                    <a:pt y="138601" x="303937"/>
                  </a:cubicBezTo>
                  <a:lnTo>
                    <a:pt y="137172" x="305366"/>
                  </a:lnTo>
                  <a:lnTo>
                    <a:pt y="131932" x="300125"/>
                  </a:lnTo>
                  <a:moveTo>
                    <a:pt y="129485" x="321108"/>
                  </a:moveTo>
                  <a:cubicBezTo>
                    <a:pt y="131824" x="317990"/>
                    <a:pt y="133427" x="315695"/>
                    <a:pt y="131694" x="313962"/>
                  </a:cubicBezTo>
                  <a:cubicBezTo>
                    <a:pt y="130395" x="312663"/>
                    <a:pt y="128186" x="312533"/>
                    <a:pt y="125544" x="315175"/>
                  </a:cubicBezTo>
                  <a:cubicBezTo>
                    <a:pt y="123248" x="317471"/>
                    <a:pt y="122555" x="319896"/>
                    <a:pt y="124548" x="322321"/>
                  </a:cubicBezTo>
                  <a:lnTo>
                    <a:pt y="119307" x="327562"/>
                  </a:lnTo>
                  <a:cubicBezTo>
                    <a:pt y="114630" x="322278"/>
                    <a:pt y="115929" x="315868"/>
                    <a:pt y="121126" x="310671"/>
                  </a:cubicBezTo>
                  <a:cubicBezTo>
                    <a:pt y="125760" x="306036"/>
                    <a:pt y="132040" x="303827"/>
                    <a:pt y="137108" x="308895"/>
                  </a:cubicBezTo>
                  <a:cubicBezTo>
                    <a:pt y="142608" x="314395"/>
                    <a:pt y="138364" x="320112"/>
                    <a:pt y="134726" x="325223"/>
                  </a:cubicBezTo>
                  <a:cubicBezTo>
                    <a:pt y="132170" x="328817"/>
                    <a:pt y="131477" x="330204"/>
                    <a:pt y="132864" x="331589"/>
                  </a:cubicBezTo>
                  <a:cubicBezTo>
                    <a:pt y="134553" x="333278"/>
                    <a:pt y="136891" x="332413"/>
                    <a:pt y="139186" x="330117"/>
                  </a:cubicBezTo>
                  <a:cubicBezTo>
                    <a:pt y="141699" x="327605"/>
                    <a:pt y="142695" x="324703"/>
                    <a:pt y="140832" x="322061"/>
                  </a:cubicBezTo>
                  <a:lnTo>
                    <a:pt y="146246" x="316647"/>
                  </a:lnTo>
                  <a:cubicBezTo>
                    <a:pt y="151487" x="322667"/>
                    <a:pt y="148498" x="329641"/>
                    <a:pt y="143864" x="334275"/>
                  </a:cubicBezTo>
                  <a:cubicBezTo>
                    <a:pt y="138884" x="339255"/>
                    <a:pt y="132040" x="341334"/>
                    <a:pt y="127016" x="336311"/>
                  </a:cubicBezTo>
                  <a:cubicBezTo>
                    <a:pt y="121819" x="331113"/>
                    <a:pt y="126107" x="325699"/>
                    <a:pt y="129485" x="321108"/>
                  </a:cubicBezTo>
                  <a:moveTo>
                    <a:pt y="95647" x="336150"/>
                  </a:moveTo>
                  <a:cubicBezTo>
                    <a:pt y="99415" x="332382"/>
                    <a:pt y="102706" x="332209"/>
                    <a:pt y="106085" x="333075"/>
                  </a:cubicBezTo>
                  <a:lnTo>
                    <a:pt y="94304" x="321294"/>
                  </a:lnTo>
                  <a:lnTo>
                    <a:pt y="99675" x="315924"/>
                  </a:lnTo>
                  <a:lnTo>
                    <a:pt y="130468" x="346718"/>
                  </a:lnTo>
                  <a:lnTo>
                    <a:pt y="125098" x="352088"/>
                  </a:lnTo>
                  <a:lnTo>
                    <a:pt y="113058" x="340048"/>
                  </a:lnTo>
                  <a:cubicBezTo>
                    <a:pt y="109419" x="336410"/>
                    <a:pt y="105522" x="335890"/>
                    <a:pt y="102317" x="339095"/>
                  </a:cubicBezTo>
                  <a:cubicBezTo>
                    <a:pt y="99675" x="341737"/>
                    <a:pt y="99632" x="344725"/>
                    <a:pt y="102143" x="347238"/>
                  </a:cubicBezTo>
                  <a:lnTo>
                    <a:pt y="116046" x="361140"/>
                  </a:lnTo>
                  <a:lnTo>
                    <a:pt y="110676" x="366510"/>
                  </a:lnTo>
                  <a:lnTo>
                    <a:pt y="96297" x="352132"/>
                  </a:lnTo>
                  <a:cubicBezTo>
                    <a:pt y="90969" x="346804"/>
                    <a:pt y="90579" x="341217"/>
                    <a:pt y="95647" x="336150"/>
                  </a:cubicBezTo>
                  <a:moveTo>
                    <a:pt y="73502" x="358295"/>
                  </a:moveTo>
                  <a:cubicBezTo>
                    <a:pt y="79046" x="352751"/>
                    <a:pt y="85499" x="351322"/>
                    <a:pt y="91562" x="355653"/>
                  </a:cubicBezTo>
                  <a:lnTo>
                    <a:pt y="86452" x="360763"/>
                  </a:lnTo>
                  <a:cubicBezTo>
                    <a:pt y="84286" x="359551"/>
                    <a:pt y="81731" x="358901"/>
                    <a:pt y="78396" x="362236"/>
                  </a:cubicBezTo>
                  <a:cubicBezTo>
                    <a:pt y="76490" x="364142"/>
                    <a:pt y="75321" x="366523"/>
                    <a:pt y="77010" x="368213"/>
                  </a:cubicBezTo>
                  <a:cubicBezTo>
                    <a:pt y="78873" x="370075"/>
                    <a:pt y="80951" x="368689"/>
                    <a:pt y="81948" x="367953"/>
                  </a:cubicBezTo>
                  <a:lnTo>
                    <a:pt y="87101" x="364098"/>
                  </a:lnTo>
                  <a:cubicBezTo>
                    <a:pt y="89440" x="362366"/>
                    <a:pt y="95460" x="358251"/>
                    <a:pt y="101047" x="363838"/>
                  </a:cubicBezTo>
                  <a:cubicBezTo>
                    <a:pt y="105768" x="368559"/>
                    <a:pt y="104036" x="374103"/>
                    <a:pt y="100484" x="377654"/>
                  </a:cubicBezTo>
                  <a:cubicBezTo>
                    <a:pt y="98102" x="380037"/>
                    <a:pt y="94334" x="382072"/>
                    <a:pt y="89744" x="380946"/>
                  </a:cubicBezTo>
                  <a:lnTo>
                    <a:pt y="92992" x="384194"/>
                  </a:lnTo>
                  <a:lnTo>
                    <a:pt y="87751" x="389435"/>
                  </a:lnTo>
                  <a:lnTo>
                    <a:pt y="72290" x="373973"/>
                  </a:lnTo>
                  <a:cubicBezTo>
                    <a:pt y="67049" x="368732"/>
                    <a:pt y="68608" x="363188"/>
                    <a:pt y="73502" x="358295"/>
                  </a:cubicBezTo>
                  <a:moveTo>
                    <a:pt y="94638" x="374580"/>
                  </a:moveTo>
                  <a:cubicBezTo>
                    <a:pt y="96543" x="372674"/>
                    <a:pt y="97020" x="370551"/>
                    <a:pt y="95244" x="368776"/>
                  </a:cubicBezTo>
                  <a:cubicBezTo>
                    <a:pt y="92775" x="366307"/>
                    <a:pt y="89744" x="368559"/>
                    <a:pt y="88661" x="369382"/>
                  </a:cubicBezTo>
                  <a:lnTo>
                    <a:pt y="86062" x="371288"/>
                  </a:lnTo>
                  <a:cubicBezTo>
                    <a:pt y="84763" x="372241"/>
                    <a:pt y="83723" x="373020"/>
                    <a:pt y="82554" x="373497"/>
                  </a:cubicBezTo>
                  <a:lnTo>
                    <a:pt y="83766" x="374709"/>
                  </a:lnTo>
                  <a:cubicBezTo>
                    <a:pt y="86755" x="377698"/>
                    <a:pt y="91389" x="377828"/>
                    <a:pt y="94638" x="374580"/>
                  </a:cubicBezTo>
                  <a:moveTo>
                    <a:pt y="47588" x="384469"/>
                  </a:moveTo>
                  <a:lnTo>
                    <a:pt y="49061" x="382996"/>
                  </a:lnTo>
                  <a:cubicBezTo>
                    <a:pt y="51659" x="380397"/>
                    <a:pt y="54864" x="379445"/>
                    <a:pt y="58416" x="380744"/>
                  </a:cubicBezTo>
                  <a:lnTo>
                    <a:pt y="55124" x="377452"/>
                  </a:lnTo>
                  <a:lnTo>
                    <a:pt y="60451" x="372125"/>
                  </a:lnTo>
                  <a:lnTo>
                    <a:pt y="82756" x="394430"/>
                  </a:lnTo>
                  <a:lnTo>
                    <a:pt y="77386" x="399800"/>
                  </a:lnTo>
                  <a:lnTo>
                    <a:pt y="66471" x="388886"/>
                  </a:lnTo>
                  <a:cubicBezTo>
                    <a:pt y="62097" x="384512"/>
                    <a:pt y="58026" x="384512"/>
                    <a:pt y="54258" x="388280"/>
                  </a:cubicBezTo>
                  <a:lnTo>
                    <a:pt y="52829" x="389709"/>
                  </a:lnTo>
                  <a:lnTo>
                    <a:pt y="47588" x="384469"/>
                  </a:lnTo>
                  <a:moveTo>
                    <a:pt y="38982" x="419148"/>
                  </a:moveTo>
                  <a:lnTo>
                    <a:pt y="36773" x="416939"/>
                  </a:lnTo>
                  <a:cubicBezTo>
                    <a:pt y="29410" x="409576"/>
                    <a:pt y="30406" x="401391"/>
                    <a:pt y="35820" x="395977"/>
                  </a:cubicBezTo>
                  <a:cubicBezTo>
                    <a:pt y="41493" x="390303"/>
                    <a:pt y="50459" x="389134"/>
                    <a:pt y="58255" x="396930"/>
                  </a:cubicBezTo>
                  <a:cubicBezTo>
                    <a:pt y="66007" x="404682"/>
                    <a:pt y="64751" x="413388"/>
                    <a:pt y="59121" x="419018"/>
                  </a:cubicBezTo>
                  <a:cubicBezTo>
                    <a:pt y="54573" x="423566"/>
                    <a:pt y="47817" x="425385"/>
                    <a:pt y="41970" x="421790"/>
                  </a:cubicBezTo>
                  <a:lnTo>
                    <a:pt y="46994" x="416766"/>
                  </a:lnTo>
                  <a:cubicBezTo>
                    <a:pt y="49549" x="417762"/>
                    <a:pt y="52148" x="416722"/>
                    <a:pt y="54270" x="414600"/>
                  </a:cubicBezTo>
                  <a:cubicBezTo>
                    <a:pt y="57475" x="411396"/>
                    <a:pt y="58038" x="407367"/>
                    <a:pt y="54530" x="403600"/>
                  </a:cubicBezTo>
                  <a:lnTo>
                    <a:pt y="38982" x="419148"/>
                  </a:lnTo>
                  <a:moveTo>
                    <a:pt y="40497" x="400568"/>
                  </a:moveTo>
                  <a:cubicBezTo>
                    <a:pt y="37596" x="403469"/>
                    <a:pt y="37379" x="406978"/>
                    <a:pt y="40324" x="409923"/>
                  </a:cubicBezTo>
                  <a:lnTo>
                    <a:pt y="50459" x="399788"/>
                  </a:lnTo>
                  <a:cubicBezTo>
                    <a:pt y="46734" x="397017"/>
                    <a:pt y="43053" x="398013"/>
                    <a:pt y="40497" x="400568"/>
                  </a:cubicBezTo>
                  <a:moveTo>
                    <a:pt y="328675" x="238597"/>
                  </a:moveTo>
                  <a:lnTo>
                    <a:pt y="323391" x="233313"/>
                  </a:lnTo>
                  <a:lnTo>
                    <a:pt y="338939" x="217764"/>
                  </a:lnTo>
                  <a:lnTo>
                    <a:pt y="331534" x="210358"/>
                  </a:lnTo>
                  <a:lnTo>
                    <a:pt y="317977" x="223914"/>
                  </a:lnTo>
                  <a:lnTo>
                    <a:pt y="312694" x="218631"/>
                  </a:lnTo>
                  <a:lnTo>
                    <a:pt y="326249" x="205074"/>
                  </a:lnTo>
                  <a:lnTo>
                    <a:pt y="319190" x="198015"/>
                  </a:lnTo>
                  <a:lnTo>
                    <a:pt y="304464" x="212740"/>
                  </a:lnTo>
                  <a:lnTo>
                    <a:pt y="299181" x="207456"/>
                  </a:lnTo>
                  <a:lnTo>
                    <a:pt y="319536" x="187101"/>
                  </a:lnTo>
                  <a:lnTo>
                    <a:pt y="349854" x="217418"/>
                  </a:lnTo>
                  <a:lnTo>
                    <a:pt y="328675" x="238597"/>
                  </a:lnTo>
                  <a:moveTo>
                    <a:pt y="273367" x="232317"/>
                  </a:moveTo>
                  <a:lnTo>
                    <a:pt y="278737" x="226947"/>
                  </a:lnTo>
                  <a:lnTo>
                    <a:pt y="290171" x="238381"/>
                  </a:lnTo>
                  <a:cubicBezTo>
                    <a:pt y="289348" x="234873"/>
                    <a:pt y="290907" x="230975"/>
                    <a:pt y="293809" x="228073"/>
                  </a:cubicBezTo>
                  <a:cubicBezTo>
                    <a:pt y="299266" x="222616"/>
                    <a:pt y="307625" x="221880"/>
                    <a:pt y="315334" x="229589"/>
                  </a:cubicBezTo>
                  <a:cubicBezTo>
                    <a:pt y="323174" x="237428"/>
                    <a:pt y="322437" x="245787"/>
                    <a:pt y="316980" x="251244"/>
                  </a:cubicBezTo>
                  <a:cubicBezTo>
                    <a:pt y="313905" x="254319"/>
                    <a:pt y="309791" x="255748"/>
                    <a:pt y="306023" x="254406"/>
                  </a:cubicBezTo>
                  <a:lnTo>
                    <a:pt y="309444" x="257827"/>
                  </a:lnTo>
                  <a:lnTo>
                    <a:pt y="304160" x="263111"/>
                  </a:lnTo>
                  <a:lnTo>
                    <a:pt y="273367" x="232317"/>
                  </a:lnTo>
                  <a:moveTo>
                    <a:pt y="310787" x="247563"/>
                  </a:moveTo>
                  <a:cubicBezTo>
                    <a:pt y="313905" x="244444"/>
                    <a:pt y="314382" x="239550"/>
                    <a:pt y="309877" x="235046"/>
                  </a:cubicBezTo>
                  <a:cubicBezTo>
                    <a:pt y="305330" x="230498"/>
                    <a:pt y="300436" x="230975"/>
                    <a:pt y="297317" x="234093"/>
                  </a:cubicBezTo>
                  <a:cubicBezTo>
                    <a:pt y="294416" x="236995"/>
                    <a:pt y="293636" x="242106"/>
                    <a:pt y="298227" x="246696"/>
                  </a:cubicBezTo>
                  <a:cubicBezTo>
                    <a:pt y="302774" x="251244"/>
                    <a:pt y="307885" x="250464"/>
                    <a:pt y="310787" x="247563"/>
                  </a:cubicBezTo>
                  <a:moveTo>
                    <a:pt y="263811" x="258331"/>
                  </a:moveTo>
                  <a:lnTo>
                    <a:pt y="265284" x="256858"/>
                  </a:lnTo>
                  <a:cubicBezTo>
                    <a:pt y="267883" x="254260"/>
                    <a:pt y="271088" x="253307"/>
                    <a:pt y="274639" x="254606"/>
                  </a:cubicBezTo>
                  <a:lnTo>
                    <a:pt y="271347" x="251315"/>
                  </a:lnTo>
                  <a:lnTo>
                    <a:pt y="276675" x="245987"/>
                  </a:lnTo>
                  <a:lnTo>
                    <a:pt y="298979" x="268292"/>
                  </a:lnTo>
                  <a:lnTo>
                    <a:pt y="293609" x="273663"/>
                  </a:lnTo>
                  <a:lnTo>
                    <a:pt y="282695" x="262748"/>
                  </a:lnTo>
                  <a:cubicBezTo>
                    <a:pt y="278320" x="258374"/>
                    <a:pt y="274249" x="258374"/>
                    <a:pt y="270481" x="262142"/>
                  </a:cubicBezTo>
                  <a:lnTo>
                    <a:pt y="269052" x="263571"/>
                  </a:lnTo>
                  <a:lnTo>
                    <a:pt y="263811" x="258331"/>
                  </a:lnTo>
                  <a:moveTo>
                    <a:pt y="251783" x="270099"/>
                  </a:moveTo>
                  <a:cubicBezTo>
                    <a:pt y="257327" x="264555"/>
                    <a:pt y="263780" x="263126"/>
                    <a:pt y="269843" x="267457"/>
                  </a:cubicBezTo>
                  <a:lnTo>
                    <a:pt y="264733" x="272568"/>
                  </a:lnTo>
                  <a:cubicBezTo>
                    <a:pt y="262567" x="271355"/>
                    <a:pt y="260012" x="270705"/>
                    <a:pt y="256677" x="274040"/>
                  </a:cubicBezTo>
                  <a:cubicBezTo>
                    <a:pt y="254772" x="275946"/>
                    <a:pt y="253602" x="278328"/>
                    <a:pt y="255291" x="280017"/>
                  </a:cubicBezTo>
                  <a:cubicBezTo>
                    <a:pt y="257153" x="281879"/>
                    <a:pt y="259233" x="280494"/>
                    <a:pt y="260229" x="279757"/>
                  </a:cubicBezTo>
                  <a:lnTo>
                    <a:pt y="265383" x="275902"/>
                  </a:lnTo>
                  <a:cubicBezTo>
                    <a:pt y="267721" x="274170"/>
                    <a:pt y="273741" x="270056"/>
                    <a:pt y="279328" x="275643"/>
                  </a:cubicBezTo>
                  <a:cubicBezTo>
                    <a:pt y="284050" x="280363"/>
                    <a:pt y="282317" x="285907"/>
                    <a:pt y="278765" x="289459"/>
                  </a:cubicBezTo>
                  <a:cubicBezTo>
                    <a:pt y="276384" x="291841"/>
                    <a:pt y="272615" x="293877"/>
                    <a:pt y="268025" x="292751"/>
                  </a:cubicBezTo>
                  <a:lnTo>
                    <a:pt y="271273" x="295999"/>
                  </a:lnTo>
                  <a:lnTo>
                    <a:pt y="266032" x="301239"/>
                  </a:lnTo>
                  <a:lnTo>
                    <a:pt y="250570" x="285777"/>
                  </a:lnTo>
                  <a:cubicBezTo>
                    <a:pt y="245330" x="280537"/>
                    <a:pt y="246889" x="274993"/>
                    <a:pt y="251783" x="270099"/>
                  </a:cubicBezTo>
                  <a:moveTo>
                    <a:pt y="272919" x="286383"/>
                  </a:moveTo>
                  <a:cubicBezTo>
                    <a:pt y="274824" x="284478"/>
                    <a:pt y="275301" x="282356"/>
                    <a:pt y="273525" x="280580"/>
                  </a:cubicBezTo>
                  <a:cubicBezTo>
                    <a:pt y="271056" x="278111"/>
                    <a:pt y="268025" x="280363"/>
                    <a:pt y="266942" x="281187"/>
                  </a:cubicBezTo>
                  <a:lnTo>
                    <a:pt y="264343" x="283092"/>
                  </a:lnTo>
                  <a:cubicBezTo>
                    <a:pt y="263044" x="284045"/>
                    <a:pt y="262004" x="284824"/>
                    <a:pt y="260835" x="285301"/>
                  </a:cubicBezTo>
                  <a:lnTo>
                    <a:pt y="262048" x="286514"/>
                  </a:lnTo>
                  <a:cubicBezTo>
                    <a:pt y="265036" x="289502"/>
                    <a:pt y="269671" x="289632"/>
                    <a:pt y="272919" x="286383"/>
                  </a:cubicBezTo>
                  <a:moveTo>
                    <a:pt y="205860" x="316802"/>
                  </a:moveTo>
                  <a:lnTo>
                    <a:pt y="211404" x="311258"/>
                  </a:lnTo>
                  <a:lnTo>
                    <a:pt y="231196" x="321696"/>
                  </a:lnTo>
                  <a:lnTo>
                    <a:pt y="220889" x="301773"/>
                  </a:lnTo>
                  <a:lnTo>
                    <a:pt y="226129" x="296533"/>
                  </a:lnTo>
                  <a:lnTo>
                    <a:pt y="246008" x="306884"/>
                  </a:lnTo>
                  <a:lnTo>
                    <a:pt y="235614" x="287048"/>
                  </a:lnTo>
                  <a:lnTo>
                    <a:pt y="241331" x="281331"/>
                  </a:lnTo>
                  <a:lnTo>
                    <a:pt y="255927" x="311345"/>
                  </a:lnTo>
                  <a:lnTo>
                    <a:pt y="250729" x="316542"/>
                  </a:lnTo>
                  <a:lnTo>
                    <a:pt y="231456" x="306884"/>
                  </a:lnTo>
                  <a:lnTo>
                    <a:pt y="241071" x="326200"/>
                  </a:lnTo>
                  <a:lnTo>
                    <a:pt y="235917" x="331354"/>
                  </a:lnTo>
                  <a:lnTo>
                    <a:pt y="205860" x="316802"/>
                  </a:lnTo>
                  <a:moveTo>
                    <a:pt y="163703" x="342934"/>
                  </a:moveTo>
                  <a:lnTo>
                    <a:pt y="170849" x="335788"/>
                  </a:lnTo>
                  <a:lnTo>
                    <a:pt y="202422" x="350557"/>
                  </a:lnTo>
                  <a:lnTo>
                    <a:pt y="187653" x="318984"/>
                  </a:lnTo>
                  <a:lnTo>
                    <a:pt y="194800" x="311837"/>
                  </a:lnTo>
                  <a:lnTo>
                    <a:pt y="225117" x="342155"/>
                  </a:lnTo>
                  <a:lnTo>
                    <a:pt y="219962" x="347309"/>
                  </a:lnTo>
                  <a:lnTo>
                    <a:pt y="198611" x="325957"/>
                  </a:lnTo>
                  <a:lnTo>
                    <a:pt y="212167" x="355104"/>
                  </a:lnTo>
                  <a:lnTo>
                    <a:pt y="207099" x="360172"/>
                  </a:lnTo>
                  <a:lnTo>
                    <a:pt y="177952" x="346616"/>
                  </a:lnTo>
                  <a:lnTo>
                    <a:pt y="199304" x="367968"/>
                  </a:lnTo>
                  <a:lnTo>
                    <a:pt y="194020" x="373252"/>
                  </a:lnTo>
                  <a:lnTo>
                    <a:pt y="163703" x="342934"/>
                  </a:lnTo>
                  <a:moveTo>
                    <a:pt y="163424" x="353348"/>
                  </a:moveTo>
                  <a:lnTo>
                    <a:pt y="157707" x="359065"/>
                  </a:lnTo>
                  <a:lnTo>
                    <a:pt y="151600" x="352958"/>
                  </a:lnTo>
                  <a:lnTo>
                    <a:pt y="157317" x="347241"/>
                  </a:lnTo>
                  <a:lnTo>
                    <a:pt y="163424" x="353348"/>
                  </a:lnTo>
                  <a:moveTo>
                    <a:pt y="188501" x="378771"/>
                  </a:moveTo>
                  <a:lnTo>
                    <a:pt y="183130" x="384141"/>
                  </a:lnTo>
                  <a:lnTo>
                    <a:pt y="160825" x="361837"/>
                  </a:lnTo>
                  <a:lnTo>
                    <a:pt y="166196" x="356466"/>
                  </a:lnTo>
                  <a:lnTo>
                    <a:pt y="188501" x="378771"/>
                  </a:lnTo>
                  <a:moveTo>
                    <a:pt y="143227" x="378655"/>
                  </a:moveTo>
                  <a:cubicBezTo>
                    <a:pt y="146952" x="374930"/>
                    <a:pt y="150330" x="374670"/>
                    <a:pt y="153665" x="375493"/>
                  </a:cubicBezTo>
                  <a:lnTo>
                    <a:pt y="150417" x="372245"/>
                  </a:lnTo>
                  <a:lnTo>
                    <a:pt y="155744" x="366918"/>
                  </a:lnTo>
                  <a:lnTo>
                    <a:pt y="178049" x="389223"/>
                  </a:lnTo>
                  <a:lnTo>
                    <a:pt y="172678" x="394593"/>
                  </a:lnTo>
                  <a:lnTo>
                    <a:pt y="160638" x="382553"/>
                  </a:lnTo>
                  <a:cubicBezTo>
                    <a:pt y="157000" x="378915"/>
                    <a:pt y="153102" x="378395"/>
                    <a:pt y="149897" x="381600"/>
                  </a:cubicBezTo>
                  <a:cubicBezTo>
                    <a:pt y="147255" x="384242"/>
                    <a:pt y="147212" x="387230"/>
                    <a:pt y="149724" x="389742"/>
                  </a:cubicBezTo>
                  <a:lnTo>
                    <a:pt y="163627" x="403645"/>
                  </a:lnTo>
                  <a:lnTo>
                    <a:pt y="158256" x="409015"/>
                  </a:lnTo>
                  <a:lnTo>
                    <a:pt y="143877" x="394636"/>
                  </a:lnTo>
                  <a:cubicBezTo>
                    <a:pt y="138550" x="389309"/>
                    <a:pt y="138160" x="383722"/>
                    <a:pt y="143227" x="378655"/>
                  </a:cubicBezTo>
                  <a:moveTo>
                    <a:pt y="101636" x="404048"/>
                  </a:moveTo>
                  <a:lnTo>
                    <a:pt y="107007" x="398677"/>
                  </a:lnTo>
                  <a:lnTo>
                    <a:pt y="118441" x="410111"/>
                  </a:lnTo>
                  <a:cubicBezTo>
                    <a:pt y="117618" x="406603"/>
                    <a:pt y="119177" x="402705"/>
                    <a:pt y="122079" x="399803"/>
                  </a:cubicBezTo>
                  <a:cubicBezTo>
                    <a:pt y="127536" x="394347"/>
                    <a:pt y="135895" x="393610"/>
                    <a:pt y="143604" x="401319"/>
                  </a:cubicBezTo>
                  <a:cubicBezTo>
                    <a:pt y="151443" x="409158"/>
                    <a:pt y="150707" x="417517"/>
                    <a:pt y="145250" x="422974"/>
                  </a:cubicBezTo>
                  <a:cubicBezTo>
                    <a:pt y="142174" x="426050"/>
                    <a:pt y="138060" x="427479"/>
                    <a:pt y="134292" x="426136"/>
                  </a:cubicBezTo>
                  <a:lnTo>
                    <a:pt y="137714" x="429558"/>
                  </a:lnTo>
                  <a:lnTo>
                    <a:pt y="132430" x="434842"/>
                  </a:lnTo>
                  <a:lnTo>
                    <a:pt y="101636" x="404048"/>
                  </a:lnTo>
                  <a:moveTo>
                    <a:pt y="139056" x="419293"/>
                  </a:moveTo>
                  <a:cubicBezTo>
                    <a:pt y="142174" x="416175"/>
                    <a:pt y="142651" x="411281"/>
                    <a:pt y="138147" x="406776"/>
                  </a:cubicBezTo>
                  <a:cubicBezTo>
                    <a:pt y="133599" x="402229"/>
                    <a:pt y="128705" x="402705"/>
                    <a:pt y="125587" x="405823"/>
                  </a:cubicBezTo>
                  <a:cubicBezTo>
                    <a:pt y="122685" x="408725"/>
                    <a:pt y="121906" x="413836"/>
                    <a:pt y="126496" x="418427"/>
                  </a:cubicBezTo>
                  <a:cubicBezTo>
                    <a:pt y="131044" x="422974"/>
                    <a:pt y="136154" x="422195"/>
                    <a:pt y="139056" x="419293"/>
                  </a:cubicBezTo>
                </a:path>
              </a:pathLst>
            </a:custGeom>
            <a:solidFill>
              <a:srgbClr val="999999">
                <a:alpha val="30000"/>
              </a:srgbClr>
            </a:solidFill>
          </p:spPr>
        </p:sp>
        <p:sp>
          <p:nvSpPr>
            <p:cNvPr id="353" name="shape353"/>
            <p:cNvSpPr/>
            <p:nvPr/>
          </p:nvSpPr>
          <p:spPr>
            <a:xfrm>
              <a:off y="0" x="7346429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0" x="177921"/>
                  </a:moveTo>
                  <a:lnTo>
                    <a:pt y="0" x="2014528"/>
                  </a:lnTo>
                  <a:lnTo>
                    <a:pt y="524745" x="2014528"/>
                  </a:lnTo>
                  <a:lnTo>
                    <a:pt y="524745" x="346889"/>
                  </a:lnTo>
                  <a:cubicBezTo>
                    <a:pt y="524745" x="287122"/>
                    <a:pt y="524745" x="257238"/>
                    <a:pt y="512929" x="234492"/>
                  </a:cubicBezTo>
                  <a:cubicBezTo>
                    <a:pt y="502972" x="215323"/>
                    <a:pt y="487343" x="199694"/>
                    <a:pt y="468175" x="189737"/>
                  </a:cubicBezTo>
                  <a:cubicBezTo>
                    <a:pt y="445428" x="177921"/>
                    <a:pt y="415544" x="177921"/>
                    <a:pt y="355777" x="177921"/>
                  </a:cubicBezTo>
                  <a:lnTo>
                    <a:pt y="0" x="177921"/>
                  </a:lnTo>
                </a:path>
              </a:pathLst>
            </a:custGeom>
            <a:solidFill>
              <a:srgbClr val="14AF78"/>
            </a:solidFill>
          </p:spPr>
        </p:sp>
        <p:sp>
          <p:nvSpPr>
            <p:cNvPr id="354" name="shape354"/>
            <p:cNvSpPr/>
            <p:nvPr/>
          </p:nvSpPr>
          <p:spPr>
            <a:xfrm>
              <a:off y="0" x="7346429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154685" x="668640"/>
                  </a:moveTo>
                  <a:cubicBezTo>
                    <a:pt y="119972" x="668640"/>
                    <a:pt y="91830" x="696781"/>
                    <a:pt y="91830" x="731495"/>
                  </a:cubicBezTo>
                  <a:lnTo>
                    <a:pt y="91830" x="881276"/>
                  </a:lnTo>
                  <a:cubicBezTo>
                    <a:pt y="91830" x="915990"/>
                    <a:pt y="119972" x="944131"/>
                    <a:pt y="154685" x="944131"/>
                  </a:cubicBezTo>
                  <a:lnTo>
                    <a:pt y="304466" x="944131"/>
                  </a:lnTo>
                  <a:cubicBezTo>
                    <a:pt y="339180" x="944131"/>
                    <a:pt y="367321" x="915990"/>
                    <a:pt y="367321" x="881276"/>
                  </a:cubicBezTo>
                  <a:lnTo>
                    <a:pt y="367321" x="731495"/>
                  </a:lnTo>
                  <a:cubicBezTo>
                    <a:pt y="367321" x="696781"/>
                    <a:pt y="339180" x="668640"/>
                    <a:pt y="304466" x="668640"/>
                  </a:cubicBezTo>
                  <a:lnTo>
                    <a:pt y="154685" x="668640"/>
                  </a:lnTo>
                </a:path>
              </a:pathLst>
            </a:custGeom>
            <a:gradFill>
              <a:gsLst>
                <a:gs pos="0">
                  <a:srgbClr val="008899"/>
                </a:gs>
                <a:gs pos="100000">
                  <a:srgbClr val="66FF66"/>
                </a:gs>
              </a:gsLst>
              <a:lin scaled="0" ang="13500000"/>
            </a:gradFill>
          </p:spPr>
        </p:sp>
        <p:sp>
          <p:nvSpPr>
            <p:cNvPr id="355" name="shape355"/>
            <p:cNvSpPr/>
            <p:nvPr/>
          </p:nvSpPr>
          <p:spPr>
            <a:xfrm>
              <a:off y="0" x="7346429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177806" x="852243"/>
                  </a:moveTo>
                  <a:cubicBezTo>
                    <a:pt y="183504" x="857942"/>
                    <a:pt y="192744" x="857942"/>
                    <a:pt y="198443" x="852242"/>
                  </a:cubicBezTo>
                  <a:lnTo>
                    <a:pt y="271406" x="779279"/>
                  </a:lnTo>
                  <a:cubicBezTo>
                    <a:pt y="277105" x="773580"/>
                    <a:pt y="277105" x="764341"/>
                    <a:pt y="271406" x="758642"/>
                  </a:cubicBezTo>
                  <a:cubicBezTo>
                    <a:pt y="265708" x="752944"/>
                    <a:pt y="256468" x="752944"/>
                    <a:pt y="250770" x="758642"/>
                  </a:cubicBezTo>
                  <a:lnTo>
                    <a:pt y="177806" x="831606"/>
                  </a:lnTo>
                  <a:cubicBezTo>
                    <a:pt y="172107" x="837305"/>
                    <a:pt y="172107" x="846544"/>
                    <a:pt y="177806" x="852243"/>
                  </a:cubicBezTo>
                </a:path>
              </a:pathLst>
            </a:custGeom>
            <a:solidFill>
              <a:srgbClr val="F3F8F9"/>
            </a:solidFill>
          </p:spPr>
        </p:sp>
        <p:sp>
          <p:nvSpPr>
            <p:cNvPr id="356" name="shape356"/>
            <p:cNvSpPr/>
            <p:nvPr/>
          </p:nvSpPr>
          <p:spPr>
            <a:xfrm>
              <a:off y="0" x="7346429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186871" x="747073"/>
                  </a:moveTo>
                  <a:lnTo>
                    <a:pt y="262339" x="747073"/>
                  </a:lnTo>
                  <a:lnTo>
                    <a:pt y="250769" x="758643"/>
                  </a:lnTo>
                  <a:cubicBezTo>
                    <a:pt y="245070" x="764342"/>
                    <a:pt y="245070" x="773581"/>
                    <a:pt y="250769" x="779280"/>
                  </a:cubicBezTo>
                  <a:cubicBezTo>
                    <a:pt y="256468" x="784978"/>
                    <a:pt y="265707" x="784978"/>
                    <a:pt y="271406" x="779280"/>
                  </a:cubicBezTo>
                  <a:lnTo>
                    <a:pt y="295432" x="755254"/>
                  </a:lnTo>
                  <a:cubicBezTo>
                    <a:pt y="309221" x="741465"/>
                    <a:pt y="299455" x="717887"/>
                    <a:pt y="279954" x="717887"/>
                  </a:cubicBezTo>
                  <a:lnTo>
                    <a:pt y="169257" x="717887"/>
                  </a:lnTo>
                  <a:cubicBezTo>
                    <a:pt y="149756" x="717887"/>
                    <a:pt y="139990" x="741465"/>
                    <a:pt y="153779" x="755254"/>
                  </a:cubicBezTo>
                  <a:lnTo>
                    <a:pt y="262339" x="863814"/>
                  </a:lnTo>
                  <a:lnTo>
                    <a:pt y="186871" x="863814"/>
                  </a:lnTo>
                  <a:lnTo>
                    <a:pt y="198442" x="852244"/>
                  </a:lnTo>
                  <a:cubicBezTo>
                    <a:pt y="204141" x="846544"/>
                    <a:pt y="204141" x="837305"/>
                    <a:pt y="198442" x="831606"/>
                  </a:cubicBezTo>
                  <a:cubicBezTo>
                    <a:pt y="192744" x="825908"/>
                    <a:pt y="183504" x="825908"/>
                    <a:pt y="177805" x="831607"/>
                  </a:cubicBezTo>
                  <a:lnTo>
                    <a:pt y="153779" x="855632"/>
                  </a:lnTo>
                  <a:cubicBezTo>
                    <a:pt y="139990" x="869422"/>
                    <a:pt y="149755" x="893000"/>
                    <a:pt y="169257" x="892999"/>
                  </a:cubicBezTo>
                  <a:lnTo>
                    <a:pt y="279954" x="892999"/>
                  </a:lnTo>
                  <a:cubicBezTo>
                    <a:pt y="299455" x="893000"/>
                    <a:pt y="309221" x="869422"/>
                    <a:pt y="295432" x="855633"/>
                  </a:cubicBezTo>
                  <a:lnTo>
                    <a:pt y="186871" x="747073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id="357" name="shape357"/>
            <p:cNvSpPr/>
            <p:nvPr/>
          </p:nvSpPr>
          <p:spPr>
            <a:xfrm>
              <a:off y="0" x="7346429"/>
              <a:ext cy="2244200" cx="2244200"/>
            </a:xfrm>
            <a:custGeom>
              <a:avLst/>
              <a:gdLst/>
              <a:ahLst/>
              <a:cxnLst/>
              <a:pathLst>
                <a:path w="2244200" h="2244200">
                  <a:moveTo>
                    <a:pt y="132006" x="1107933"/>
                  </a:moveTo>
                  <a:lnTo>
                    <a:pt y="132006" x="1092666"/>
                  </a:lnTo>
                  <a:lnTo>
                    <a:pt y="189400" x="1078548"/>
                  </a:lnTo>
                  <a:lnTo>
                    <a:pt y="132006" x="1061215"/>
                  </a:lnTo>
                  <a:lnTo>
                    <a:pt y="132006" x="1046522"/>
                  </a:lnTo>
                  <a:lnTo>
                    <a:pt y="189285" x="1029189"/>
                  </a:lnTo>
                  <a:lnTo>
                    <a:pt y="132006" x="1015070"/>
                  </a:lnTo>
                  <a:lnTo>
                    <a:pt y="132006" x="999229"/>
                  </a:lnTo>
                  <a:lnTo>
                    <a:pt y="212358" x="1021154"/>
                  </a:lnTo>
                  <a:lnTo>
                    <a:pt y="212358" x="1035961"/>
                  </a:lnTo>
                  <a:lnTo>
                    <a:pt y="153701" x="1053639"/>
                  </a:lnTo>
                  <a:lnTo>
                    <a:pt y="212358" x="1071316"/>
                  </a:lnTo>
                  <a:lnTo>
                    <a:pt y="212358" x="1086009"/>
                  </a:lnTo>
                  <a:lnTo>
                    <a:pt y="132006" x="1107933"/>
                  </a:lnTo>
                  <a:moveTo>
                    <a:pt y="152209" x="1136607"/>
                  </a:moveTo>
                  <a:cubicBezTo>
                    <a:pt y="152209" x="1119389"/>
                    <a:pt y="163688" x="1107336"/>
                    <a:pt y="182857" x="1107336"/>
                  </a:cubicBezTo>
                  <a:cubicBezTo>
                    <a:pt y="202142" x="1107336"/>
                    <a:pt y="213620" x="1119389"/>
                    <a:pt y="213620" x="1136607"/>
                  </a:cubicBezTo>
                  <a:cubicBezTo>
                    <a:pt y="213620" x="1153940"/>
                    <a:pt y="202142" x="1165993"/>
                    <a:pt y="182857" x="1165993"/>
                  </a:cubicBezTo>
                  <a:cubicBezTo>
                    <a:pt y="163688" x="1165993"/>
                    <a:pt y="152209" x="1153940"/>
                    <a:pt y="152209" x="1136607"/>
                  </a:cubicBezTo>
                  <a:moveTo>
                    <a:pt y="165409" x="1136493"/>
                  </a:moveTo>
                  <a:cubicBezTo>
                    <a:pt y="165409" x="1145102"/>
                    <a:pt y="171034" x="1151415"/>
                    <a:pt y="182857" x="1151415"/>
                  </a:cubicBezTo>
                  <a:cubicBezTo>
                    <a:pt y="193992" x="1151415"/>
                    <a:pt y="200420" x="1146020"/>
                    <a:pt y="200420" x="1136837"/>
                  </a:cubicBezTo>
                  <a:cubicBezTo>
                    <a:pt y="200420" x="1128228"/>
                    <a:pt y="194795" x="1121914"/>
                    <a:pt y="182857" x="1121914"/>
                  </a:cubicBezTo>
                  <a:cubicBezTo>
                    <a:pt y="171838" x="1121914"/>
                    <a:pt y="165409" x="1127309"/>
                    <a:pt y="165409" x="1136493"/>
                  </a:cubicBezTo>
                  <a:moveTo>
                    <a:pt y="152209" x="1207845"/>
                  </a:moveTo>
                  <a:cubicBezTo>
                    <a:pt y="152209" x="1197973"/>
                    <a:pt y="156341" x="1193152"/>
                    <a:pt y="161851" x="1189823"/>
                  </a:cubicBezTo>
                  <a:lnTo>
                    <a:pt y="153242" x="1189823"/>
                  </a:lnTo>
                  <a:lnTo>
                    <a:pt y="153242" x="1175704"/>
                  </a:lnTo>
                  <a:lnTo>
                    <a:pt y="212358" x="1175704"/>
                  </a:lnTo>
                  <a:lnTo>
                    <a:pt y="212358" x="1189938"/>
                  </a:lnTo>
                  <a:lnTo>
                    <a:pt y="180447" x="1189938"/>
                  </a:lnTo>
                  <a:cubicBezTo>
                    <a:pt y="170804" x="1189938"/>
                    <a:pt y="164950" x="1194415"/>
                    <a:pt y="164950" x="1202909"/>
                  </a:cubicBezTo>
                  <a:cubicBezTo>
                    <a:pt y="164950" x="1209911"/>
                    <a:pt y="168853" x="1213928"/>
                    <a:pt y="175511" x="1213928"/>
                  </a:cubicBezTo>
                  <a:lnTo>
                    <a:pt y="212358" x="1213928"/>
                  </a:lnTo>
                  <a:lnTo>
                    <a:pt y="212358" x="1228162"/>
                  </a:lnTo>
                  <a:lnTo>
                    <a:pt y="174248" x="1228162"/>
                  </a:lnTo>
                  <a:cubicBezTo>
                    <a:pt y="160129" x="1228162"/>
                    <a:pt y="152209" x="1221275"/>
                    <a:pt y="152209" x="1207845"/>
                  </a:cubicBezTo>
                  <a:moveTo>
                    <a:pt y="130743" x="1296610"/>
                  </a:moveTo>
                  <a:lnTo>
                    <a:pt y="130743" x="1282377"/>
                  </a:lnTo>
                  <a:lnTo>
                    <a:pt y="161047" x="1282377"/>
                  </a:lnTo>
                  <a:cubicBezTo>
                    <a:pt y="155308" x="1278818"/>
                    <a:pt y="152209" x="1271586"/>
                    <a:pt y="152209" x="1263896"/>
                  </a:cubicBezTo>
                  <a:cubicBezTo>
                    <a:pt y="152209" x="1249432"/>
                    <a:pt y="162310" x="1237380"/>
                    <a:pt y="182742" x="1237380"/>
                  </a:cubicBezTo>
                  <a:cubicBezTo>
                    <a:pt y="203519" x="1237380"/>
                    <a:pt y="213620" x="1249432"/>
                    <a:pt y="213620" x="1263896"/>
                  </a:cubicBezTo>
                  <a:cubicBezTo>
                    <a:pt y="213620" x="1272046"/>
                    <a:pt y="210062" x="1279392"/>
                    <a:pt y="203289" x="1282606"/>
                  </a:cubicBezTo>
                  <a:lnTo>
                    <a:pt y="212358" x="1282606"/>
                  </a:lnTo>
                  <a:lnTo>
                    <a:pt y="212358" x="1296610"/>
                  </a:lnTo>
                  <a:lnTo>
                    <a:pt y="130743" x="1296610"/>
                  </a:lnTo>
                  <a:moveTo>
                    <a:pt y="200535" x="1267224"/>
                  </a:moveTo>
                  <a:cubicBezTo>
                    <a:pt y="200535" x="1258960"/>
                    <a:pt y="194680" x="1251843"/>
                    <a:pt y="182742" x="1251843"/>
                  </a:cubicBezTo>
                  <a:cubicBezTo>
                    <a:pt y="170690" x="1251843"/>
                    <a:pt y="164835" x="1258960"/>
                    <a:pt y="164835" x="1267224"/>
                  </a:cubicBezTo>
                  <a:cubicBezTo>
                    <a:pt y="164835" x="1274915"/>
                    <a:pt y="170575" x="1282721"/>
                    <a:pt y="182742" x="1282721"/>
                  </a:cubicBezTo>
                  <a:cubicBezTo>
                    <a:pt y="194795" x="1282721"/>
                    <a:pt y="200535" x="1274915"/>
                    <a:pt y="200535" x="1267224"/>
                  </a:cubicBezTo>
                  <a:moveTo>
                    <a:pt y="187104" x="1361305"/>
                  </a:moveTo>
                  <a:lnTo>
                    <a:pt y="181250" x="1361305"/>
                  </a:lnTo>
                  <a:cubicBezTo>
                    <a:pt y="161736" x="1361305"/>
                    <a:pt y="152209" x="1349137"/>
                    <a:pt y="152209" x="1334789"/>
                  </a:cubicBezTo>
                  <a:cubicBezTo>
                    <a:pt y="152209" x="1319751"/>
                    <a:pt y="162540" x="1306321"/>
                    <a:pt y="183202" x="1306321"/>
                  </a:cubicBezTo>
                  <a:cubicBezTo>
                    <a:pt y="203749" x="1306321"/>
                    <a:pt y="213620" x="1319522"/>
                    <a:pt y="213620" x="1334444"/>
                  </a:cubicBezTo>
                  <a:cubicBezTo>
                    <a:pt y="213620" x="1346497"/>
                    <a:pt y="207077" x="1357861"/>
                    <a:pt y="194566" x="1360846"/>
                  </a:cubicBezTo>
                  <a:lnTo>
                    <a:pt y="194566" x="1347530"/>
                  </a:lnTo>
                  <a:cubicBezTo>
                    <a:pt y="199272" x="1345464"/>
                    <a:pt y="201338" x="1340643"/>
                    <a:pt y="201338" x="1335018"/>
                  </a:cubicBezTo>
                  <a:cubicBezTo>
                    <a:pt y="201338" x="1326524"/>
                    <a:pt y="196747" x="1320440"/>
                    <a:pt y="187104" x="1320096"/>
                  </a:cubicBezTo>
                  <a:lnTo>
                    <a:pt y="187104" x="1361305"/>
                  </a:lnTo>
                  <a:moveTo>
                    <a:pt y="164491" x="1334674"/>
                  </a:moveTo>
                  <a:cubicBezTo>
                    <a:pt y="164491" x="1342365"/>
                    <a:pt y="168853" x="1347301"/>
                    <a:pt y="176659" x="1347301"/>
                  </a:cubicBezTo>
                  <a:lnTo>
                    <a:pt y="176659" x="1320440"/>
                  </a:lnTo>
                  <a:cubicBezTo>
                    <a:pt y="168050" x="1321703"/>
                    <a:pt y="164491" x="1327901"/>
                    <a:pt y="164491" x="1334674"/>
                  </a:cubicBezTo>
                  <a:moveTo>
                    <a:pt y="152553" x="1404505"/>
                  </a:moveTo>
                  <a:lnTo>
                    <a:pt y="152553" x="1400602"/>
                  </a:lnTo>
                  <a:cubicBezTo>
                    <a:pt y="152553" x="1393715"/>
                    <a:pt y="155538" x="1388205"/>
                    <a:pt y="161966" x="1385221"/>
                  </a:cubicBezTo>
                  <a:lnTo>
                    <a:pt y="153242" x="1385221"/>
                  </a:lnTo>
                  <a:lnTo>
                    <a:pt y="153242" x="1371102"/>
                  </a:lnTo>
                  <a:lnTo>
                    <a:pt y="212358" x="1371102"/>
                  </a:lnTo>
                  <a:lnTo>
                    <a:pt y="212358" x="1385336"/>
                  </a:lnTo>
                  <a:lnTo>
                    <a:pt y="183431" x="1385336"/>
                  </a:lnTo>
                  <a:cubicBezTo>
                    <a:pt y="171838" x="1385336"/>
                    <a:pt y="166443" x="1390731"/>
                    <a:pt y="166443" x="1400717"/>
                  </a:cubicBezTo>
                  <a:lnTo>
                    <a:pt y="166443" x="1404505"/>
                  </a:lnTo>
                  <a:lnTo>
                    <a:pt y="152553" x="1404505"/>
                  </a:lnTo>
                  <a:moveTo>
                    <a:pt y="177118" x="1435555"/>
                  </a:moveTo>
                  <a:cubicBezTo>
                    <a:pt y="176085" x="1428324"/>
                    <a:pt y="175166" x="1423158"/>
                    <a:pt y="170575" x="1423158"/>
                  </a:cubicBezTo>
                  <a:cubicBezTo>
                    <a:pt y="167131" x="1423158"/>
                    <a:pt y="164032" x="1425913"/>
                    <a:pt y="164032" x="1432915"/>
                  </a:cubicBezTo>
                  <a:cubicBezTo>
                    <a:pt y="164032" x="1438999"/>
                    <a:pt y="166328" x="1443131"/>
                    <a:pt y="172182" x="1443705"/>
                  </a:cubicBezTo>
                  <a:lnTo>
                    <a:pt y="172182" x="1457595"/>
                  </a:lnTo>
                  <a:cubicBezTo>
                    <a:pt y="158981" x="1456791"/>
                    <a:pt y="152209" x="1446575"/>
                    <a:pt y="152209" x="1432800"/>
                  </a:cubicBezTo>
                  <a:cubicBezTo>
                    <a:pt y="152209" x="1420518"/>
                    <a:pt y="157604" x="1409269"/>
                    <a:pt y="171034" x="1409269"/>
                  </a:cubicBezTo>
                  <a:cubicBezTo>
                    <a:pt y="185612" x="1409269"/>
                    <a:pt y="187564" x="1422469"/>
                    <a:pt y="189515" x="1434063"/>
                  </a:cubicBezTo>
                  <a:cubicBezTo>
                    <a:pt y="190892" x="1442213"/>
                    <a:pt y="191811" x="1444968"/>
                    <a:pt y="195484" x="1444968"/>
                  </a:cubicBezTo>
                  <a:cubicBezTo>
                    <a:pt y="199961" x="1444968"/>
                    <a:pt y="201912" x="1440721"/>
                    <a:pt y="201912" x="1434637"/>
                  </a:cubicBezTo>
                  <a:cubicBezTo>
                    <a:pt y="201912" x="1427979"/>
                    <a:pt y="199387" x="1422814"/>
                    <a:pt y="193418" x="1421781"/>
                  </a:cubicBezTo>
                  <a:lnTo>
                    <a:pt y="193418" x="1407432"/>
                  </a:lnTo>
                  <a:cubicBezTo>
                    <a:pt y="208340" x="1408465"/>
                    <a:pt y="213620" x="1421666"/>
                    <a:pt y="213620" x="1433948"/>
                  </a:cubicBezTo>
                  <a:cubicBezTo>
                    <a:pt y="213620" x="1447149"/>
                    <a:pt y="207307" x="1458972"/>
                    <a:pt y="193992" x="1458972"/>
                  </a:cubicBezTo>
                  <a:cubicBezTo>
                    <a:pt y="180217" x="1458972"/>
                    <a:pt y="178725" x="1446116"/>
                    <a:pt y="177118" x="1435555"/>
                  </a:cubicBezTo>
                  <a:moveTo>
                    <a:pt y="152209" x="1500330"/>
                  </a:moveTo>
                  <a:cubicBezTo>
                    <a:pt y="152209" x="1490344"/>
                    <a:pt y="156341" x="1485752"/>
                    <a:pt y="161966" x="1482423"/>
                  </a:cubicBezTo>
                  <a:lnTo>
                    <a:pt y="130743" x="1482423"/>
                  </a:lnTo>
                  <a:lnTo>
                    <a:pt y="130743" x="1468189"/>
                  </a:lnTo>
                  <a:lnTo>
                    <a:pt y="212358" x="1468189"/>
                  </a:lnTo>
                  <a:lnTo>
                    <a:pt y="212358" x="1482423"/>
                  </a:lnTo>
                  <a:lnTo>
                    <a:pt y="180447" x="1482423"/>
                  </a:lnTo>
                  <a:cubicBezTo>
                    <a:pt y="170804" x="1482423"/>
                    <a:pt y="164950" x="1486900"/>
                    <a:pt y="164950" x="1495394"/>
                  </a:cubicBezTo>
                  <a:cubicBezTo>
                    <a:pt y="164950" x="1502396"/>
                    <a:pt y="168853" x="1506414"/>
                    <a:pt y="175511" x="1506414"/>
                  </a:cubicBezTo>
                  <a:lnTo>
                    <a:pt y="212358" x="1506414"/>
                  </a:lnTo>
                  <a:lnTo>
                    <a:pt y="212358" x="1520648"/>
                  </a:lnTo>
                  <a:lnTo>
                    <a:pt y="174248" x="1520648"/>
                  </a:lnTo>
                  <a:cubicBezTo>
                    <a:pt y="160129" x="1520648"/>
                    <a:pt y="152209" x="1513760"/>
                    <a:pt y="152209" x="1500330"/>
                  </a:cubicBezTo>
                  <a:moveTo>
                    <a:pt y="152209" x="1559021"/>
                  </a:moveTo>
                  <a:cubicBezTo>
                    <a:pt y="152209" x="1544328"/>
                    <a:pt y="158867" x="1533883"/>
                    <a:pt y="172641" x="1531587"/>
                  </a:cubicBezTo>
                  <a:lnTo>
                    <a:pt y="172641" x="1545132"/>
                  </a:lnTo>
                  <a:cubicBezTo>
                    <a:pt y="168164" x="1546395"/>
                    <a:pt y="163917" x="1548920"/>
                    <a:pt y="163917" x="1557759"/>
                  </a:cubicBezTo>
                  <a:cubicBezTo>
                    <a:pt y="163917" x="1562809"/>
                    <a:pt y="165524" x="1567516"/>
                    <a:pt y="170001" x="1567516"/>
                  </a:cubicBezTo>
                  <a:cubicBezTo>
                    <a:pt y="174937" x="1567516"/>
                    <a:pt y="175855" x="1562924"/>
                    <a:pt y="176199" x="1560628"/>
                  </a:cubicBezTo>
                  <a:lnTo>
                    <a:pt y="177921" x="1548690"/>
                  </a:lnTo>
                  <a:cubicBezTo>
                    <a:pt y="178725" x="1543295"/>
                    <a:pt y="181250" x="1529865"/>
                    <a:pt y="196058" x="1529865"/>
                  </a:cubicBezTo>
                  <a:cubicBezTo>
                    <a:pt y="208570" x="1529865"/>
                    <a:pt y="213620" x="1539507"/>
                    <a:pt y="213620" x="1548920"/>
                  </a:cubicBezTo>
                  <a:cubicBezTo>
                    <a:pt y="213620" x="1555233"/>
                    <a:pt y="211325" x="1562924"/>
                    <a:pt y="203749" x="1567516"/>
                  </a:cubicBezTo>
                  <a:lnTo>
                    <a:pt y="212358" x="1567516"/>
                  </a:lnTo>
                  <a:lnTo>
                    <a:pt y="212358" x="1581405"/>
                  </a:lnTo>
                  <a:lnTo>
                    <a:pt y="171378" x="1581405"/>
                  </a:lnTo>
                  <a:cubicBezTo>
                    <a:pt y="157489" x="1581405"/>
                    <a:pt y="152209" x="1571992"/>
                    <a:pt y="152209" x="1559021"/>
                  </a:cubicBezTo>
                  <a:moveTo>
                    <a:pt y="201797" x="1552593"/>
                  </a:moveTo>
                  <a:cubicBezTo>
                    <a:pt y="201797" x="1547542"/>
                    <a:pt y="199616" x="1544099"/>
                    <a:pt y="194910" x="1544099"/>
                  </a:cubicBezTo>
                  <a:cubicBezTo>
                    <a:pt y="188367" x="1544099"/>
                    <a:pt y="187334" x="1551101"/>
                    <a:pt y="186990" x="1553626"/>
                  </a:cubicBezTo>
                  <a:lnTo>
                    <a:pt y="186071" x="1559595"/>
                  </a:lnTo>
                  <a:cubicBezTo>
                    <a:pt y="185612" x="1562580"/>
                    <a:pt y="185268" x="1564990"/>
                    <a:pt y="184349" x="1567171"/>
                  </a:cubicBezTo>
                  <a:lnTo>
                    <a:pt y="187564" x="1567171"/>
                  </a:lnTo>
                  <a:cubicBezTo>
                    <a:pt y="195484" x="1567171"/>
                    <a:pt y="201797" x="1561202"/>
                    <a:pt y="201797" x="1552593"/>
                  </a:cubicBezTo>
                  <a:moveTo>
                    <a:pt y="152553" x="1628043"/>
                  </a:moveTo>
                  <a:lnTo>
                    <a:pt y="152553" x="1624140"/>
                  </a:lnTo>
                  <a:cubicBezTo>
                    <a:pt y="152553" x="1617253"/>
                    <a:pt y="155538" x="1611743"/>
                    <a:pt y="161966" x="1608759"/>
                  </a:cubicBezTo>
                  <a:lnTo>
                    <a:pt y="153242" x="1608759"/>
                  </a:lnTo>
                  <a:lnTo>
                    <a:pt y="153242" x="1594640"/>
                  </a:lnTo>
                  <a:lnTo>
                    <a:pt y="212358" x="1594640"/>
                  </a:lnTo>
                  <a:lnTo>
                    <a:pt y="212358" x="1608874"/>
                  </a:lnTo>
                  <a:lnTo>
                    <a:pt y="183431" x="1608874"/>
                  </a:lnTo>
                  <a:cubicBezTo>
                    <a:pt y="171838" x="1608874"/>
                    <a:pt y="166443" x="1614269"/>
                    <a:pt y="166443" x="1624255"/>
                  </a:cubicBezTo>
                  <a:lnTo>
                    <a:pt y="166443" x="1628043"/>
                  </a:lnTo>
                  <a:lnTo>
                    <a:pt y="152553" x="1628043"/>
                  </a:lnTo>
                  <a:moveTo>
                    <a:pt y="187104" x="1685408"/>
                  </a:moveTo>
                  <a:lnTo>
                    <a:pt y="181250" x="1685408"/>
                  </a:lnTo>
                  <a:cubicBezTo>
                    <a:pt y="161736" x="1685408"/>
                    <a:pt y="152209" x="1673241"/>
                    <a:pt y="152209" x="1658892"/>
                  </a:cubicBezTo>
                  <a:cubicBezTo>
                    <a:pt y="152209" x="1643855"/>
                    <a:pt y="162540" x="1630425"/>
                    <a:pt y="183202" x="1630425"/>
                  </a:cubicBezTo>
                  <a:cubicBezTo>
                    <a:pt y="203749" x="1630425"/>
                    <a:pt y="213620" x="1643626"/>
                    <a:pt y="213620" x="1658548"/>
                  </a:cubicBezTo>
                  <a:cubicBezTo>
                    <a:pt y="213620" x="1670601"/>
                    <a:pt y="207077" x="1681965"/>
                    <a:pt y="194566" x="1684949"/>
                  </a:cubicBezTo>
                  <a:lnTo>
                    <a:pt y="194566" x="1671634"/>
                  </a:lnTo>
                  <a:cubicBezTo>
                    <a:pt y="199272" x="1669568"/>
                    <a:pt y="201338" x="1664747"/>
                    <a:pt y="201338" x="1659122"/>
                  </a:cubicBezTo>
                  <a:cubicBezTo>
                    <a:pt y="201338" x="1650628"/>
                    <a:pt y="196747" x="1644544"/>
                    <a:pt y="187104" x="1644200"/>
                  </a:cubicBezTo>
                  <a:lnTo>
                    <a:pt y="187104" x="1685408"/>
                  </a:lnTo>
                  <a:moveTo>
                    <a:pt y="164491" x="1658778"/>
                  </a:moveTo>
                  <a:cubicBezTo>
                    <a:pt y="164491" x="1666468"/>
                    <a:pt y="168853" x="1671404"/>
                    <a:pt y="176659" x="1671404"/>
                  </a:cubicBezTo>
                  <a:lnTo>
                    <a:pt y="176659" x="1644544"/>
                  </a:lnTo>
                  <a:cubicBezTo>
                    <a:pt y="168050" x="1645807"/>
                    <a:pt y="164491" x="1652005"/>
                    <a:pt y="164491" x="1658778"/>
                  </a:cubicBezTo>
                  <a:moveTo>
                    <a:pt y="327146" x="1062248"/>
                  </a:moveTo>
                  <a:lnTo>
                    <a:pt y="313142" x="1062248"/>
                  </a:lnTo>
                  <a:lnTo>
                    <a:pt y="313142" x="1021039"/>
                  </a:lnTo>
                  <a:lnTo>
                    <a:pt y="293513" x="1021039"/>
                  </a:lnTo>
                  <a:lnTo>
                    <a:pt y="293513" x="1056967"/>
                  </a:lnTo>
                  <a:lnTo>
                    <a:pt y="279509" x="1056967"/>
                  </a:lnTo>
                  <a:lnTo>
                    <a:pt y="279509" x="1021039"/>
                  </a:lnTo>
                  <a:lnTo>
                    <a:pt y="260798" x="1021039"/>
                  </a:lnTo>
                  <a:lnTo>
                    <a:pt y="260798" x="1060067"/>
                  </a:lnTo>
                  <a:lnTo>
                    <a:pt y="246794" x="1060067"/>
                  </a:lnTo>
                  <a:lnTo>
                    <a:pt y="246794" x="1006116"/>
                  </a:lnTo>
                  <a:lnTo>
                    <a:pt y="327146" x="1006116"/>
                  </a:lnTo>
                  <a:lnTo>
                    <a:pt y="327146" x="1062248"/>
                  </a:lnTo>
                  <a:moveTo>
                    <a:pt y="245531" x="1127218"/>
                  </a:moveTo>
                  <a:lnTo>
                    <a:pt y="245531" x="1112984"/>
                  </a:lnTo>
                  <a:lnTo>
                    <a:pt y="275835" x="1112984"/>
                  </a:lnTo>
                  <a:cubicBezTo>
                    <a:pt y="270096" x="1109426"/>
                    <a:pt y="266997" x="1102194"/>
                    <a:pt y="266997" x="1094503"/>
                  </a:cubicBezTo>
                  <a:cubicBezTo>
                    <a:pt y="266997" x="1080040"/>
                    <a:pt y="277098" x="1067987"/>
                    <a:pt y="297530" x="1067987"/>
                  </a:cubicBezTo>
                  <a:cubicBezTo>
                    <a:pt y="318307" x="1067987"/>
                    <a:pt y="328408" x="1080040"/>
                    <a:pt y="328408" x="1094503"/>
                  </a:cubicBezTo>
                  <a:cubicBezTo>
                    <a:pt y="328408" x="1102653"/>
                    <a:pt y="324850" x="1109999"/>
                    <a:pt y="318077" x="1113214"/>
                  </a:cubicBezTo>
                  <a:lnTo>
                    <a:pt y="327146" x="1113214"/>
                  </a:lnTo>
                  <a:lnTo>
                    <a:pt y="327146" x="1127218"/>
                  </a:lnTo>
                  <a:lnTo>
                    <a:pt y="245531" x="1127218"/>
                  </a:lnTo>
                  <a:moveTo>
                    <a:pt y="315322" x="1097832"/>
                  </a:moveTo>
                  <a:cubicBezTo>
                    <a:pt y="315322" x="1089567"/>
                    <a:pt y="309468" x="1082450"/>
                    <a:pt y="297530" x="1082450"/>
                  </a:cubicBezTo>
                  <a:cubicBezTo>
                    <a:pt y="285478" x="1082450"/>
                    <a:pt y="279623" x="1089567"/>
                    <a:pt y="279623" x="1097832"/>
                  </a:cubicBezTo>
                  <a:cubicBezTo>
                    <a:pt y="279623" x="1105523"/>
                    <a:pt y="285363" x="1113328"/>
                    <a:pt y="297530" x="1113328"/>
                  </a:cubicBezTo>
                  <a:cubicBezTo>
                    <a:pt y="309583" x="1113328"/>
                    <a:pt y="315322" x="1105523"/>
                    <a:pt y="315322" x="1097832"/>
                  </a:cubicBezTo>
                  <a:moveTo>
                    <a:pt y="267341" x="1174355"/>
                  </a:moveTo>
                  <a:lnTo>
                    <a:pt y="267341" x="1170453"/>
                  </a:lnTo>
                  <a:cubicBezTo>
                    <a:pt y="267341" x="1163565"/>
                    <a:pt y="270326" x="1158055"/>
                    <a:pt y="276754" x="1155071"/>
                  </a:cubicBezTo>
                  <a:lnTo>
                    <a:pt y="268030" x="1155071"/>
                  </a:lnTo>
                  <a:lnTo>
                    <a:pt y="268030" x="1140952"/>
                  </a:lnTo>
                  <a:lnTo>
                    <a:pt y="327146" x="1140952"/>
                  </a:lnTo>
                  <a:lnTo>
                    <a:pt y="327146" x="1155186"/>
                  </a:lnTo>
                  <a:lnTo>
                    <a:pt y="298219" x="1155186"/>
                  </a:lnTo>
                  <a:cubicBezTo>
                    <a:pt y="286626" x="1155186"/>
                    <a:pt y="281230" x="1160581"/>
                    <a:pt y="281230" x="1170567"/>
                  </a:cubicBezTo>
                  <a:lnTo>
                    <a:pt y="281230" x="1174355"/>
                  </a:lnTo>
                  <a:lnTo>
                    <a:pt y="267341" x="1174355"/>
                  </a:lnTo>
                  <a:moveTo>
                    <a:pt y="266997" x="1205888"/>
                  </a:moveTo>
                  <a:cubicBezTo>
                    <a:pt y="266997" x="1191195"/>
                    <a:pt y="273654" x="1180749"/>
                    <a:pt y="287429" x="1178453"/>
                  </a:cubicBezTo>
                  <a:lnTo>
                    <a:pt y="287429" x="1191998"/>
                  </a:lnTo>
                  <a:cubicBezTo>
                    <a:pt y="282952" x="1193261"/>
                    <a:pt y="278705" x="1195786"/>
                    <a:pt y="278705" x="1204625"/>
                  </a:cubicBezTo>
                  <a:cubicBezTo>
                    <a:pt y="278705" x="1209676"/>
                    <a:pt y="280312" x="1214382"/>
                    <a:pt y="284789" x="1214382"/>
                  </a:cubicBezTo>
                  <a:cubicBezTo>
                    <a:pt y="289725" x="1214382"/>
                    <a:pt y="290643" x="1209790"/>
                    <a:pt y="290987" x="1207495"/>
                  </a:cubicBezTo>
                  <a:lnTo>
                    <a:pt y="292709" x="1195557"/>
                  </a:lnTo>
                  <a:cubicBezTo>
                    <a:pt y="293513" x="1190162"/>
                    <a:pt y="296038" x="1176731"/>
                    <a:pt y="310846" x="1176731"/>
                  </a:cubicBezTo>
                  <a:cubicBezTo>
                    <a:pt y="323358" x="1176731"/>
                    <a:pt y="328408" x="1186374"/>
                    <a:pt y="328408" x="1195786"/>
                  </a:cubicBezTo>
                  <a:cubicBezTo>
                    <a:pt y="328408" x="1202100"/>
                    <a:pt y="326113" x="1209790"/>
                    <a:pt y="318537" x="1214382"/>
                  </a:cubicBezTo>
                  <a:lnTo>
                    <a:pt y="327146" x="1214382"/>
                  </a:lnTo>
                  <a:lnTo>
                    <a:pt y="327146" x="1228271"/>
                  </a:lnTo>
                  <a:lnTo>
                    <a:pt y="286166" x="1228271"/>
                  </a:lnTo>
                  <a:cubicBezTo>
                    <a:pt y="272277" x="1228271"/>
                    <a:pt y="266997" x="1218859"/>
                    <a:pt y="266997" x="1205888"/>
                  </a:cubicBezTo>
                  <a:moveTo>
                    <a:pt y="316585" x="1199459"/>
                  </a:moveTo>
                  <a:cubicBezTo>
                    <a:pt y="316585" x="1194409"/>
                    <a:pt y="314404" x="1190965"/>
                    <a:pt y="309698" x="1190965"/>
                  </a:cubicBezTo>
                  <a:cubicBezTo>
                    <a:pt y="303155" x="1190965"/>
                    <a:pt y="302122" x="1197967"/>
                    <a:pt y="301778" x="1200493"/>
                  </a:cubicBezTo>
                  <a:lnTo>
                    <a:pt y="300859" x="1206461"/>
                  </a:lnTo>
                  <a:cubicBezTo>
                    <a:pt y="300400" x="1209446"/>
                    <a:pt y="300056" x="1211857"/>
                    <a:pt y="299137" x="1214038"/>
                  </a:cubicBezTo>
                  <a:lnTo>
                    <a:pt y="302351" x="1214038"/>
                  </a:lnTo>
                  <a:cubicBezTo>
                    <a:pt y="310272" x="1214038"/>
                    <a:pt y="316585" x="1208069"/>
                    <a:pt y="316585" x="1199459"/>
                  </a:cubicBezTo>
                  <a:moveTo>
                    <a:pt y="268030" x="1328636"/>
                  </a:moveTo>
                  <a:lnTo>
                    <a:pt y="268030" x="1313943"/>
                  </a:lnTo>
                  <a:lnTo>
                    <a:pt y="308091" x="1301546"/>
                  </a:lnTo>
                  <a:lnTo>
                    <a:pt y="268030" x="1288805"/>
                  </a:lnTo>
                  <a:lnTo>
                    <a:pt y="268030" x="1274915"/>
                  </a:lnTo>
                  <a:lnTo>
                    <a:pt y="308091" x="1262289"/>
                  </a:lnTo>
                  <a:lnTo>
                    <a:pt y="268030" x="1249777"/>
                  </a:lnTo>
                  <a:lnTo>
                    <a:pt y="268030" x="1234625"/>
                  </a:lnTo>
                  <a:lnTo>
                    <a:pt y="327146" x="1255057"/>
                  </a:lnTo>
                  <a:lnTo>
                    <a:pt y="327146" x="1268832"/>
                  </a:lnTo>
                  <a:lnTo>
                    <a:pt y="288806" x="1281573"/>
                  </a:lnTo>
                  <a:lnTo>
                    <a:pt y="327146" x="1294429"/>
                  </a:lnTo>
                  <a:lnTo>
                    <a:pt y="327146" x="1308089"/>
                  </a:lnTo>
                  <a:lnTo>
                    <a:pt y="268030" x="1328636"/>
                  </a:lnTo>
                  <a:moveTo>
                    <a:pt y="246794" x="1419135"/>
                  </a:moveTo>
                  <a:lnTo>
                    <a:pt y="246794" x="1400195"/>
                  </a:lnTo>
                  <a:lnTo>
                    <a:pt y="308206" x="1377926"/>
                  </a:lnTo>
                  <a:lnTo>
                    <a:pt y="246794" x="1355657"/>
                  </a:lnTo>
                  <a:lnTo>
                    <a:pt y="246794" x="1336717"/>
                  </a:lnTo>
                  <a:lnTo>
                    <a:pt y="327146" x="1336717"/>
                  </a:lnTo>
                  <a:lnTo>
                    <a:pt y="327146" x="1350377"/>
                  </a:lnTo>
                  <a:lnTo>
                    <a:pt y="270555" x="1350377"/>
                  </a:lnTo>
                  <a:lnTo>
                    <a:pt y="327146" x="1371039"/>
                  </a:lnTo>
                  <a:lnTo>
                    <a:pt y="327146" x="1384469"/>
                  </a:lnTo>
                  <a:lnTo>
                    <a:pt y="270555" x="1405131"/>
                  </a:lnTo>
                  <a:lnTo>
                    <a:pt y="327146" x="1405131"/>
                  </a:lnTo>
                  <a:lnTo>
                    <a:pt y="327146" x="1419135"/>
                  </a:lnTo>
                  <a:lnTo>
                    <a:pt y="246794" x="1419135"/>
                  </a:lnTo>
                  <a:moveTo>
                    <a:pt y="260224" x="1433300"/>
                  </a:moveTo>
                  <a:lnTo>
                    <a:pt y="260224" x="1448452"/>
                  </a:lnTo>
                  <a:lnTo>
                    <a:pt y="244039" x="1448452"/>
                  </a:lnTo>
                  <a:lnTo>
                    <a:pt y="244039" x="1433300"/>
                  </a:lnTo>
                  <a:lnTo>
                    <a:pt y="260224" x="1433300"/>
                  </a:lnTo>
                  <a:moveTo>
                    <a:pt y="327146" x="1433759"/>
                  </a:moveTo>
                  <a:lnTo>
                    <a:pt y="327146" x="1447993"/>
                  </a:lnTo>
                  <a:lnTo>
                    <a:pt y="268030" x="1447993"/>
                  </a:lnTo>
                  <a:lnTo>
                    <a:pt y="268030" x="1433759"/>
                  </a:lnTo>
                  <a:lnTo>
                    <a:pt y="327146" x="1433759"/>
                  </a:lnTo>
                  <a:moveTo>
                    <a:pt y="266997" x="1493604"/>
                  </a:moveTo>
                  <a:cubicBezTo>
                    <a:pt y="266997" x="1483732"/>
                    <a:pt y="271129" x="1478911"/>
                    <a:pt y="276639" x="1475582"/>
                  </a:cubicBezTo>
                  <a:lnTo>
                    <a:pt y="268030" x="1475582"/>
                  </a:lnTo>
                  <a:lnTo>
                    <a:pt y="268030" x="1461463"/>
                  </a:lnTo>
                  <a:lnTo>
                    <a:pt y="327146" x="1461463"/>
                  </a:lnTo>
                  <a:lnTo>
                    <a:pt y="327146" x="1475697"/>
                  </a:lnTo>
                  <a:lnTo>
                    <a:pt y="295235" x="1475697"/>
                  </a:lnTo>
                  <a:cubicBezTo>
                    <a:pt y="285592" x="1475697"/>
                    <a:pt y="279738" x="1480173"/>
                    <a:pt y="279738" x="1488668"/>
                  </a:cubicBezTo>
                  <a:cubicBezTo>
                    <a:pt y="279738" x="1495670"/>
                    <a:pt y="283641" x="1499687"/>
                    <a:pt y="290299" x="1499687"/>
                  </a:cubicBezTo>
                  <a:lnTo>
                    <a:pt y="327146" x="1499687"/>
                  </a:lnTo>
                  <a:lnTo>
                    <a:pt y="327146" x="1513921"/>
                  </a:lnTo>
                  <a:lnTo>
                    <a:pt y="289036" x="1513921"/>
                  </a:lnTo>
                  <a:cubicBezTo>
                    <a:pt y="274917" x="1513921"/>
                    <a:pt y="266997" x="1507034"/>
                    <a:pt y="266997" x="1493604"/>
                  </a:cubicBezTo>
                  <a:moveTo>
                    <a:pt y="245531" x="1582369"/>
                  </a:moveTo>
                  <a:lnTo>
                    <a:pt y="245531" x="1568135"/>
                  </a:lnTo>
                  <a:lnTo>
                    <a:pt y="275835" x="1568135"/>
                  </a:lnTo>
                  <a:cubicBezTo>
                    <a:pt y="270096" x="1564577"/>
                    <a:pt y="266997" x="1557345"/>
                    <a:pt y="266997" x="1549655"/>
                  </a:cubicBezTo>
                  <a:cubicBezTo>
                    <a:pt y="266997" x="1535191"/>
                    <a:pt y="277098" x="1523138"/>
                    <a:pt y="297530" x="1523138"/>
                  </a:cubicBezTo>
                  <a:cubicBezTo>
                    <a:pt y="318307" x="1523138"/>
                    <a:pt y="328408" x="1535191"/>
                    <a:pt y="328408" x="1549655"/>
                  </a:cubicBezTo>
                  <a:cubicBezTo>
                    <a:pt y="328408" x="1557804"/>
                    <a:pt y="324850" x="1565151"/>
                    <a:pt y="318077" x="1568365"/>
                  </a:cubicBezTo>
                  <a:lnTo>
                    <a:pt y="327146" x="1568365"/>
                  </a:lnTo>
                  <a:lnTo>
                    <a:pt y="327146" x="1582369"/>
                  </a:lnTo>
                  <a:lnTo>
                    <a:pt y="245531" x="1582369"/>
                  </a:lnTo>
                  <a:moveTo>
                    <a:pt y="315322" x="1552983"/>
                  </a:moveTo>
                  <a:cubicBezTo>
                    <a:pt y="315322" x="1544719"/>
                    <a:pt y="309468" x="1537602"/>
                    <a:pt y="297530" x="1537602"/>
                  </a:cubicBezTo>
                  <a:cubicBezTo>
                    <a:pt y="285478" x="1537602"/>
                    <a:pt y="279623" x="1544719"/>
                    <a:pt y="279623" x="1552983"/>
                  </a:cubicBezTo>
                  <a:cubicBezTo>
                    <a:pt y="279623" x="1560674"/>
                    <a:pt y="285363" x="1568480"/>
                    <a:pt y="297530" x="1568480"/>
                  </a:cubicBezTo>
                  <a:cubicBezTo>
                    <a:pt y="309583" x="1568480"/>
                    <a:pt y="315322" x="1560674"/>
                    <a:pt y="315322" x="1552983"/>
                  </a:cubicBezTo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baseType="variant" size="4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baseType="lpstr" size="2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user</dc:creator>
  <cp:lastModifiedBy>user</cp:lastModifiedBy>
  <cp:revision>1</cp:revision>
  <dcterms:created xsi:type="dcterms:W3CDTF">2022-11-15T12:08:20Z</dcterms:created>
  <dcterms:modified xsi:type="dcterms:W3CDTF">2022-11-15T12:08:20Z</dcterms:modified>
</cp:coreProperties>
</file>